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20"/>
  </p:notesMasterIdLst>
  <p:sldIdLst>
    <p:sldId id="2147483573" r:id="rId5"/>
    <p:sldId id="2147483574" r:id="rId6"/>
    <p:sldId id="2147483575" r:id="rId7"/>
    <p:sldId id="2147483589" r:id="rId8"/>
    <p:sldId id="2147483593" r:id="rId9"/>
    <p:sldId id="2147483578" r:id="rId10"/>
    <p:sldId id="2147483592" r:id="rId11"/>
    <p:sldId id="2147483580" r:id="rId12"/>
    <p:sldId id="2147483581" r:id="rId13"/>
    <p:sldId id="2147483590" r:id="rId14"/>
    <p:sldId id="2147483586" r:id="rId15"/>
    <p:sldId id="2147483594" r:id="rId16"/>
    <p:sldId id="2147483583" r:id="rId17"/>
    <p:sldId id="2147483584" r:id="rId18"/>
    <p:sldId id="2147483585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SCO CREST Efficacy Subgroups" id="{C06EAE40-2509-4817-84E9-D8AE13A389D2}">
          <p14:sldIdLst>
            <p14:sldId id="2147483573"/>
            <p14:sldId id="2147483574"/>
            <p14:sldId id="2147483575"/>
            <p14:sldId id="2147483589"/>
            <p14:sldId id="2147483593"/>
            <p14:sldId id="2147483578"/>
            <p14:sldId id="2147483592"/>
            <p14:sldId id="2147483580"/>
            <p14:sldId id="2147483581"/>
            <p14:sldId id="2147483590"/>
            <p14:sldId id="2147483586"/>
            <p14:sldId id="2147483594"/>
            <p14:sldId id="2147483583"/>
            <p14:sldId id="2147483584"/>
            <p14:sldId id="2147483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088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3625" userDrawn="1">
          <p15:clr>
            <a:srgbClr val="A4A3A4"/>
          </p15:clr>
        </p15:guide>
        <p15:guide id="5" pos="438" userDrawn="1">
          <p15:clr>
            <a:srgbClr val="A4A3A4"/>
          </p15:clr>
        </p15:guide>
        <p15:guide id="6" pos="225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2FE930-716D-3E2A-4FA0-60FACB604CA9}" name="Kennedy, Dana" initials="DK" userId="S::KENNED05@pfizer.com::8a75245e-bfdf-482a-ae56-85bbd9643ce8" providerId="AD"/>
  <p188:author id="{C89B6F7C-43BA-847E-2C6A-18516CFCD3EB}" name="Eleanor Porteous" initials="EP" userId="Eleanor Porteous" providerId="None"/>
  <p188:author id="{F43FB291-5AA1-A1DA-CC4E-AA5E1FF38A7D}" name="Matt Gooding" initials="MG" userId="Matt Gooding" providerId="None"/>
  <p188:author id="{0AEBD095-46F1-3A71-DC90-7CAB5298E5B1}" name="Calella, Anna Maria" initials="AC" userId="S::ANNAMC@pfizer.com::8f4f97b6-f3f8-4592-9a02-4b06e0500a28" providerId="AD"/>
  <p188:author id="{CDA5C9C4-4B90-DA5B-D040-4ECEF18F58C8}" name="Marcia Gamboa, PhD" initials="MG" userId="Marcia Gamboa, PhD" providerId="None"/>
  <p188:author id="{07AABECA-A686-36B8-20CC-3DB71479EF58}" name="Brinkmann, Julia" initials="BJ" userId="S::brinkj12@pfizer.com::08de9dc1-39df-491c-a464-9bafe2e76161" providerId="AD"/>
  <p188:author id="{FDFECFE0-F40F-52F1-C737-55CCF766E276}" name="Brinkmann, Julia" initials="JB" userId="S::BRINKJ12@pfizer.com::08de9dc1-39df-491c-a464-9bafe2e76161" providerId="AD"/>
  <p188:author id="{E530F4ED-2213-BF53-F23E-B3597B15EEC3}" name="Cesari, Rossano" initials="RC" userId="S::CESARR01@pfizer.com::9f375219-3774-4a6e-b68d-0749e9b21f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640"/>
    <a:srgbClr val="002557"/>
    <a:srgbClr val="0000C9"/>
    <a:srgbClr val="767671"/>
    <a:srgbClr val="000000"/>
    <a:srgbClr val="7B55D9"/>
    <a:srgbClr val="71C6FF"/>
    <a:srgbClr val="7F7F7F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BB4E1-F6B2-46EC-9FD4-127589D54728}" v="1" dt="2025-05-23T16:16:06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6120" autoAdjust="0"/>
  </p:normalViewPr>
  <p:slideViewPr>
    <p:cSldViewPr snapToGrid="0">
      <p:cViewPr>
        <p:scale>
          <a:sx n="112" d="100"/>
          <a:sy n="112" d="100"/>
        </p:scale>
        <p:origin x="906" y="-108"/>
      </p:cViewPr>
      <p:guideLst>
        <p:guide orient="horz" pos="3696"/>
        <p:guide pos="5088"/>
        <p:guide orient="horz" pos="482"/>
        <p:guide orient="horz" pos="3625"/>
        <p:guide pos="438"/>
        <p:guide pos="2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a Gamboa, PhD" userId="20547650882_tp_box_2" providerId="OAuth2" clId="{9F388A58-D3DF-4FB3-8419-AA2B49D54410}"/>
    <pc:docChg chg="custSel modSld">
      <pc:chgData name="Marcia Gamboa, PhD" userId="20547650882_tp_box_2" providerId="OAuth2" clId="{9F388A58-D3DF-4FB3-8419-AA2B49D54410}" dt="2025-05-20T17:03:46.055" v="24" actId="2085"/>
      <pc:docMkLst>
        <pc:docMk/>
      </pc:docMkLst>
      <pc:sldChg chg="modSp mod">
        <pc:chgData name="Marcia Gamboa, PhD" userId="20547650882_tp_box_2" providerId="OAuth2" clId="{9F388A58-D3DF-4FB3-8419-AA2B49D54410}" dt="2025-05-20T16:38:08.172" v="0" actId="20577"/>
        <pc:sldMkLst>
          <pc:docMk/>
          <pc:sldMk cId="3584259696" sldId="2147483575"/>
        </pc:sldMkLst>
        <pc:spChg chg="mod">
          <ac:chgData name="Marcia Gamboa, PhD" userId="20547650882_tp_box_2" providerId="OAuth2" clId="{9F388A58-D3DF-4FB3-8419-AA2B49D54410}" dt="2025-05-20T16:38:08.172" v="0" actId="20577"/>
          <ac:spMkLst>
            <pc:docMk/>
            <pc:sldMk cId="3584259696" sldId="2147483575"/>
            <ac:spMk id="46" creationId="{898FF62D-3542-0751-A882-B4800ACD3188}"/>
          </ac:spMkLst>
        </pc:spChg>
      </pc:sldChg>
      <pc:sldChg chg="modSp mod">
        <pc:chgData name="Marcia Gamboa, PhD" userId="20547650882_tp_box_2" providerId="OAuth2" clId="{9F388A58-D3DF-4FB3-8419-AA2B49D54410}" dt="2025-05-20T16:38:45.570" v="15" actId="20577"/>
        <pc:sldMkLst>
          <pc:docMk/>
          <pc:sldMk cId="3254284933" sldId="2147483578"/>
        </pc:sldMkLst>
        <pc:spChg chg="mod">
          <ac:chgData name="Marcia Gamboa, PhD" userId="20547650882_tp_box_2" providerId="OAuth2" clId="{9F388A58-D3DF-4FB3-8419-AA2B49D54410}" dt="2025-05-20T16:38:38.551" v="13" actId="20577"/>
          <ac:spMkLst>
            <pc:docMk/>
            <pc:sldMk cId="3254284933" sldId="2147483578"/>
            <ac:spMk id="35" creationId="{FF96B9A8-B232-D15E-BFED-C1E3F03E1ABC}"/>
          </ac:spMkLst>
        </pc:spChg>
        <pc:spChg chg="mod">
          <ac:chgData name="Marcia Gamboa, PhD" userId="20547650882_tp_box_2" providerId="OAuth2" clId="{9F388A58-D3DF-4FB3-8419-AA2B49D54410}" dt="2025-05-20T16:38:45.570" v="15" actId="20577"/>
          <ac:spMkLst>
            <pc:docMk/>
            <pc:sldMk cId="3254284933" sldId="2147483578"/>
            <ac:spMk id="58" creationId="{957272CD-9765-34B9-81B6-5BDBB6540808}"/>
          </ac:spMkLst>
        </pc:spChg>
        <pc:spChg chg="mod">
          <ac:chgData name="Marcia Gamboa, PhD" userId="20547650882_tp_box_2" providerId="OAuth2" clId="{9F388A58-D3DF-4FB3-8419-AA2B49D54410}" dt="2025-05-20T16:38:42.942" v="14" actId="20577"/>
          <ac:spMkLst>
            <pc:docMk/>
            <pc:sldMk cId="3254284933" sldId="2147483578"/>
            <ac:spMk id="84" creationId="{CEBBD568-63C3-503D-47E0-F8E6E1F448EE}"/>
          </ac:spMkLst>
        </pc:spChg>
        <pc:spChg chg="mod">
          <ac:chgData name="Marcia Gamboa, PhD" userId="20547650882_tp_box_2" providerId="OAuth2" clId="{9F388A58-D3DF-4FB3-8419-AA2B49D54410}" dt="2025-05-20T16:38:28.248" v="11" actId="5793"/>
          <ac:spMkLst>
            <pc:docMk/>
            <pc:sldMk cId="3254284933" sldId="2147483578"/>
            <ac:spMk id="89" creationId="{D899A5E6-E045-0FFF-B0B6-BD4CDA4932B8}"/>
          </ac:spMkLst>
        </pc:spChg>
      </pc:sldChg>
      <pc:sldChg chg="modSp mod">
        <pc:chgData name="Marcia Gamboa, PhD" userId="20547650882_tp_box_2" providerId="OAuth2" clId="{9F388A58-D3DF-4FB3-8419-AA2B49D54410}" dt="2025-05-20T16:39:16.270" v="21" actId="20577"/>
        <pc:sldMkLst>
          <pc:docMk/>
          <pc:sldMk cId="1318733457" sldId="2147483581"/>
        </pc:sldMkLst>
        <pc:spChg chg="mod">
          <ac:chgData name="Marcia Gamboa, PhD" userId="20547650882_tp_box_2" providerId="OAuth2" clId="{9F388A58-D3DF-4FB3-8419-AA2B49D54410}" dt="2025-05-20T16:39:16.270" v="21" actId="20577"/>
          <ac:spMkLst>
            <pc:docMk/>
            <pc:sldMk cId="1318733457" sldId="2147483581"/>
            <ac:spMk id="24" creationId="{F631F7E3-9EF8-0A4E-8769-3EC96710BB11}"/>
          </ac:spMkLst>
        </pc:spChg>
      </pc:sldChg>
      <pc:sldChg chg="modSp mod">
        <pc:chgData name="Marcia Gamboa, PhD" userId="20547650882_tp_box_2" providerId="OAuth2" clId="{9F388A58-D3DF-4FB3-8419-AA2B49D54410}" dt="2025-05-20T17:03:46.055" v="24" actId="2085"/>
        <pc:sldMkLst>
          <pc:docMk/>
          <pc:sldMk cId="3186122229" sldId="2147483586"/>
        </pc:sldMkLst>
        <pc:spChg chg="mod">
          <ac:chgData name="Marcia Gamboa, PhD" userId="20547650882_tp_box_2" providerId="OAuth2" clId="{9F388A58-D3DF-4FB3-8419-AA2B49D54410}" dt="2025-05-20T17:03:46.055" v="24" actId="2085"/>
          <ac:spMkLst>
            <pc:docMk/>
            <pc:sldMk cId="3186122229" sldId="2147483586"/>
            <ac:spMk id="8" creationId="{F0F9231A-4DD5-C79C-E945-FA328B977B39}"/>
          </ac:spMkLst>
        </pc:spChg>
        <pc:spChg chg="mod">
          <ac:chgData name="Marcia Gamboa, PhD" userId="20547650882_tp_box_2" providerId="OAuth2" clId="{9F388A58-D3DF-4FB3-8419-AA2B49D54410}" dt="2025-05-20T17:03:42.300" v="23" actId="2085"/>
          <ac:spMkLst>
            <pc:docMk/>
            <pc:sldMk cId="3186122229" sldId="2147483586"/>
            <ac:spMk id="9" creationId="{310F667E-1018-D204-83AB-9B92A9338203}"/>
          </ac:spMkLst>
        </pc:spChg>
        <pc:spChg chg="mod">
          <ac:chgData name="Marcia Gamboa, PhD" userId="20547650882_tp_box_2" providerId="OAuth2" clId="{9F388A58-D3DF-4FB3-8419-AA2B49D54410}" dt="2025-05-20T17:03:38.629" v="22" actId="2085"/>
          <ac:spMkLst>
            <pc:docMk/>
            <pc:sldMk cId="3186122229" sldId="2147483586"/>
            <ac:spMk id="10" creationId="{4FC261D4-4B9A-1F14-B403-3A04FEC28693}"/>
          </ac:spMkLst>
        </pc:spChg>
      </pc:sldChg>
    </pc:docChg>
  </pc:docChgLst>
  <pc:docChgLst>
    <pc:chgData name="Eleanor Porteous" userId="20558566234_tp_box_2" providerId="OAuth2" clId="{D37BB4E1-F6B2-46EC-9FD4-127589D54728}"/>
    <pc:docChg chg="undo custSel modSld">
      <pc:chgData name="Eleanor Porteous" userId="20558566234_tp_box_2" providerId="OAuth2" clId="{D37BB4E1-F6B2-46EC-9FD4-127589D54728}" dt="2025-05-23T16:18:57.206" v="64" actId="1038"/>
      <pc:docMkLst>
        <pc:docMk/>
      </pc:docMkLst>
      <pc:sldChg chg="modSp mod">
        <pc:chgData name="Eleanor Porteous" userId="20558566234_tp_box_2" providerId="OAuth2" clId="{D37BB4E1-F6B2-46EC-9FD4-127589D54728}" dt="2025-05-23T16:18:33.022" v="62" actId="1038"/>
        <pc:sldMkLst>
          <pc:docMk/>
          <pc:sldMk cId="1318733457" sldId="2147483581"/>
        </pc:sldMkLst>
        <pc:cxnChg chg="mod">
          <ac:chgData name="Eleanor Porteous" userId="20558566234_tp_box_2" providerId="OAuth2" clId="{D37BB4E1-F6B2-46EC-9FD4-127589D54728}" dt="2025-05-23T16:18:33.022" v="62" actId="1038"/>
          <ac:cxnSpMkLst>
            <pc:docMk/>
            <pc:sldMk cId="1318733457" sldId="2147483581"/>
            <ac:cxnSpMk id="36" creationId="{389F0DC3-D3A7-816B-CDE6-B8A00B8CB39D}"/>
          </ac:cxnSpMkLst>
        </pc:cxnChg>
      </pc:sldChg>
      <pc:sldChg chg="addSp modSp mod">
        <pc:chgData name="Eleanor Porteous" userId="20558566234_tp_box_2" providerId="OAuth2" clId="{D37BB4E1-F6B2-46EC-9FD4-127589D54728}" dt="2025-05-23T16:16:39.288" v="44" actId="1076"/>
        <pc:sldMkLst>
          <pc:docMk/>
          <pc:sldMk cId="2034541667" sldId="2147483584"/>
        </pc:sldMkLst>
        <pc:spChg chg="mod">
          <ac:chgData name="Eleanor Porteous" userId="20558566234_tp_box_2" providerId="OAuth2" clId="{D37BB4E1-F6B2-46EC-9FD4-127589D54728}" dt="2025-05-23T16:16:39.288" v="44" actId="1076"/>
          <ac:spMkLst>
            <pc:docMk/>
            <pc:sldMk cId="2034541667" sldId="2147483584"/>
            <ac:spMk id="5" creationId="{B7113C43-D614-B532-1AB1-CC6CFDE18CAF}"/>
          </ac:spMkLst>
        </pc:spChg>
        <pc:picChg chg="add mod">
          <ac:chgData name="Eleanor Porteous" userId="20558566234_tp_box_2" providerId="OAuth2" clId="{D37BB4E1-F6B2-46EC-9FD4-127589D54728}" dt="2025-05-23T16:16:36.683" v="43" actId="1076"/>
          <ac:picMkLst>
            <pc:docMk/>
            <pc:sldMk cId="2034541667" sldId="2147483584"/>
            <ac:picMk id="4" creationId="{B7F8C8DE-668E-61F5-7420-BB7FCA248EF5}"/>
          </ac:picMkLst>
        </pc:picChg>
        <pc:picChg chg="mod">
          <ac:chgData name="Eleanor Porteous" userId="20558566234_tp_box_2" providerId="OAuth2" clId="{D37BB4E1-F6B2-46EC-9FD4-127589D54728}" dt="2025-05-23T16:15:41.945" v="0" actId="1076"/>
          <ac:picMkLst>
            <pc:docMk/>
            <pc:sldMk cId="2034541667" sldId="2147483584"/>
            <ac:picMk id="7" creationId="{9A489893-EE23-3B2F-159E-4B919FE3D18E}"/>
          </ac:picMkLst>
        </pc:picChg>
      </pc:sldChg>
      <pc:sldChg chg="modSp mod">
        <pc:chgData name="Eleanor Porteous" userId="20558566234_tp_box_2" providerId="OAuth2" clId="{D37BB4E1-F6B2-46EC-9FD4-127589D54728}" dt="2025-05-23T16:18:57.206" v="64" actId="1038"/>
        <pc:sldMkLst>
          <pc:docMk/>
          <pc:sldMk cId="2342913509" sldId="2147483589"/>
        </pc:sldMkLst>
        <pc:spChg chg="mod">
          <ac:chgData name="Eleanor Porteous" userId="20558566234_tp_box_2" providerId="OAuth2" clId="{D37BB4E1-F6B2-46EC-9FD4-127589D54728}" dt="2025-05-23T16:17:25.629" v="51" actId="14100"/>
          <ac:spMkLst>
            <pc:docMk/>
            <pc:sldMk cId="2342913509" sldId="2147483589"/>
            <ac:spMk id="2" creationId="{1952CA6A-C128-19F0-F842-34D296450E78}"/>
          </ac:spMkLst>
        </pc:spChg>
        <pc:spChg chg="mod">
          <ac:chgData name="Eleanor Porteous" userId="20558566234_tp_box_2" providerId="OAuth2" clId="{D37BB4E1-F6B2-46EC-9FD4-127589D54728}" dt="2025-05-23T16:17:49.293" v="55" actId="14100"/>
          <ac:spMkLst>
            <pc:docMk/>
            <pc:sldMk cId="2342913509" sldId="2147483589"/>
            <ac:spMk id="8" creationId="{DF088773-032C-474D-F8B7-FC920B63F913}"/>
          </ac:spMkLst>
        </pc:spChg>
        <pc:spChg chg="mod">
          <ac:chgData name="Eleanor Porteous" userId="20558566234_tp_box_2" providerId="OAuth2" clId="{D37BB4E1-F6B2-46EC-9FD4-127589D54728}" dt="2025-05-23T16:17:46.469" v="53" actId="1076"/>
          <ac:spMkLst>
            <pc:docMk/>
            <pc:sldMk cId="2342913509" sldId="2147483589"/>
            <ac:spMk id="19" creationId="{8A1F0E39-9414-254B-78CD-EE58F60B03D1}"/>
          </ac:spMkLst>
        </pc:spChg>
        <pc:spChg chg="mod">
          <ac:chgData name="Eleanor Porteous" userId="20558566234_tp_box_2" providerId="OAuth2" clId="{D37BB4E1-F6B2-46EC-9FD4-127589D54728}" dt="2025-05-23T16:17:46.469" v="53" actId="1076"/>
          <ac:spMkLst>
            <pc:docMk/>
            <pc:sldMk cId="2342913509" sldId="2147483589"/>
            <ac:spMk id="20" creationId="{90035EC6-5875-958D-ACDD-E3A9DA9D62D4}"/>
          </ac:spMkLst>
        </pc:spChg>
        <pc:spChg chg="mod">
          <ac:chgData name="Eleanor Porteous" userId="20558566234_tp_box_2" providerId="OAuth2" clId="{D37BB4E1-F6B2-46EC-9FD4-127589D54728}" dt="2025-05-23T16:17:46.469" v="53" actId="1076"/>
          <ac:spMkLst>
            <pc:docMk/>
            <pc:sldMk cId="2342913509" sldId="2147483589"/>
            <ac:spMk id="21" creationId="{CE8918AF-BCE4-77F9-09A0-A557BC76B3EF}"/>
          </ac:spMkLst>
        </pc:spChg>
        <pc:spChg chg="mod">
          <ac:chgData name="Eleanor Porteous" userId="20558566234_tp_box_2" providerId="OAuth2" clId="{D37BB4E1-F6B2-46EC-9FD4-127589D54728}" dt="2025-05-23T16:17:46.469" v="53" actId="1076"/>
          <ac:spMkLst>
            <pc:docMk/>
            <pc:sldMk cId="2342913509" sldId="2147483589"/>
            <ac:spMk id="22" creationId="{4693FB10-6AB0-63D5-4A08-9DE710B94C8F}"/>
          </ac:spMkLst>
        </pc:spChg>
        <pc:spChg chg="mod">
          <ac:chgData name="Eleanor Porteous" userId="20558566234_tp_box_2" providerId="OAuth2" clId="{D37BB4E1-F6B2-46EC-9FD4-127589D54728}" dt="2025-05-23T16:17:46.469" v="53" actId="1076"/>
          <ac:spMkLst>
            <pc:docMk/>
            <pc:sldMk cId="2342913509" sldId="2147483589"/>
            <ac:spMk id="23" creationId="{86477EA5-9243-9CB6-8EBD-5F9E6005DAA5}"/>
          </ac:spMkLst>
        </pc:spChg>
        <pc:spChg chg="mod">
          <ac:chgData name="Eleanor Porteous" userId="20558566234_tp_box_2" providerId="OAuth2" clId="{D37BB4E1-F6B2-46EC-9FD4-127589D54728}" dt="2025-05-23T16:17:46.469" v="53" actId="1076"/>
          <ac:spMkLst>
            <pc:docMk/>
            <pc:sldMk cId="2342913509" sldId="2147483589"/>
            <ac:spMk id="24" creationId="{B45822FF-A845-F772-9955-3C505717AEE5}"/>
          </ac:spMkLst>
        </pc:spChg>
        <pc:spChg chg="mod">
          <ac:chgData name="Eleanor Porteous" userId="20558566234_tp_box_2" providerId="OAuth2" clId="{D37BB4E1-F6B2-46EC-9FD4-127589D54728}" dt="2025-05-23T16:17:46.469" v="53" actId="1076"/>
          <ac:spMkLst>
            <pc:docMk/>
            <pc:sldMk cId="2342913509" sldId="2147483589"/>
            <ac:spMk id="25" creationId="{23E5DAA9-A90C-88A8-D7B7-866207EDC06C}"/>
          </ac:spMkLst>
        </pc:spChg>
        <pc:spChg chg="mod">
          <ac:chgData name="Eleanor Porteous" userId="20558566234_tp_box_2" providerId="OAuth2" clId="{D37BB4E1-F6B2-46EC-9FD4-127589D54728}" dt="2025-05-23T16:17:46.469" v="53" actId="1076"/>
          <ac:spMkLst>
            <pc:docMk/>
            <pc:sldMk cId="2342913509" sldId="2147483589"/>
            <ac:spMk id="26" creationId="{7C101AA4-D00B-C0A0-04E6-4A47A2579A49}"/>
          </ac:spMkLst>
        </pc:spChg>
        <pc:spChg chg="mod">
          <ac:chgData name="Eleanor Porteous" userId="20558566234_tp_box_2" providerId="OAuth2" clId="{D37BB4E1-F6B2-46EC-9FD4-127589D54728}" dt="2025-05-23T16:18:22.531" v="60" actId="1038"/>
          <ac:spMkLst>
            <pc:docMk/>
            <pc:sldMk cId="2342913509" sldId="2147483589"/>
            <ac:spMk id="8957" creationId="{AF92E9E1-0F6C-C616-A362-FA4C8786972E}"/>
          </ac:spMkLst>
        </pc:spChg>
        <pc:grpChg chg="mod">
          <ac:chgData name="Eleanor Porteous" userId="20558566234_tp_box_2" providerId="OAuth2" clId="{D37BB4E1-F6B2-46EC-9FD4-127589D54728}" dt="2025-05-23T16:17:51.282" v="56" actId="1076"/>
          <ac:grpSpMkLst>
            <pc:docMk/>
            <pc:sldMk cId="2342913509" sldId="2147483589"/>
            <ac:grpSpMk id="7" creationId="{81C9C70C-3DDC-B1E3-DA2A-6DDC7320D5A9}"/>
          </ac:grpSpMkLst>
        </pc:grpChg>
        <pc:graphicFrameChg chg="mod">
          <ac:chgData name="Eleanor Porteous" userId="20558566234_tp_box_2" providerId="OAuth2" clId="{D37BB4E1-F6B2-46EC-9FD4-127589D54728}" dt="2025-05-23T16:17:14.245" v="50" actId="1035"/>
          <ac:graphicFrameMkLst>
            <pc:docMk/>
            <pc:sldMk cId="2342913509" sldId="2147483589"/>
            <ac:graphicFrameMk id="17" creationId="{70F0EC15-2F90-3295-E624-52253B750BE7}"/>
          </ac:graphicFrameMkLst>
        </pc:graphicFrameChg>
        <pc:cxnChg chg="mod">
          <ac:chgData name="Eleanor Porteous" userId="20558566234_tp_box_2" providerId="OAuth2" clId="{D37BB4E1-F6B2-46EC-9FD4-127589D54728}" dt="2025-05-23T16:18:57.206" v="64" actId="1038"/>
          <ac:cxnSpMkLst>
            <pc:docMk/>
            <pc:sldMk cId="2342913509" sldId="2147483589"/>
            <ac:cxnSpMk id="27" creationId="{B90E8BA3-0297-AF67-BD63-2E56D05B76CA}"/>
          </ac:cxnSpMkLst>
        </pc:cxnChg>
      </pc:sldChg>
      <pc:sldChg chg="modSp mod">
        <pc:chgData name="Eleanor Porteous" userId="20558566234_tp_box_2" providerId="OAuth2" clId="{D37BB4E1-F6B2-46EC-9FD4-127589D54728}" dt="2025-05-23T16:18:29.785" v="61" actId="1038"/>
        <pc:sldMkLst>
          <pc:docMk/>
          <pc:sldMk cId="3464998672" sldId="2147483592"/>
        </pc:sldMkLst>
        <pc:spChg chg="mod">
          <ac:chgData name="Eleanor Porteous" userId="20558566234_tp_box_2" providerId="OAuth2" clId="{D37BB4E1-F6B2-46EC-9FD4-127589D54728}" dt="2025-05-23T16:18:29.785" v="61" actId="1038"/>
          <ac:spMkLst>
            <pc:docMk/>
            <pc:sldMk cId="3464998672" sldId="2147483592"/>
            <ac:spMk id="2" creationId="{17B4A5CD-2033-BF20-2807-4EE3CD098841}"/>
          </ac:spMkLst>
        </pc:spChg>
      </pc:sldChg>
    </pc:docChg>
  </pc:docChgLst>
  <pc:docChgLst>
    <pc:chgData name="Marcia Gamboa, PhD" userId="20547650882_tp_box_2" providerId="OAuth2" clId="{80ABEDF5-E58D-4AD5-B917-8B0122AD0C0A}"/>
    <pc:docChg chg="undo custSel modSld">
      <pc:chgData name="Marcia Gamboa, PhD" userId="20547650882_tp_box_2" providerId="OAuth2" clId="{80ABEDF5-E58D-4AD5-B917-8B0122AD0C0A}" dt="2025-05-21T13:55:36.639" v="61" actId="1036"/>
      <pc:docMkLst>
        <pc:docMk/>
      </pc:docMkLst>
      <pc:sldChg chg="modSp mod">
        <pc:chgData name="Marcia Gamboa, PhD" userId="20547650882_tp_box_2" providerId="OAuth2" clId="{80ABEDF5-E58D-4AD5-B917-8B0122AD0C0A}" dt="2025-05-21T13:55:36.639" v="61" actId="1036"/>
        <pc:sldMkLst>
          <pc:docMk/>
          <pc:sldMk cId="1318733457" sldId="2147483581"/>
        </pc:sldMkLst>
        <pc:graphicFrameChg chg="mod">
          <ac:chgData name="Marcia Gamboa, PhD" userId="20547650882_tp_box_2" providerId="OAuth2" clId="{80ABEDF5-E58D-4AD5-B917-8B0122AD0C0A}" dt="2025-05-21T13:55:36.639" v="61" actId="1036"/>
          <ac:graphicFrameMkLst>
            <pc:docMk/>
            <pc:sldMk cId="1318733457" sldId="2147483581"/>
            <ac:graphicFrameMk id="21" creationId="{7646B1E9-12FB-0FB1-A69E-7565F5C2CA1A}"/>
          </ac:graphicFrameMkLst>
        </pc:graphicFrameChg>
      </pc:sldChg>
      <pc:sldChg chg="addSp delSp modSp mod">
        <pc:chgData name="Marcia Gamboa, PhD" userId="20547650882_tp_box_2" providerId="OAuth2" clId="{80ABEDF5-E58D-4AD5-B917-8B0122AD0C0A}" dt="2025-05-21T13:45:54.889" v="10" actId="14100"/>
        <pc:sldMkLst>
          <pc:docMk/>
          <pc:sldMk cId="2034541667" sldId="2147483584"/>
        </pc:sldMkLst>
        <pc:spChg chg="add del mod">
          <ac:chgData name="Marcia Gamboa, PhD" userId="20547650882_tp_box_2" providerId="OAuth2" clId="{80ABEDF5-E58D-4AD5-B917-8B0122AD0C0A}" dt="2025-05-21T13:45:40.473" v="4" actId="20577"/>
          <ac:spMkLst>
            <pc:docMk/>
            <pc:sldMk cId="2034541667" sldId="2147483584"/>
            <ac:spMk id="5" creationId="{B7113C43-D614-B532-1AB1-CC6CFDE18CAF}"/>
          </ac:spMkLst>
        </pc:spChg>
        <pc:picChg chg="add mod">
          <ac:chgData name="Marcia Gamboa, PhD" userId="20547650882_tp_box_2" providerId="OAuth2" clId="{80ABEDF5-E58D-4AD5-B917-8B0122AD0C0A}" dt="2025-05-21T13:45:54.889" v="10" actId="14100"/>
          <ac:picMkLst>
            <pc:docMk/>
            <pc:sldMk cId="2034541667" sldId="2147483584"/>
            <ac:picMk id="7" creationId="{9A489893-EE23-3B2F-159E-4B919FE3D18E}"/>
          </ac:picMkLst>
        </pc:picChg>
      </pc:sldChg>
      <pc:sldChg chg="modSp mod">
        <pc:chgData name="Marcia Gamboa, PhD" userId="20547650882_tp_box_2" providerId="OAuth2" clId="{80ABEDF5-E58D-4AD5-B917-8B0122AD0C0A}" dt="2025-05-21T13:54:08.668" v="40" actId="166"/>
        <pc:sldMkLst>
          <pc:docMk/>
          <pc:sldMk cId="2342913509" sldId="2147483589"/>
        </pc:sldMkLst>
        <pc:spChg chg="mod ord">
          <ac:chgData name="Marcia Gamboa, PhD" userId="20547650882_tp_box_2" providerId="OAuth2" clId="{80ABEDF5-E58D-4AD5-B917-8B0122AD0C0A}" dt="2025-05-21T13:53:56.792" v="38" actId="171"/>
          <ac:spMkLst>
            <pc:docMk/>
            <pc:sldMk cId="2342913509" sldId="2147483589"/>
            <ac:spMk id="2" creationId="{1952CA6A-C128-19F0-F842-34D296450E78}"/>
          </ac:spMkLst>
        </pc:spChg>
        <pc:graphicFrameChg chg="ord">
          <ac:chgData name="Marcia Gamboa, PhD" userId="20547650882_tp_box_2" providerId="OAuth2" clId="{80ABEDF5-E58D-4AD5-B917-8B0122AD0C0A}" dt="2025-05-21T13:53:48.698" v="30" actId="167"/>
          <ac:graphicFrameMkLst>
            <pc:docMk/>
            <pc:sldMk cId="2342913509" sldId="2147483589"/>
            <ac:graphicFrameMk id="15" creationId="{509FBD89-A9F1-06F7-3164-FB59BA6B20DF}"/>
          </ac:graphicFrameMkLst>
        </pc:graphicFrameChg>
        <pc:graphicFrameChg chg="mod">
          <ac:chgData name="Marcia Gamboa, PhD" userId="20547650882_tp_box_2" providerId="OAuth2" clId="{80ABEDF5-E58D-4AD5-B917-8B0122AD0C0A}" dt="2025-05-21T13:54:08.668" v="40" actId="166"/>
          <ac:graphicFrameMkLst>
            <pc:docMk/>
            <pc:sldMk cId="2342913509" sldId="2147483589"/>
            <ac:graphicFrameMk id="17" creationId="{70F0EC15-2F90-3295-E624-52253B750BE7}"/>
          </ac:graphicFrameMkLst>
        </pc:graphicFrameChg>
        <pc:cxnChg chg="mod">
          <ac:chgData name="Marcia Gamboa, PhD" userId="20547650882_tp_box_2" providerId="OAuth2" clId="{80ABEDF5-E58D-4AD5-B917-8B0122AD0C0A}" dt="2025-05-21T13:54:02.322" v="39" actId="14100"/>
          <ac:cxnSpMkLst>
            <pc:docMk/>
            <pc:sldMk cId="2342913509" sldId="2147483589"/>
            <ac:cxnSpMk id="27" creationId="{B90E8BA3-0297-AF67-BD63-2E56D05B76CA}"/>
          </ac:cxnSpMkLst>
        </pc:cxnChg>
      </pc:sldChg>
      <pc:sldChg chg="modSp mod">
        <pc:chgData name="Marcia Gamboa, PhD" userId="20547650882_tp_box_2" providerId="OAuth2" clId="{80ABEDF5-E58D-4AD5-B917-8B0122AD0C0A}" dt="2025-05-21T13:54:54.030" v="58" actId="1035"/>
        <pc:sldMkLst>
          <pc:docMk/>
          <pc:sldMk cId="4133712300" sldId="2147483590"/>
        </pc:sldMkLst>
        <pc:spChg chg="mod ord">
          <ac:chgData name="Marcia Gamboa, PhD" userId="20547650882_tp_box_2" providerId="OAuth2" clId="{80ABEDF5-E58D-4AD5-B917-8B0122AD0C0A}" dt="2025-05-21T13:54:38.473" v="57" actId="167"/>
          <ac:spMkLst>
            <pc:docMk/>
            <pc:sldMk cId="4133712300" sldId="2147483590"/>
            <ac:spMk id="21" creationId="{BCC5B5B4-AD4A-A993-E9E6-D7219F7D56EE}"/>
          </ac:spMkLst>
        </pc:spChg>
        <pc:graphicFrameChg chg="mod ord">
          <ac:chgData name="Marcia Gamboa, PhD" userId="20547650882_tp_box_2" providerId="OAuth2" clId="{80ABEDF5-E58D-4AD5-B917-8B0122AD0C0A}" dt="2025-05-21T13:54:54.030" v="58" actId="1035"/>
          <ac:graphicFrameMkLst>
            <pc:docMk/>
            <pc:sldMk cId="4133712300" sldId="2147483590"/>
            <ac:graphicFrameMk id="4325" creationId="{1BC1DC6D-7E3D-7B91-333E-C693AF3C0C42}"/>
          </ac:graphicFrameMkLst>
        </pc:graphicFrameChg>
        <pc:graphicFrameChg chg="mod">
          <ac:chgData name="Marcia Gamboa, PhD" userId="20547650882_tp_box_2" providerId="OAuth2" clId="{80ABEDF5-E58D-4AD5-B917-8B0122AD0C0A}" dt="2025-05-21T13:54:27.043" v="48" actId="167"/>
          <ac:graphicFrameMkLst>
            <pc:docMk/>
            <pc:sldMk cId="4133712300" sldId="2147483590"/>
            <ac:graphicFrameMk id="4326" creationId="{DE7D41F9-4CBC-4044-8D3D-9076F919B3B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15416801921436"/>
          <c:y val="3.6166634207402515E-2"/>
          <c:w val="0.78630106507421649"/>
          <c:h val="0.904390492842091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02557"/>
              </a:solidFill>
              <a:ln w="9525">
                <a:noFill/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EAC-458D-A585-B684FD612479}"/>
              </c:ext>
            </c:extLst>
          </c:dPt>
          <c:dPt>
            <c:idx val="15"/>
            <c:marker>
              <c:spPr>
                <a:solidFill>
                  <a:srgbClr val="002557"/>
                </a:solidFill>
                <a:ln w="317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EAC-458D-A585-B684FD612479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2-9EAC-458D-A585-B684FD612479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Sheet1!$I$2:$I$22</c:f>
                <c:numCache>
                  <c:formatCode>General</c:formatCode>
                  <c:ptCount val="21"/>
                  <c:pt idx="0">
                    <c:v>0.2609999999999999</c:v>
                  </c:pt>
                  <c:pt idx="1">
                    <c:v>0.45199999999999996</c:v>
                  </c:pt>
                  <c:pt idx="2">
                    <c:v>0.33299999999999996</c:v>
                  </c:pt>
                  <c:pt idx="3">
                    <c:v>0.81599999999999995</c:v>
                  </c:pt>
                </c:numCache>
              </c:numRef>
            </c:plus>
            <c:minus>
              <c:numRef>
                <c:f>Sheet1!$H$2:$H$22</c:f>
                <c:numCache>
                  <c:formatCode>General</c:formatCode>
                  <c:ptCount val="21"/>
                  <c:pt idx="0">
                    <c:v>0.19100000000000006</c:v>
                  </c:pt>
                  <c:pt idx="1">
                    <c:v>0.24500000000000005</c:v>
                  </c:pt>
                  <c:pt idx="2">
                    <c:v>0.22399999999999998</c:v>
                  </c:pt>
                  <c:pt idx="3">
                    <c:v>0.41899999999999998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Sheet1!$A$2:$A$22</c:f>
              <c:numCache>
                <c:formatCode>General</c:formatCode>
                <c:ptCount val="21"/>
                <c:pt idx="0">
                  <c:v>0.68</c:v>
                </c:pt>
                <c:pt idx="1">
                  <c:v>0.53</c:v>
                </c:pt>
                <c:pt idx="2">
                  <c:v>0.63</c:v>
                </c:pt>
                <c:pt idx="3">
                  <c:v>0.88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EAC-458D-A585-B684FD612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326720"/>
        <c:axId val="177660288"/>
      </c:scatterChart>
      <c:valAx>
        <c:axId val="177326720"/>
        <c:scaling>
          <c:orientation val="minMax"/>
          <c:max val="2"/>
          <c:min val="0.25"/>
        </c:scaling>
        <c:delete val="0"/>
        <c:axPos val="b"/>
        <c:numFmt formatCode="General" sourceLinked="0"/>
        <c:majorTickMark val="out"/>
        <c:minorTickMark val="none"/>
        <c:tickLblPos val="none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660288"/>
        <c:crosses val="autoZero"/>
        <c:crossBetween val="midCat"/>
        <c:majorUnit val="0.25"/>
        <c:minorUnit val="0.25"/>
      </c:valAx>
      <c:valAx>
        <c:axId val="177660288"/>
        <c:scaling>
          <c:orientation val="minMax"/>
          <c:max val="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26720"/>
        <c:crossesAt val="1"/>
        <c:crossBetween val="midCat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40329724409447E-2"/>
          <c:y val="6.5612766291172825E-2"/>
          <c:w val="0.9253721702755906"/>
          <c:h val="0.897322389713356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DF-4D03-86E0-2E347E4464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A-4698-BE06-13880CFED81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CIS </c:v>
                </c:pt>
                <c:pt idx="1">
                  <c:v>T1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17.791411042944784</c:v>
                </c:pt>
                <c:pt idx="1">
                  <c:v>26.873385012919897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8A-4698-BE06-13880CFED8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25258768"/>
        <c:axId val="1125255888"/>
      </c:barChart>
      <c:catAx>
        <c:axId val="112525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255888"/>
        <c:crosses val="autoZero"/>
        <c:auto val="1"/>
        <c:lblAlgn val="ctr"/>
        <c:lblOffset val="100"/>
        <c:noMultiLvlLbl val="0"/>
      </c:catAx>
      <c:valAx>
        <c:axId val="11252558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2587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078863825409873E-2"/>
          <c:y val="3.6166634207402515E-2"/>
          <c:w val="0.86558468016870149"/>
          <c:h val="0.904390492842091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02557"/>
              </a:solidFill>
              <a:ln w="9525">
                <a:noFill/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715-43DD-96B8-A50D8ADDA908}"/>
              </c:ext>
            </c:extLst>
          </c:dPt>
          <c:dPt>
            <c:idx val="15"/>
            <c:marker>
              <c:spPr>
                <a:solidFill>
                  <a:srgbClr val="002557"/>
                </a:solidFill>
                <a:ln w="317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715-43DD-96B8-A50D8ADDA908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2-E715-43DD-96B8-A50D8ADDA908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Sheet1!$I$2:$I$22</c:f>
                <c:numCache>
                  <c:formatCode>General</c:formatCode>
                  <c:ptCount val="21"/>
                  <c:pt idx="0">
                    <c:v>0.2609999999999999</c:v>
                  </c:pt>
                  <c:pt idx="1">
                    <c:v>0.58299999999999996</c:v>
                  </c:pt>
                  <c:pt idx="2">
                    <c:v>0.34299999999999997</c:v>
                  </c:pt>
                  <c:pt idx="3">
                    <c:v>0.45199999999999996</c:v>
                  </c:pt>
                  <c:pt idx="4">
                    <c:v>1.371</c:v>
                  </c:pt>
                  <c:pt idx="5">
                    <c:v>0.64400000000000002</c:v>
                  </c:pt>
                  <c:pt idx="6">
                    <c:v>0.33299999999999996</c:v>
                  </c:pt>
                  <c:pt idx="7">
                    <c:v>0.63400000000000012</c:v>
                  </c:pt>
                  <c:pt idx="8">
                    <c:v>0.44999999999999984</c:v>
                  </c:pt>
                  <c:pt idx="9">
                    <c:v>0.81599999999999995</c:v>
                  </c:pt>
                  <c:pt idx="11">
                    <c:v>0.81199999999999994</c:v>
                  </c:pt>
                </c:numCache>
              </c:numRef>
            </c:plus>
            <c:minus>
              <c:numRef>
                <c:f>Sheet1!$H$2:$H$22</c:f>
                <c:numCache>
                  <c:formatCode>General</c:formatCode>
                  <c:ptCount val="21"/>
                  <c:pt idx="0">
                    <c:v>0.19100000000000006</c:v>
                  </c:pt>
                  <c:pt idx="1">
                    <c:v>0.28500000000000003</c:v>
                  </c:pt>
                  <c:pt idx="2">
                    <c:v>0.23199999999999998</c:v>
                  </c:pt>
                  <c:pt idx="3">
                    <c:v>0.24500000000000005</c:v>
                  </c:pt>
                  <c:pt idx="4">
                    <c:v>0.34600000000000003</c:v>
                  </c:pt>
                  <c:pt idx="5">
                    <c:v>0.308</c:v>
                  </c:pt>
                  <c:pt idx="6">
                    <c:v>0.22399999999999998</c:v>
                  </c:pt>
                  <c:pt idx="7">
                    <c:v>0.27699999999999997</c:v>
                  </c:pt>
                  <c:pt idx="8">
                    <c:v>0.26800000000000007</c:v>
                  </c:pt>
                  <c:pt idx="9">
                    <c:v>0.41899999999999998</c:v>
                  </c:pt>
                  <c:pt idx="11">
                    <c:v>0.40699999999999997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Sheet1!$A$2:$A$22</c:f>
              <c:numCache>
                <c:formatCode>General</c:formatCode>
                <c:ptCount val="21"/>
                <c:pt idx="0">
                  <c:v>0.68</c:v>
                </c:pt>
                <c:pt idx="1">
                  <c:v>0.54</c:v>
                </c:pt>
                <c:pt idx="2">
                  <c:v>0.75</c:v>
                </c:pt>
                <c:pt idx="3">
                  <c:v>0.53</c:v>
                </c:pt>
                <c:pt idx="4">
                  <c:v>0.46</c:v>
                </c:pt>
                <c:pt idx="5">
                  <c:v>0.6</c:v>
                </c:pt>
                <c:pt idx="6">
                  <c:v>0.63</c:v>
                </c:pt>
                <c:pt idx="7">
                  <c:v>0.48</c:v>
                </c:pt>
                <c:pt idx="8">
                  <c:v>0.68</c:v>
                </c:pt>
                <c:pt idx="9">
                  <c:v>0.88</c:v>
                </c:pt>
                <c:pt idx="11">
                  <c:v>0.83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14</c:v>
                </c:pt>
                <c:pt idx="4">
                  <c:v>13</c:v>
                </c:pt>
                <c:pt idx="5">
                  <c:v>12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715-43DD-96B8-A50D8ADDA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326720"/>
        <c:axId val="177660288"/>
      </c:scatterChart>
      <c:valAx>
        <c:axId val="177326720"/>
        <c:scaling>
          <c:orientation val="minMax"/>
          <c:max val="2"/>
          <c:min val="0"/>
        </c:scaling>
        <c:delete val="0"/>
        <c:axPos val="b"/>
        <c:numFmt formatCode="General" sourceLinked="0"/>
        <c:majorTickMark val="out"/>
        <c:minorTickMark val="out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660288"/>
        <c:crosses val="autoZero"/>
        <c:crossBetween val="midCat"/>
        <c:majorUnit val="0.25"/>
        <c:minorUnit val="0.25"/>
      </c:valAx>
      <c:valAx>
        <c:axId val="177660288"/>
        <c:scaling>
          <c:orientation val="minMax"/>
          <c:max val="20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26720"/>
        <c:crossesAt val="1"/>
        <c:crossBetween val="midCat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078863825409873E-2"/>
          <c:y val="3.6166634207402515E-2"/>
          <c:w val="0.91009539899494518"/>
          <c:h val="0.904390492842091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02557"/>
              </a:solidFill>
              <a:ln w="9525">
                <a:noFill/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F8B-4729-9EAE-0C04D7405372}"/>
              </c:ext>
            </c:extLst>
          </c:dPt>
          <c:dPt>
            <c:idx val="15"/>
            <c:marker>
              <c:spPr>
                <a:solidFill>
                  <a:srgbClr val="002557"/>
                </a:solidFill>
                <a:ln w="317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F8B-4729-9EAE-0C04D7405372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2-1F8B-4729-9EAE-0C04D7405372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Sheet1!$I$2:$I$22</c:f>
                <c:numCache>
                  <c:formatCode>General</c:formatCode>
                  <c:ptCount val="21"/>
                  <c:pt idx="0">
                    <c:v>0.39200000000000013</c:v>
                  </c:pt>
                  <c:pt idx="1">
                    <c:v>0.69300000000000006</c:v>
                  </c:pt>
                  <c:pt idx="2">
                    <c:v>0.5259999999999998</c:v>
                  </c:pt>
                  <c:pt idx="3">
                    <c:v>1.0449999999999999</c:v>
                  </c:pt>
                </c:numCache>
              </c:numRef>
            </c:plus>
            <c:minus>
              <c:numRef>
                <c:f>Sheet1!$H$2:$H$22</c:f>
                <c:numCache>
                  <c:formatCode>General</c:formatCode>
                  <c:ptCount val="21"/>
                  <c:pt idx="0">
                    <c:v>0.28999999999999992</c:v>
                  </c:pt>
                  <c:pt idx="1">
                    <c:v>0.40399999999999991</c:v>
                  </c:pt>
                  <c:pt idx="2">
                    <c:v>0.35200000000000009</c:v>
                  </c:pt>
                  <c:pt idx="3">
                    <c:v>0.60399999999999998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Sheet1!$A$2:$A$22</c:f>
              <c:numCache>
                <c:formatCode>General</c:formatCode>
                <c:ptCount val="21"/>
                <c:pt idx="0">
                  <c:v>1.1599999999999999</c:v>
                </c:pt>
                <c:pt idx="1">
                  <c:v>0.96</c:v>
                </c:pt>
                <c:pt idx="2">
                  <c:v>1.1000000000000001</c:v>
                </c:pt>
                <c:pt idx="3">
                  <c:v>1.44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F8B-4729-9EAE-0C04D7405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326720"/>
        <c:axId val="177660288"/>
      </c:scatterChart>
      <c:valAx>
        <c:axId val="177326720"/>
        <c:scaling>
          <c:orientation val="minMax"/>
          <c:max val="2.5"/>
          <c:min val="0.5"/>
        </c:scaling>
        <c:delete val="0"/>
        <c:axPos val="b"/>
        <c:numFmt formatCode="General" sourceLinked="0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660288"/>
        <c:crosses val="autoZero"/>
        <c:crossBetween val="midCat"/>
        <c:majorUnit val="0.25"/>
      </c:valAx>
      <c:valAx>
        <c:axId val="177660288"/>
        <c:scaling>
          <c:orientation val="minMax"/>
          <c:max val="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26720"/>
        <c:crossesAt val="1"/>
        <c:crossBetween val="midCat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52940180986648E-2"/>
          <c:y val="4.0977800122786734E-2"/>
          <c:w val="0.92876667131961976"/>
          <c:h val="0.864288976502443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Arm A Grade 3+</c:v>
                </c:pt>
              </c:strCache>
            </c:strRef>
          </c:tx>
          <c:spPr>
            <a:solidFill>
              <a:srgbClr val="0000C9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Aspartate aminotransferase increased</c:v>
                </c:pt>
                <c:pt idx="1">
                  <c:v>Alanine aminotransferase increased</c:v>
                </c:pt>
                <c:pt idx="2">
                  <c:v>Amylase increased</c:v>
                </c:pt>
                <c:pt idx="3">
                  <c:v>Pyrexia </c:v>
                </c:pt>
                <c:pt idx="4">
                  <c:v>Lipase increased </c:v>
                </c:pt>
                <c:pt idx="5">
                  <c:v>Urinary tract infection</c:v>
                </c:pt>
                <c:pt idx="6">
                  <c:v>Hematuria</c:v>
                </c:pt>
                <c:pt idx="7">
                  <c:v>Pollakiuria</c:v>
                </c:pt>
                <c:pt idx="8">
                  <c:v>Dysuria</c:v>
                </c:pt>
                <c:pt idx="9">
                  <c:v>Overall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-2</c:v>
                </c:pt>
                <c:pt idx="1">
                  <c:v>-2.2999999999999998</c:v>
                </c:pt>
                <c:pt idx="2">
                  <c:v>-2.2999999999999998</c:v>
                </c:pt>
                <c:pt idx="3">
                  <c:v>-0.3</c:v>
                </c:pt>
                <c:pt idx="4">
                  <c:v>-6</c:v>
                </c:pt>
                <c:pt idx="5">
                  <c:v>-2</c:v>
                </c:pt>
                <c:pt idx="6">
                  <c:v>-4</c:v>
                </c:pt>
                <c:pt idx="7">
                  <c:v>0</c:v>
                </c:pt>
                <c:pt idx="8">
                  <c:v>0</c:v>
                </c:pt>
                <c:pt idx="9">
                  <c:v>-29.1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0-494F-BCD0-B148C98D3E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Arm A Grade 1/2</c:v>
                </c:pt>
              </c:strCache>
            </c:strRef>
          </c:tx>
          <c:spPr>
            <a:solidFill>
              <a:srgbClr val="71C6FF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Aspartate aminotransferase increased</c:v>
                </c:pt>
                <c:pt idx="1">
                  <c:v>Alanine aminotransferase increased</c:v>
                </c:pt>
                <c:pt idx="2">
                  <c:v>Amylase increased</c:v>
                </c:pt>
                <c:pt idx="3">
                  <c:v>Pyrexia </c:v>
                </c:pt>
                <c:pt idx="4">
                  <c:v>Lipase increased </c:v>
                </c:pt>
                <c:pt idx="5">
                  <c:v>Urinary tract infection</c:v>
                </c:pt>
                <c:pt idx="6">
                  <c:v>Hematuria</c:v>
                </c:pt>
                <c:pt idx="7">
                  <c:v>Pollakiuria</c:v>
                </c:pt>
                <c:pt idx="8">
                  <c:v>Dysuria</c:v>
                </c:pt>
                <c:pt idx="9">
                  <c:v>Overall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-8.6</c:v>
                </c:pt>
                <c:pt idx="1">
                  <c:v>-8.6000000000000014</c:v>
                </c:pt>
                <c:pt idx="2">
                  <c:v>-9.3999999999999986</c:v>
                </c:pt>
                <c:pt idx="3">
                  <c:v>-15.1</c:v>
                </c:pt>
                <c:pt idx="4">
                  <c:v>-11.399999999999999</c:v>
                </c:pt>
                <c:pt idx="5">
                  <c:v>-17.100000000000001</c:v>
                </c:pt>
                <c:pt idx="6">
                  <c:v>-16.899999999999999</c:v>
                </c:pt>
                <c:pt idx="7">
                  <c:v>-22.9</c:v>
                </c:pt>
                <c:pt idx="8">
                  <c:v>-29.4</c:v>
                </c:pt>
                <c:pt idx="9">
                  <c:v>-57.999999999999993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0-494F-BCD0-B148C98D3E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Arm C Grade 3+</c:v>
                </c:pt>
              </c:strCache>
            </c:strRef>
          </c:tx>
          <c:spPr>
            <a:solidFill>
              <a:srgbClr val="76767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Aspartate aminotransferase increased</c:v>
                </c:pt>
                <c:pt idx="1">
                  <c:v>Alanine aminotransferase increased</c:v>
                </c:pt>
                <c:pt idx="2">
                  <c:v>Amylase increased</c:v>
                </c:pt>
                <c:pt idx="3">
                  <c:v>Pyrexia </c:v>
                </c:pt>
                <c:pt idx="4">
                  <c:v>Lipase increased </c:v>
                </c:pt>
                <c:pt idx="5">
                  <c:v>Urinary tract infection</c:v>
                </c:pt>
                <c:pt idx="6">
                  <c:v>Hematuria</c:v>
                </c:pt>
                <c:pt idx="7">
                  <c:v>Pollakiuria</c:v>
                </c:pt>
                <c:pt idx="8">
                  <c:v>Dysuria</c:v>
                </c:pt>
                <c:pt idx="9">
                  <c:v>Overall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</c:v>
                </c:pt>
                <c:pt idx="1">
                  <c:v>0.3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0.6</c:v>
                </c:pt>
                <c:pt idx="6">
                  <c:v>3.2</c:v>
                </c:pt>
                <c:pt idx="7">
                  <c:v>0</c:v>
                </c:pt>
                <c:pt idx="8">
                  <c:v>0</c:v>
                </c:pt>
                <c:pt idx="9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20-494F-BCD0-B148C98D3E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Arm C Grade 1/2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Aspartate aminotransferase increased</c:v>
                </c:pt>
                <c:pt idx="1">
                  <c:v>Alanine aminotransferase increased</c:v>
                </c:pt>
                <c:pt idx="2">
                  <c:v>Amylase increased</c:v>
                </c:pt>
                <c:pt idx="3">
                  <c:v>Pyrexia </c:v>
                </c:pt>
                <c:pt idx="4">
                  <c:v>Lipase increased </c:v>
                </c:pt>
                <c:pt idx="5">
                  <c:v>Urinary tract infection</c:v>
                </c:pt>
                <c:pt idx="6">
                  <c:v>Hematuria</c:v>
                </c:pt>
                <c:pt idx="7">
                  <c:v>Pollakiuria</c:v>
                </c:pt>
                <c:pt idx="8">
                  <c:v>Dysuria</c:v>
                </c:pt>
                <c:pt idx="9">
                  <c:v>Overall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1.4</c:v>
                </c:pt>
                <c:pt idx="1">
                  <c:v>1.4</c:v>
                </c:pt>
                <c:pt idx="2">
                  <c:v>0</c:v>
                </c:pt>
                <c:pt idx="3">
                  <c:v>11.7</c:v>
                </c:pt>
                <c:pt idx="4">
                  <c:v>0</c:v>
                </c:pt>
                <c:pt idx="5">
                  <c:v>19.5</c:v>
                </c:pt>
                <c:pt idx="6">
                  <c:v>16.900000000000002</c:v>
                </c:pt>
                <c:pt idx="7">
                  <c:v>18.899999999999999</c:v>
                </c:pt>
                <c:pt idx="8">
                  <c:v>32.1</c:v>
                </c:pt>
                <c:pt idx="9">
                  <c:v>63.900000000000006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20-494F-BCD0-B148C98D3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43785728"/>
        <c:axId val="443779968"/>
      </c:barChart>
      <c:catAx>
        <c:axId val="44378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3779968"/>
        <c:crosses val="autoZero"/>
        <c:auto val="1"/>
        <c:lblAlgn val="ctr"/>
        <c:lblOffset val="100"/>
        <c:noMultiLvlLbl val="0"/>
      </c:catAx>
      <c:valAx>
        <c:axId val="443779968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;[Black]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926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37857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E885-A485-4696-B3C8-C41973774E80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FE43-839B-4197-BA72-8A0BFA11EA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57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BFE43-839B-4197-BA72-8A0BFA11EA7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30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489130"/>
            <a:ext cx="10972800" cy="222326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MODULE/LECTURE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97535"/>
            <a:ext cx="10972800" cy="94867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5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5142187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rgbClr val="002557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FB3A7-0AD3-4819-9FFB-85C98D428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3" y="490957"/>
            <a:ext cx="2233778" cy="63290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D14182-7338-E24A-A336-65D15A265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0936052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9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1" y="365124"/>
            <a:ext cx="1165089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401" y="1828799"/>
            <a:ext cx="11650895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297347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2174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B67DAE-E1EF-8040-9240-16BFD8EDA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85906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21185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489130"/>
            <a:ext cx="10972800" cy="222326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MODULE/LECTURE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97535"/>
            <a:ext cx="10972800" cy="94867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5142187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FB3A7-0AD3-4819-9FFB-85C98D428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1" y="490957"/>
            <a:ext cx="2233782" cy="63290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D14182-7338-E24A-A336-65D15A265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4651851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8229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B67DAE-E1EF-8040-9240-16BFD8EDA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91303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12319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0080" y="365124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0080" y="1825625"/>
            <a:ext cx="109728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83564" y="217034"/>
            <a:ext cx="87448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823C6C-73E3-42A3-83A3-6A4C934D23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" y="6238560"/>
            <a:ext cx="12198031" cy="628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4D898-A908-4F9B-8BFC-D0A350053FE5}"/>
              </a:ext>
            </a:extLst>
          </p:cNvPr>
          <p:cNvSpPr txBox="1"/>
          <p:nvPr userDrawn="1"/>
        </p:nvSpPr>
        <p:spPr>
          <a:xfrm>
            <a:off x="2659934" y="6446454"/>
            <a:ext cx="69654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>
                <a:solidFill>
                  <a:srgbClr val="002557"/>
                </a:solidFill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111734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rgbClr val="008764"/>
        </a:buClr>
        <a:buFont typeface="Arial" panose="020B0604020202020204" pitchFamily="34" charset="0"/>
        <a:buChar char="•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Wingdings" panose="05000000000000000000" pitchFamily="2" charset="2"/>
        <a:buChar char="§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Courier New" panose="02070309020205020404" pitchFamily="49" charset="0"/>
        <a:buChar char="o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A554D-9D77-DB18-C72B-E90F77D79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C95517-6FA9-7753-5419-146FD7561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489130"/>
            <a:ext cx="10972800" cy="1571335"/>
          </a:xfrm>
        </p:spPr>
        <p:txBody>
          <a:bodyPr>
            <a:noAutofit/>
          </a:bodyPr>
          <a:lstStyle/>
          <a:p>
            <a:r>
              <a:rPr lang="en-US" sz="2800" dirty="0"/>
              <a:t>Sasanlimab in combination with Bacillus Calmette-Guérin (BCG) in BCG-naive, high-risk non–muscle-invasive bladder cancer (NMIBC): Event-free survival (EFS) subgroup analyses based on disease stage from the CREST study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B1E89DA-1E3D-FE6E-58D1-E0731A9BF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201141"/>
            <a:ext cx="10928033" cy="1941045"/>
          </a:xfrm>
        </p:spPr>
        <p:txBody>
          <a:bodyPr>
            <a:normAutofit fontScale="55000" lnSpcReduction="20000"/>
          </a:bodyPr>
          <a:lstStyle/>
          <a:p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Thomas B. Powles,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Neal D. Shore,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25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Jens Bedke,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3</a:t>
            </a:r>
            <a:r>
              <a:rPr lang="en-US" sz="25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Matthew D. Galsky,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4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Joan Palou Redorta,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5</a:t>
            </a:r>
            <a:r>
              <a:rPr lang="en-US" sz="25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+mn-lt"/>
                <a:ea typeface="Times New Roman" panose="02020603050405020304" pitchFamily="18" charset="0"/>
              </a:rPr>
              <a:t>Hailong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Hu,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6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+mn-lt"/>
                <a:ea typeface="Times New Roman" panose="02020603050405020304" pitchFamily="18" charset="0"/>
              </a:rPr>
              <a:t>Evanguelos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Xylinas,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7</a:t>
            </a:r>
            <a:r>
              <a:rPr lang="en-US" sz="25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en-US" sz="25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Javier Puente 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8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500" dirty="0">
                <a:effectLst/>
                <a:latin typeface="+mn-lt"/>
                <a:ea typeface="MS Mincho" panose="02020609040205080304" pitchFamily="49" charset="-128"/>
              </a:rPr>
              <a:t>Jason M. Hafron,</a:t>
            </a:r>
            <a:r>
              <a:rPr lang="en-US" sz="2500" baseline="30000" dirty="0">
                <a:effectLst/>
                <a:latin typeface="+mn-lt"/>
                <a:ea typeface="MS Mincho" panose="02020609040205080304" pitchFamily="49" charset="-128"/>
              </a:rPr>
              <a:t>9</a:t>
            </a:r>
            <a:r>
              <a:rPr lang="en-US" sz="2500" dirty="0">
                <a:effectLst/>
                <a:latin typeface="+mn-lt"/>
                <a:ea typeface="MS Mincho" panose="02020609040205080304" pitchFamily="49" charset="-128"/>
              </a:rPr>
              <a:t> 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Michele Lodde,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25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Alketa Hamzaj,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11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Julia Brinkmann,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12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Anna-Maria Calella,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13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Rossano Cesari,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14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Jennifer Vermette,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15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+mn-lt"/>
                <a:ea typeface="Times New Roman" panose="02020603050405020304" pitchFamily="18" charset="0"/>
              </a:rPr>
              <a:t>Caimiao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Wei,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16</a:t>
            </a:r>
            <a:r>
              <a:rPr lang="en-US" sz="2500" dirty="0">
                <a:effectLst/>
                <a:latin typeface="+mn-lt"/>
                <a:ea typeface="Times New Roman" panose="02020603050405020304" pitchFamily="18" charset="0"/>
              </a:rPr>
              <a:t> Gary D. Steinberg</a:t>
            </a:r>
            <a:r>
              <a:rPr lang="en-US" sz="2500" baseline="30000" dirty="0">
                <a:effectLst/>
                <a:latin typeface="+mn-lt"/>
                <a:ea typeface="Times New Roman" panose="02020603050405020304" pitchFamily="18" charset="0"/>
              </a:rPr>
              <a:t>17</a:t>
            </a: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Barts Experimental Cancer Medicine Centre, Barts Cancer Institute, Queen Mary University of London, London, UK; </a:t>
            </a: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START Carolinas/Carolina Urologic Research Center, Myrtle Beach, SC, USA; </a:t>
            </a: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Department of Urology &amp; Transplantation Surgery, Eva May-Stihl Cancer Center, Klinikum Stuttgart, Stuttgart, Germany; </a:t>
            </a: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The Tisch Cancer Institute, Mount Sinai, New York, NY USA; </a:t>
            </a: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5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Department of Urology,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Fundació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Puigvert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Universitat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Autònoma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de Barcelona, Barcelona, Spain; </a:t>
            </a: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Second Hospital of Tianjin Medical University, Tianjin, China; </a:t>
            </a: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7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Department of Urology, Bichat-Claude Bernard Hospital, Assistance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Publique-Hôpitaux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de Paris, Paris Cité University, Paris, France; </a:t>
            </a:r>
            <a:r>
              <a:rPr lang="it-IT" sz="1800" baseline="30000" dirty="0">
                <a:effectLst/>
                <a:latin typeface="+mn-lt"/>
                <a:ea typeface="Times New Roman" panose="02020603050405020304" pitchFamily="18" charset="0"/>
              </a:rPr>
              <a:t>8</a:t>
            </a:r>
            <a:r>
              <a:rPr lang="it-IT" sz="1800" dirty="0">
                <a:effectLst/>
                <a:latin typeface="+mn-lt"/>
                <a:ea typeface="Times New Roman" panose="02020603050405020304" pitchFamily="18" charset="0"/>
              </a:rPr>
              <a:t>Medical Oncology, Hospital Clínico San Carlos, Instituto de Investigación Sanitaria del Hospital Clínico San Carlos (IdISSC), CIBERONC, Madrid, Spain; </a:t>
            </a:r>
            <a:r>
              <a:rPr lang="it-IT" sz="1800" baseline="30000" dirty="0">
                <a:effectLst/>
                <a:latin typeface="+mn-lt"/>
                <a:ea typeface="Times New Roman" panose="02020603050405020304" pitchFamily="18" charset="0"/>
              </a:rPr>
              <a:t>9</a:t>
            </a:r>
            <a:r>
              <a:rPr lang="it-IT" sz="1800" dirty="0">
                <a:effectLst/>
                <a:latin typeface="+mn-lt"/>
                <a:ea typeface="Times New Roman" panose="02020603050405020304" pitchFamily="18" charset="0"/>
              </a:rPr>
              <a:t>Medical Oncology, Hospital Clínico San Carlos, Madrid, Spain; </a:t>
            </a: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Laval University, Quebec City, QB, Canada; </a:t>
            </a:r>
            <a:br>
              <a:rPr lang="en-US" sz="18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it-IT" sz="1800" baseline="30000" dirty="0">
                <a:effectLst/>
                <a:latin typeface="+mn-lt"/>
                <a:ea typeface="Times New Roman" panose="02020603050405020304" pitchFamily="18" charset="0"/>
              </a:rPr>
              <a:t>11</a:t>
            </a:r>
            <a:r>
              <a:rPr lang="it-IT" sz="1800" dirty="0">
                <a:effectLst/>
                <a:latin typeface="+mn-lt"/>
                <a:ea typeface="Times New Roman" panose="02020603050405020304" pitchFamily="18" charset="0"/>
              </a:rPr>
              <a:t>UOC Oncologia Arezzo, Ospedale San Donato, Arezzo, Italy; </a:t>
            </a: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12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Pfizer Pharma GmbH, Berlin, Germany</a:t>
            </a:r>
            <a:r>
              <a:rPr lang="en-US" sz="1800" baseline="30000" dirty="0">
                <a:latin typeface="+mn-lt"/>
                <a:ea typeface="Times New Roman" panose="02020603050405020304" pitchFamily="18" charset="0"/>
              </a:rPr>
              <a:t>; </a:t>
            </a:r>
            <a:r>
              <a:rPr lang="it-IT" sz="1800" baseline="30000" dirty="0">
                <a:effectLst/>
                <a:latin typeface="+mn-lt"/>
                <a:ea typeface="Times New Roman" panose="02020603050405020304" pitchFamily="18" charset="0"/>
              </a:rPr>
              <a:t>13</a:t>
            </a:r>
            <a:r>
              <a:rPr lang="pt-BR" sz="1800" dirty="0">
                <a:effectLst/>
                <a:latin typeface="+mn-lt"/>
                <a:ea typeface="Times New Roman" panose="02020603050405020304" pitchFamily="18" charset="0"/>
              </a:rPr>
              <a:t>Pfizer </a:t>
            </a:r>
            <a:r>
              <a:rPr lang="it-IT" sz="1800" dirty="0">
                <a:effectLst/>
                <a:latin typeface="+mn-lt"/>
                <a:ea typeface="Times New Roman" panose="02020603050405020304" pitchFamily="18" charset="0"/>
              </a:rPr>
              <a:t>SRL</a:t>
            </a:r>
            <a:r>
              <a:rPr lang="pt-BR" sz="1800" dirty="0">
                <a:effectLst/>
                <a:latin typeface="+mn-lt"/>
                <a:ea typeface="Times New Roman" panose="02020603050405020304" pitchFamily="18" charset="0"/>
              </a:rPr>
              <a:t>, Rome, Italy; </a:t>
            </a:r>
            <a:r>
              <a:rPr lang="it-IT" sz="1800" baseline="30000" dirty="0">
                <a:effectLst/>
                <a:latin typeface="+mn-lt"/>
                <a:ea typeface="Times New Roman" panose="02020603050405020304" pitchFamily="18" charset="0"/>
              </a:rPr>
              <a:t>14</a:t>
            </a:r>
            <a:r>
              <a:rPr lang="pt-BR" sz="1800" dirty="0">
                <a:effectLst/>
                <a:latin typeface="+mn-lt"/>
                <a:ea typeface="Times New Roman" panose="02020603050405020304" pitchFamily="18" charset="0"/>
              </a:rPr>
              <a:t>Pfizer </a:t>
            </a:r>
            <a:r>
              <a:rPr lang="it-IT" sz="1800" dirty="0">
                <a:effectLst/>
                <a:latin typeface="+mn-lt"/>
                <a:ea typeface="Times New Roman" panose="02020603050405020304" pitchFamily="18" charset="0"/>
              </a:rPr>
              <a:t>SRL</a:t>
            </a:r>
            <a:r>
              <a:rPr lang="pt-BR" sz="1800" dirty="0">
                <a:effectLst/>
                <a:latin typeface="+mn-lt"/>
                <a:ea typeface="Times New Roman" panose="02020603050405020304" pitchFamily="18" charset="0"/>
              </a:rPr>
              <a:t>, Milan, Italy; </a:t>
            </a:r>
            <a:r>
              <a:rPr lang="it-IT" sz="1800" baseline="30000" dirty="0">
                <a:effectLst/>
                <a:latin typeface="+mn-lt"/>
                <a:ea typeface="Times New Roman" panose="02020603050405020304" pitchFamily="18" charset="0"/>
              </a:rPr>
              <a:t>15</a:t>
            </a:r>
            <a:r>
              <a:rPr lang="it-IT" sz="1800" dirty="0">
                <a:effectLst/>
                <a:latin typeface="+mn-lt"/>
                <a:ea typeface="Times New Roman" panose="02020603050405020304" pitchFamily="18" charset="0"/>
              </a:rPr>
              <a:t>Pfizer Inc, Cambridge, MA, USA; </a:t>
            </a: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16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Pfizer Inc, Groton, CT, USA; </a:t>
            </a: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17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Department of Urology, Rush University Medical Center, Chicago, IL, USA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8F8F77-77A2-FDC2-3E1B-A96E7B84E6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/>
              <a:t>Prof Thomas Powles, MBBS, MRCP, MD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0CAC74-A5CD-E7BD-AB9F-DFBC95C3E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</p:spTree>
    <p:extLst>
      <p:ext uri="{BB962C8B-B14F-4D97-AF65-F5344CB8AC3E}">
        <p14:creationId xmlns:p14="http://schemas.microsoft.com/office/powerpoint/2010/main" val="266914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85E84-EFCA-3E6C-CEDC-7E6DEBE67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CC5B5B4-AD4A-A993-E9E6-D7219F7D56EE}"/>
              </a:ext>
            </a:extLst>
          </p:cNvPr>
          <p:cNvSpPr/>
          <p:nvPr/>
        </p:nvSpPr>
        <p:spPr>
          <a:xfrm>
            <a:off x="9224736" y="2783576"/>
            <a:ext cx="648000" cy="2439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325" name="Table 4324">
            <a:extLst>
              <a:ext uri="{FF2B5EF4-FFF2-40B4-BE49-F238E27FC236}">
                <a16:creationId xmlns:a16="http://schemas.microsoft.com/office/drawing/2014/main" id="{1BC1DC6D-7E3D-7B91-333E-C693AF3C0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97948"/>
              </p:ext>
            </p:extLst>
          </p:nvPr>
        </p:nvGraphicFramePr>
        <p:xfrm>
          <a:off x="6227693" y="1819835"/>
          <a:ext cx="5497582" cy="3456901"/>
        </p:xfrm>
        <a:graphic>
          <a:graphicData uri="http://schemas.openxmlformats.org/drawingml/2006/table">
            <a:tbl>
              <a:tblPr firstRow="1" bandRow="1"/>
              <a:tblGrid>
                <a:gridCol w="1044000">
                  <a:extLst>
                    <a:ext uri="{9D8B030D-6E8A-4147-A177-3AD203B41FA5}">
                      <a16:colId xmlns:a16="http://schemas.microsoft.com/office/drawing/2014/main" val="2627473174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457036565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51472443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079120381"/>
                    </a:ext>
                  </a:extLst>
                </a:gridCol>
                <a:gridCol w="882526">
                  <a:extLst>
                    <a:ext uri="{9D8B030D-6E8A-4147-A177-3AD203B41FA5}">
                      <a16:colId xmlns:a16="http://schemas.microsoft.com/office/drawing/2014/main" val="2442550367"/>
                    </a:ext>
                  </a:extLst>
                </a:gridCol>
              </a:tblGrid>
              <a:tr h="215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endParaRPr lang="en-GB" sz="1200" b="1" u="non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Events/N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</a:pPr>
                      <a:endParaRPr lang="en-GB" sz="1050" u="none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endParaRPr lang="en-GB" sz="1200" u="none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endParaRPr lang="en-GB" sz="120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648518"/>
                  </a:ext>
                </a:extLst>
              </a:tr>
              <a:tr h="3763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endParaRPr lang="en-GB" sz="1050" b="1" u="none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indent="0" algn="ctr">
                        <a:lnSpc>
                          <a:spcPct val="95000"/>
                        </a:lnSpc>
                      </a:pPr>
                      <a: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</a:t>
                      </a:r>
                      <a:b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BCG-I</a:t>
                      </a:r>
                      <a:endParaRPr lang="en-GB" sz="1100" u="none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55D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indent="0" algn="ctr">
                        <a:lnSpc>
                          <a:spcPct val="95000"/>
                        </a:lnSpc>
                      </a:pPr>
                      <a: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</a:t>
                      </a:r>
                      <a:endParaRPr lang="en-GB" sz="1100" u="none" baseline="300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endParaRPr lang="en-GB" sz="1100" u="none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</a:t>
                      </a:r>
                      <a:br>
                        <a:rPr lang="en-US" sz="11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GB" sz="110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238573"/>
                  </a:ext>
                </a:extLst>
              </a:tr>
              <a:tr h="716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lnSpc>
                          <a:spcPct val="95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(stratified)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97/352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89/351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(0.87-1.55)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800103"/>
                  </a:ext>
                </a:extLst>
              </a:tr>
              <a:tr h="716389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CIS with or without Ta/T1</a:t>
                      </a:r>
                    </a:p>
                  </a:txBody>
                  <a:tcPr marL="29743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28/93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27/88</a:t>
                      </a:r>
                      <a:endParaRPr lang="en-GB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(0.57-1.64)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84793"/>
                  </a:ext>
                </a:extLst>
              </a:tr>
              <a:tr h="716389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T1 with or without CIS</a:t>
                      </a:r>
                    </a:p>
                  </a:txBody>
                  <a:tcPr marL="29743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51/174</a:t>
                      </a:r>
                      <a:endParaRPr lang="en-GB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52/194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(0.75-1.63)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201669"/>
                  </a:ext>
                </a:extLst>
              </a:tr>
              <a:tr h="716389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High-grade Ta with or without CIS</a:t>
                      </a:r>
                    </a:p>
                  </a:txBody>
                  <a:tcPr marL="29743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34/133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21/106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(0.84-2.49)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638624"/>
                  </a:ext>
                </a:extLst>
              </a:tr>
            </a:tbl>
          </a:graphicData>
        </a:graphic>
      </p:graphicFrame>
      <p:graphicFrame>
        <p:nvGraphicFramePr>
          <p:cNvPr id="4326" name="Chart 4325">
            <a:extLst>
              <a:ext uri="{FF2B5EF4-FFF2-40B4-BE49-F238E27FC236}">
                <a16:creationId xmlns:a16="http://schemas.microsoft.com/office/drawing/2014/main" id="{DE7D41F9-4CBC-4044-8D3D-9076F919B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452614"/>
              </p:ext>
            </p:extLst>
          </p:nvPr>
        </p:nvGraphicFramePr>
        <p:xfrm>
          <a:off x="8755583" y="2328020"/>
          <a:ext cx="2131822" cy="30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AE4AD-E1C9-8ACA-5354-FBB7D438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5D173-F079-4731-D38C-CE947AE1B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2FBDE4B-6AED-1BE4-EB37-22BE91079644}"/>
              </a:ext>
            </a:extLst>
          </p:cNvPr>
          <p:cNvSpPr txBox="1">
            <a:spLocks/>
          </p:cNvSpPr>
          <p:nvPr/>
        </p:nvSpPr>
        <p:spPr>
          <a:xfrm>
            <a:off x="623888" y="5610734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BCG, Bacillus Calmette-Guérin; CIS, carcinoma in situ; EFS, event-free survival; I, induction; ITT, intention to treat; M, maintenance.</a:t>
            </a:r>
            <a:br>
              <a:rPr kumimoji="0" lang="en-US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</a:b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1. Shore N, et al. AUA 2025 (Oral).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6D94DE-82AD-8511-8AE3-B0956C32B4C5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Key Secondary Endpoint EFS by Investigator: Arm B vs Arm C</a:t>
            </a:r>
            <a:endParaRPr lang="en-US" sz="2800"/>
          </a:p>
        </p:txBody>
      </p:sp>
      <p:sp>
        <p:nvSpPr>
          <p:cNvPr id="9" name="TextBox 8962">
            <a:extLst>
              <a:ext uri="{FF2B5EF4-FFF2-40B4-BE49-F238E27FC236}">
                <a16:creationId xmlns:a16="http://schemas.microsoft.com/office/drawing/2014/main" id="{65498D60-0DF3-EFA8-10FD-BE74085EEFF7}"/>
              </a:ext>
            </a:extLst>
          </p:cNvPr>
          <p:cNvSpPr txBox="1"/>
          <p:nvPr/>
        </p:nvSpPr>
        <p:spPr>
          <a:xfrm>
            <a:off x="466725" y="999427"/>
            <a:ext cx="11258550" cy="374571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BCG maintenance has an important role in the combination regimen across the predefined pathology subgroups</a:t>
            </a:r>
            <a:endParaRPr kumimoji="0" lang="en-US" sz="1600" b="1" i="0" u="none" kern="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20" name="Group 4319">
            <a:extLst>
              <a:ext uri="{FF2B5EF4-FFF2-40B4-BE49-F238E27FC236}">
                <a16:creationId xmlns:a16="http://schemas.microsoft.com/office/drawing/2014/main" id="{9CF8DCB4-7B38-CD59-DAB5-A61DAE81C9E9}"/>
              </a:ext>
            </a:extLst>
          </p:cNvPr>
          <p:cNvGrpSpPr/>
          <p:nvPr/>
        </p:nvGrpSpPr>
        <p:grpSpPr>
          <a:xfrm>
            <a:off x="6564202" y="5604776"/>
            <a:ext cx="5309419" cy="263321"/>
            <a:chOff x="529659" y="4579669"/>
            <a:chExt cx="5309419" cy="263321"/>
          </a:xfrm>
        </p:grpSpPr>
        <p:sp>
          <p:nvSpPr>
            <p:cNvPr id="4321" name="TextBox 4320">
              <a:extLst>
                <a:ext uri="{FF2B5EF4-FFF2-40B4-BE49-F238E27FC236}">
                  <a16:creationId xmlns:a16="http://schemas.microsoft.com/office/drawing/2014/main" id="{5994294D-BFFB-F274-1FEE-E313345974BC}"/>
                </a:ext>
              </a:extLst>
            </p:cNvPr>
            <p:cNvSpPr txBox="1"/>
            <p:nvPr/>
          </p:nvSpPr>
          <p:spPr>
            <a:xfrm>
              <a:off x="529659" y="4581380"/>
              <a:ext cx="28375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09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Favors </a:t>
              </a:r>
              <a:r>
                <a:rPr kumimoji="0" lang="en-GB" sz="1100" b="1" i="0" u="none" strike="noStrike" kern="0" cap="none" spc="0" normalizeH="0" baseline="0" noProof="0" err="1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sasanlimab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 + BCG-I</a:t>
              </a:r>
            </a:p>
          </p:txBody>
        </p:sp>
        <p:cxnSp>
          <p:nvCxnSpPr>
            <p:cNvPr id="4322" name="Straight Arrow Connector 4321">
              <a:extLst>
                <a:ext uri="{FF2B5EF4-FFF2-40B4-BE49-F238E27FC236}">
                  <a16:creationId xmlns:a16="http://schemas.microsoft.com/office/drawing/2014/main" id="{7A1E9457-5714-8DA5-BAAC-7939A3079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5690" y="4579669"/>
              <a:ext cx="839096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9264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323" name="TextBox 4322">
              <a:extLst>
                <a:ext uri="{FF2B5EF4-FFF2-40B4-BE49-F238E27FC236}">
                  <a16:creationId xmlns:a16="http://schemas.microsoft.com/office/drawing/2014/main" id="{F42F6F36-6CD9-66FB-A2B1-54879D7A281D}"/>
                </a:ext>
              </a:extLst>
            </p:cNvPr>
            <p:cNvSpPr txBox="1"/>
            <p:nvPr/>
          </p:nvSpPr>
          <p:spPr>
            <a:xfrm>
              <a:off x="3295941" y="4580827"/>
              <a:ext cx="2543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Favors BCG-I+M</a:t>
              </a:r>
            </a:p>
          </p:txBody>
        </p:sp>
        <p:cxnSp>
          <p:nvCxnSpPr>
            <p:cNvPr id="4324" name="Straight Arrow Connector 4323">
              <a:extLst>
                <a:ext uri="{FF2B5EF4-FFF2-40B4-BE49-F238E27FC236}">
                  <a16:creationId xmlns:a16="http://schemas.microsoft.com/office/drawing/2014/main" id="{37BBA0F7-9A4C-10D6-DEF9-63E63E9A071A}"/>
                </a:ext>
              </a:extLst>
            </p:cNvPr>
            <p:cNvCxnSpPr>
              <a:cxnSpLocks/>
            </p:cNvCxnSpPr>
            <p:nvPr/>
          </p:nvCxnSpPr>
          <p:spPr>
            <a:xfrm>
              <a:off x="3388608" y="4579669"/>
              <a:ext cx="813821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9264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D5A5329-D1F7-90D2-C445-1EECE3688379}"/>
              </a:ext>
            </a:extLst>
          </p:cNvPr>
          <p:cNvSpPr txBox="1"/>
          <p:nvPr/>
        </p:nvSpPr>
        <p:spPr>
          <a:xfrm>
            <a:off x="1631496" y="1699031"/>
            <a:ext cx="3918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TT </a:t>
            </a:r>
            <a:r>
              <a:rPr lang="en-GB" sz="16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opulation</a:t>
            </a:r>
            <a:r>
              <a:rPr lang="en-US" sz="1600" baseline="30000" dirty="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512" name="Line 4069">
            <a:extLst>
              <a:ext uri="{FF2B5EF4-FFF2-40B4-BE49-F238E27FC236}">
                <a16:creationId xmlns:a16="http://schemas.microsoft.com/office/drawing/2014/main" id="{E6143F0B-F02B-1BF0-202D-B7987D9BD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292" y="2898978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13" name="Line 3675">
            <a:extLst>
              <a:ext uri="{FF2B5EF4-FFF2-40B4-BE49-F238E27FC236}">
                <a16:creationId xmlns:a16="http://schemas.microsoft.com/office/drawing/2014/main" id="{F1C9B791-9E67-BD84-F8D0-4BD7ED3AD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33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14" name="Line 3703">
            <a:extLst>
              <a:ext uri="{FF2B5EF4-FFF2-40B4-BE49-F238E27FC236}">
                <a16:creationId xmlns:a16="http://schemas.microsoft.com/office/drawing/2014/main" id="{9263BB39-06E7-5D56-DBC4-4D2C3ADF2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7" y="2994714"/>
            <a:ext cx="67433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15" name="Line 3704">
            <a:extLst>
              <a:ext uri="{FF2B5EF4-FFF2-40B4-BE49-F238E27FC236}">
                <a16:creationId xmlns:a16="http://schemas.microsoft.com/office/drawing/2014/main" id="{A83DCB23-F64E-5021-37AD-24E4BB95D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580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16" name="Line 4060">
            <a:extLst>
              <a:ext uri="{FF2B5EF4-FFF2-40B4-BE49-F238E27FC236}">
                <a16:creationId xmlns:a16="http://schemas.microsoft.com/office/drawing/2014/main" id="{8EA0DCAB-6484-C38D-4FCF-FD85EEF34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138" y="283602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17" name="Freeform 2220">
            <a:extLst>
              <a:ext uri="{FF2B5EF4-FFF2-40B4-BE49-F238E27FC236}">
                <a16:creationId xmlns:a16="http://schemas.microsoft.com/office/drawing/2014/main" id="{1E691560-E278-D54A-8FCD-B78896795258}"/>
              </a:ext>
            </a:extLst>
          </p:cNvPr>
          <p:cNvSpPr>
            <a:spLocks/>
          </p:cNvSpPr>
          <p:nvPr/>
        </p:nvSpPr>
        <p:spPr bwMode="auto">
          <a:xfrm>
            <a:off x="1937079" y="2137010"/>
            <a:ext cx="3443012" cy="2666225"/>
          </a:xfrm>
          <a:custGeom>
            <a:avLst/>
            <a:gdLst>
              <a:gd name="T0" fmla="*/ 16 w 2604"/>
              <a:gd name="T1" fmla="*/ 6 h 2033"/>
              <a:gd name="T2" fmla="*/ 101 w 2604"/>
              <a:gd name="T3" fmla="*/ 12 h 2033"/>
              <a:gd name="T4" fmla="*/ 113 w 2604"/>
              <a:gd name="T5" fmla="*/ 24 h 2033"/>
              <a:gd name="T6" fmla="*/ 135 w 2604"/>
              <a:gd name="T7" fmla="*/ 36 h 2033"/>
              <a:gd name="T8" fmla="*/ 135 w 2604"/>
              <a:gd name="T9" fmla="*/ 60 h 2033"/>
              <a:gd name="T10" fmla="*/ 141 w 2604"/>
              <a:gd name="T11" fmla="*/ 66 h 2033"/>
              <a:gd name="T12" fmla="*/ 145 w 2604"/>
              <a:gd name="T13" fmla="*/ 84 h 2033"/>
              <a:gd name="T14" fmla="*/ 147 w 2604"/>
              <a:gd name="T15" fmla="*/ 96 h 2033"/>
              <a:gd name="T16" fmla="*/ 149 w 2604"/>
              <a:gd name="T17" fmla="*/ 127 h 2033"/>
              <a:gd name="T18" fmla="*/ 159 w 2604"/>
              <a:gd name="T19" fmla="*/ 139 h 2033"/>
              <a:gd name="T20" fmla="*/ 161 w 2604"/>
              <a:gd name="T21" fmla="*/ 151 h 2033"/>
              <a:gd name="T22" fmla="*/ 171 w 2604"/>
              <a:gd name="T23" fmla="*/ 157 h 2033"/>
              <a:gd name="T24" fmla="*/ 197 w 2604"/>
              <a:gd name="T25" fmla="*/ 169 h 2033"/>
              <a:gd name="T26" fmla="*/ 265 w 2604"/>
              <a:gd name="T27" fmla="*/ 175 h 2033"/>
              <a:gd name="T28" fmla="*/ 277 w 2604"/>
              <a:gd name="T29" fmla="*/ 193 h 2033"/>
              <a:gd name="T30" fmla="*/ 281 w 2604"/>
              <a:gd name="T31" fmla="*/ 207 h 2033"/>
              <a:gd name="T32" fmla="*/ 287 w 2604"/>
              <a:gd name="T33" fmla="*/ 219 h 2033"/>
              <a:gd name="T34" fmla="*/ 291 w 2604"/>
              <a:gd name="T35" fmla="*/ 231 h 2033"/>
              <a:gd name="T36" fmla="*/ 293 w 2604"/>
              <a:gd name="T37" fmla="*/ 249 h 2033"/>
              <a:gd name="T38" fmla="*/ 313 w 2604"/>
              <a:gd name="T39" fmla="*/ 261 h 2033"/>
              <a:gd name="T40" fmla="*/ 321 w 2604"/>
              <a:gd name="T41" fmla="*/ 275 h 2033"/>
              <a:gd name="T42" fmla="*/ 339 w 2604"/>
              <a:gd name="T43" fmla="*/ 281 h 2033"/>
              <a:gd name="T44" fmla="*/ 367 w 2604"/>
              <a:gd name="T45" fmla="*/ 293 h 2033"/>
              <a:gd name="T46" fmla="*/ 385 w 2604"/>
              <a:gd name="T47" fmla="*/ 299 h 2033"/>
              <a:gd name="T48" fmla="*/ 421 w 2604"/>
              <a:gd name="T49" fmla="*/ 313 h 2033"/>
              <a:gd name="T50" fmla="*/ 437 w 2604"/>
              <a:gd name="T51" fmla="*/ 325 h 2033"/>
              <a:gd name="T52" fmla="*/ 437 w 2604"/>
              <a:gd name="T53" fmla="*/ 337 h 2033"/>
              <a:gd name="T54" fmla="*/ 467 w 2604"/>
              <a:gd name="T55" fmla="*/ 343 h 2033"/>
              <a:gd name="T56" fmla="*/ 507 w 2604"/>
              <a:gd name="T57" fmla="*/ 357 h 2033"/>
              <a:gd name="T58" fmla="*/ 567 w 2604"/>
              <a:gd name="T59" fmla="*/ 363 h 2033"/>
              <a:gd name="T60" fmla="*/ 589 w 2604"/>
              <a:gd name="T61" fmla="*/ 375 h 2033"/>
              <a:gd name="T62" fmla="*/ 757 w 2604"/>
              <a:gd name="T63" fmla="*/ 383 h 2033"/>
              <a:gd name="T64" fmla="*/ 771 w 2604"/>
              <a:gd name="T65" fmla="*/ 395 h 2033"/>
              <a:gd name="T66" fmla="*/ 818 w 2604"/>
              <a:gd name="T67" fmla="*/ 403 h 2033"/>
              <a:gd name="T68" fmla="*/ 844 w 2604"/>
              <a:gd name="T69" fmla="*/ 415 h 2033"/>
              <a:gd name="T70" fmla="*/ 974 w 2604"/>
              <a:gd name="T71" fmla="*/ 423 h 2033"/>
              <a:gd name="T72" fmla="*/ 986 w 2604"/>
              <a:gd name="T73" fmla="*/ 435 h 2033"/>
              <a:gd name="T74" fmla="*/ 1012 w 2604"/>
              <a:gd name="T75" fmla="*/ 449 h 2033"/>
              <a:gd name="T76" fmla="*/ 1052 w 2604"/>
              <a:gd name="T77" fmla="*/ 463 h 2033"/>
              <a:gd name="T78" fmla="*/ 1162 w 2604"/>
              <a:gd name="T79" fmla="*/ 469 h 2033"/>
              <a:gd name="T80" fmla="*/ 1202 w 2604"/>
              <a:gd name="T81" fmla="*/ 483 h 2033"/>
              <a:gd name="T82" fmla="*/ 1246 w 2604"/>
              <a:gd name="T83" fmla="*/ 491 h 2033"/>
              <a:gd name="T84" fmla="*/ 1276 w 2604"/>
              <a:gd name="T85" fmla="*/ 505 h 2033"/>
              <a:gd name="T86" fmla="*/ 1304 w 2604"/>
              <a:gd name="T87" fmla="*/ 511 h 2033"/>
              <a:gd name="T88" fmla="*/ 1308 w 2604"/>
              <a:gd name="T89" fmla="*/ 525 h 2033"/>
              <a:gd name="T90" fmla="*/ 1476 w 2604"/>
              <a:gd name="T91" fmla="*/ 533 h 2033"/>
              <a:gd name="T92" fmla="*/ 1507 w 2604"/>
              <a:gd name="T93" fmla="*/ 547 h 2033"/>
              <a:gd name="T94" fmla="*/ 1659 w 2604"/>
              <a:gd name="T95" fmla="*/ 555 h 2033"/>
              <a:gd name="T96" fmla="*/ 1853 w 2604"/>
              <a:gd name="T97" fmla="*/ 569 h 2033"/>
              <a:gd name="T98" fmla="*/ 2019 w 2604"/>
              <a:gd name="T99" fmla="*/ 577 h 2033"/>
              <a:gd name="T100" fmla="*/ 2135 w 2604"/>
              <a:gd name="T101" fmla="*/ 608 h 2033"/>
              <a:gd name="T102" fmla="*/ 2153 w 2604"/>
              <a:gd name="T103" fmla="*/ 636 h 2033"/>
              <a:gd name="T104" fmla="*/ 2452 w 2604"/>
              <a:gd name="T105" fmla="*/ 792 h 2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4" h="2033">
                <a:moveTo>
                  <a:pt x="0" y="0"/>
                </a:moveTo>
                <a:lnTo>
                  <a:pt x="16" y="0"/>
                </a:lnTo>
                <a:lnTo>
                  <a:pt x="16" y="6"/>
                </a:lnTo>
                <a:lnTo>
                  <a:pt x="44" y="6"/>
                </a:lnTo>
                <a:lnTo>
                  <a:pt x="44" y="12"/>
                </a:lnTo>
                <a:lnTo>
                  <a:pt x="101" y="12"/>
                </a:lnTo>
                <a:lnTo>
                  <a:pt x="101" y="18"/>
                </a:lnTo>
                <a:lnTo>
                  <a:pt x="113" y="18"/>
                </a:lnTo>
                <a:lnTo>
                  <a:pt x="113" y="24"/>
                </a:lnTo>
                <a:lnTo>
                  <a:pt x="133" y="24"/>
                </a:lnTo>
                <a:lnTo>
                  <a:pt x="133" y="36"/>
                </a:lnTo>
                <a:lnTo>
                  <a:pt x="135" y="36"/>
                </a:lnTo>
                <a:lnTo>
                  <a:pt x="135" y="42"/>
                </a:lnTo>
                <a:lnTo>
                  <a:pt x="135" y="42"/>
                </a:lnTo>
                <a:lnTo>
                  <a:pt x="135" y="60"/>
                </a:lnTo>
                <a:lnTo>
                  <a:pt x="139" y="60"/>
                </a:lnTo>
                <a:lnTo>
                  <a:pt x="139" y="66"/>
                </a:lnTo>
                <a:lnTo>
                  <a:pt x="141" y="66"/>
                </a:lnTo>
                <a:lnTo>
                  <a:pt x="141" y="72"/>
                </a:lnTo>
                <a:lnTo>
                  <a:pt x="145" y="72"/>
                </a:lnTo>
                <a:lnTo>
                  <a:pt x="145" y="84"/>
                </a:lnTo>
                <a:lnTo>
                  <a:pt x="147" y="84"/>
                </a:lnTo>
                <a:lnTo>
                  <a:pt x="147" y="96"/>
                </a:lnTo>
                <a:lnTo>
                  <a:pt x="147" y="96"/>
                </a:lnTo>
                <a:lnTo>
                  <a:pt x="147" y="114"/>
                </a:lnTo>
                <a:lnTo>
                  <a:pt x="149" y="114"/>
                </a:lnTo>
                <a:lnTo>
                  <a:pt x="149" y="127"/>
                </a:lnTo>
                <a:lnTo>
                  <a:pt x="153" y="127"/>
                </a:lnTo>
                <a:lnTo>
                  <a:pt x="153" y="139"/>
                </a:lnTo>
                <a:lnTo>
                  <a:pt x="159" y="139"/>
                </a:lnTo>
                <a:lnTo>
                  <a:pt x="159" y="145"/>
                </a:lnTo>
                <a:lnTo>
                  <a:pt x="161" y="145"/>
                </a:lnTo>
                <a:lnTo>
                  <a:pt x="161" y="151"/>
                </a:lnTo>
                <a:lnTo>
                  <a:pt x="169" y="151"/>
                </a:lnTo>
                <a:lnTo>
                  <a:pt x="169" y="157"/>
                </a:lnTo>
                <a:lnTo>
                  <a:pt x="171" y="157"/>
                </a:lnTo>
                <a:lnTo>
                  <a:pt x="171" y="163"/>
                </a:lnTo>
                <a:lnTo>
                  <a:pt x="197" y="163"/>
                </a:lnTo>
                <a:lnTo>
                  <a:pt x="197" y="169"/>
                </a:lnTo>
                <a:lnTo>
                  <a:pt x="241" y="169"/>
                </a:lnTo>
                <a:lnTo>
                  <a:pt x="241" y="175"/>
                </a:lnTo>
                <a:lnTo>
                  <a:pt x="265" y="175"/>
                </a:lnTo>
                <a:lnTo>
                  <a:pt x="265" y="181"/>
                </a:lnTo>
                <a:lnTo>
                  <a:pt x="277" y="181"/>
                </a:lnTo>
                <a:lnTo>
                  <a:pt x="277" y="193"/>
                </a:lnTo>
                <a:lnTo>
                  <a:pt x="279" y="193"/>
                </a:lnTo>
                <a:lnTo>
                  <a:pt x="279" y="207"/>
                </a:lnTo>
                <a:lnTo>
                  <a:pt x="281" y="207"/>
                </a:lnTo>
                <a:lnTo>
                  <a:pt x="281" y="213"/>
                </a:lnTo>
                <a:lnTo>
                  <a:pt x="287" y="213"/>
                </a:lnTo>
                <a:lnTo>
                  <a:pt x="287" y="219"/>
                </a:lnTo>
                <a:lnTo>
                  <a:pt x="289" y="219"/>
                </a:lnTo>
                <a:lnTo>
                  <a:pt x="289" y="231"/>
                </a:lnTo>
                <a:lnTo>
                  <a:pt x="291" y="231"/>
                </a:lnTo>
                <a:lnTo>
                  <a:pt x="291" y="237"/>
                </a:lnTo>
                <a:lnTo>
                  <a:pt x="293" y="237"/>
                </a:lnTo>
                <a:lnTo>
                  <a:pt x="293" y="249"/>
                </a:lnTo>
                <a:lnTo>
                  <a:pt x="299" y="249"/>
                </a:lnTo>
                <a:lnTo>
                  <a:pt x="299" y="261"/>
                </a:lnTo>
                <a:lnTo>
                  <a:pt x="313" y="261"/>
                </a:lnTo>
                <a:lnTo>
                  <a:pt x="313" y="269"/>
                </a:lnTo>
                <a:lnTo>
                  <a:pt x="321" y="269"/>
                </a:lnTo>
                <a:lnTo>
                  <a:pt x="321" y="275"/>
                </a:lnTo>
                <a:lnTo>
                  <a:pt x="327" y="275"/>
                </a:lnTo>
                <a:lnTo>
                  <a:pt x="327" y="281"/>
                </a:lnTo>
                <a:lnTo>
                  <a:pt x="339" y="281"/>
                </a:lnTo>
                <a:lnTo>
                  <a:pt x="339" y="287"/>
                </a:lnTo>
                <a:lnTo>
                  <a:pt x="367" y="287"/>
                </a:lnTo>
                <a:lnTo>
                  <a:pt x="367" y="293"/>
                </a:lnTo>
                <a:lnTo>
                  <a:pt x="383" y="293"/>
                </a:lnTo>
                <a:lnTo>
                  <a:pt x="383" y="299"/>
                </a:lnTo>
                <a:lnTo>
                  <a:pt x="385" y="299"/>
                </a:lnTo>
                <a:lnTo>
                  <a:pt x="385" y="305"/>
                </a:lnTo>
                <a:lnTo>
                  <a:pt x="421" y="305"/>
                </a:lnTo>
                <a:lnTo>
                  <a:pt x="421" y="313"/>
                </a:lnTo>
                <a:lnTo>
                  <a:pt x="433" y="313"/>
                </a:lnTo>
                <a:lnTo>
                  <a:pt x="433" y="325"/>
                </a:lnTo>
                <a:lnTo>
                  <a:pt x="437" y="325"/>
                </a:lnTo>
                <a:lnTo>
                  <a:pt x="437" y="331"/>
                </a:lnTo>
                <a:lnTo>
                  <a:pt x="437" y="331"/>
                </a:lnTo>
                <a:lnTo>
                  <a:pt x="437" y="337"/>
                </a:lnTo>
                <a:lnTo>
                  <a:pt x="441" y="337"/>
                </a:lnTo>
                <a:lnTo>
                  <a:pt x="441" y="343"/>
                </a:lnTo>
                <a:lnTo>
                  <a:pt x="467" y="343"/>
                </a:lnTo>
                <a:lnTo>
                  <a:pt x="467" y="351"/>
                </a:lnTo>
                <a:lnTo>
                  <a:pt x="507" y="351"/>
                </a:lnTo>
                <a:lnTo>
                  <a:pt x="507" y="357"/>
                </a:lnTo>
                <a:lnTo>
                  <a:pt x="537" y="357"/>
                </a:lnTo>
                <a:lnTo>
                  <a:pt x="537" y="363"/>
                </a:lnTo>
                <a:lnTo>
                  <a:pt x="567" y="363"/>
                </a:lnTo>
                <a:lnTo>
                  <a:pt x="567" y="369"/>
                </a:lnTo>
                <a:lnTo>
                  <a:pt x="589" y="369"/>
                </a:lnTo>
                <a:lnTo>
                  <a:pt x="589" y="375"/>
                </a:lnTo>
                <a:lnTo>
                  <a:pt x="589" y="375"/>
                </a:lnTo>
                <a:lnTo>
                  <a:pt x="589" y="383"/>
                </a:lnTo>
                <a:lnTo>
                  <a:pt x="757" y="383"/>
                </a:lnTo>
                <a:lnTo>
                  <a:pt x="757" y="389"/>
                </a:lnTo>
                <a:lnTo>
                  <a:pt x="771" y="389"/>
                </a:lnTo>
                <a:lnTo>
                  <a:pt x="771" y="395"/>
                </a:lnTo>
                <a:lnTo>
                  <a:pt x="794" y="395"/>
                </a:lnTo>
                <a:lnTo>
                  <a:pt x="794" y="403"/>
                </a:lnTo>
                <a:lnTo>
                  <a:pt x="818" y="403"/>
                </a:lnTo>
                <a:lnTo>
                  <a:pt x="818" y="409"/>
                </a:lnTo>
                <a:lnTo>
                  <a:pt x="844" y="409"/>
                </a:lnTo>
                <a:lnTo>
                  <a:pt x="844" y="415"/>
                </a:lnTo>
                <a:lnTo>
                  <a:pt x="864" y="415"/>
                </a:lnTo>
                <a:lnTo>
                  <a:pt x="864" y="423"/>
                </a:lnTo>
                <a:lnTo>
                  <a:pt x="974" y="423"/>
                </a:lnTo>
                <a:lnTo>
                  <a:pt x="974" y="429"/>
                </a:lnTo>
                <a:lnTo>
                  <a:pt x="986" y="429"/>
                </a:lnTo>
                <a:lnTo>
                  <a:pt x="986" y="435"/>
                </a:lnTo>
                <a:lnTo>
                  <a:pt x="996" y="435"/>
                </a:lnTo>
                <a:lnTo>
                  <a:pt x="996" y="449"/>
                </a:lnTo>
                <a:lnTo>
                  <a:pt x="1012" y="449"/>
                </a:lnTo>
                <a:lnTo>
                  <a:pt x="1012" y="455"/>
                </a:lnTo>
                <a:lnTo>
                  <a:pt x="1052" y="455"/>
                </a:lnTo>
                <a:lnTo>
                  <a:pt x="1052" y="463"/>
                </a:lnTo>
                <a:lnTo>
                  <a:pt x="1148" y="463"/>
                </a:lnTo>
                <a:lnTo>
                  <a:pt x="1148" y="469"/>
                </a:lnTo>
                <a:lnTo>
                  <a:pt x="1162" y="469"/>
                </a:lnTo>
                <a:lnTo>
                  <a:pt x="1162" y="477"/>
                </a:lnTo>
                <a:lnTo>
                  <a:pt x="1202" y="477"/>
                </a:lnTo>
                <a:lnTo>
                  <a:pt x="1202" y="483"/>
                </a:lnTo>
                <a:lnTo>
                  <a:pt x="1238" y="483"/>
                </a:lnTo>
                <a:lnTo>
                  <a:pt x="1238" y="491"/>
                </a:lnTo>
                <a:lnTo>
                  <a:pt x="1246" y="491"/>
                </a:lnTo>
                <a:lnTo>
                  <a:pt x="1246" y="497"/>
                </a:lnTo>
                <a:lnTo>
                  <a:pt x="1276" y="497"/>
                </a:lnTo>
                <a:lnTo>
                  <a:pt x="1276" y="505"/>
                </a:lnTo>
                <a:lnTo>
                  <a:pt x="1284" y="505"/>
                </a:lnTo>
                <a:lnTo>
                  <a:pt x="1284" y="511"/>
                </a:lnTo>
                <a:lnTo>
                  <a:pt x="1304" y="511"/>
                </a:lnTo>
                <a:lnTo>
                  <a:pt x="1304" y="519"/>
                </a:lnTo>
                <a:lnTo>
                  <a:pt x="1308" y="519"/>
                </a:lnTo>
                <a:lnTo>
                  <a:pt x="1308" y="525"/>
                </a:lnTo>
                <a:lnTo>
                  <a:pt x="1352" y="525"/>
                </a:lnTo>
                <a:lnTo>
                  <a:pt x="1352" y="533"/>
                </a:lnTo>
                <a:lnTo>
                  <a:pt x="1476" y="533"/>
                </a:lnTo>
                <a:lnTo>
                  <a:pt x="1476" y="539"/>
                </a:lnTo>
                <a:lnTo>
                  <a:pt x="1507" y="539"/>
                </a:lnTo>
                <a:lnTo>
                  <a:pt x="1507" y="547"/>
                </a:lnTo>
                <a:lnTo>
                  <a:pt x="1571" y="547"/>
                </a:lnTo>
                <a:lnTo>
                  <a:pt x="1571" y="555"/>
                </a:lnTo>
                <a:lnTo>
                  <a:pt x="1659" y="555"/>
                </a:lnTo>
                <a:lnTo>
                  <a:pt x="1659" y="561"/>
                </a:lnTo>
                <a:lnTo>
                  <a:pt x="1853" y="561"/>
                </a:lnTo>
                <a:lnTo>
                  <a:pt x="1853" y="569"/>
                </a:lnTo>
                <a:lnTo>
                  <a:pt x="1859" y="569"/>
                </a:lnTo>
                <a:lnTo>
                  <a:pt x="1859" y="577"/>
                </a:lnTo>
                <a:lnTo>
                  <a:pt x="2019" y="577"/>
                </a:lnTo>
                <a:lnTo>
                  <a:pt x="2019" y="592"/>
                </a:lnTo>
                <a:lnTo>
                  <a:pt x="2135" y="592"/>
                </a:lnTo>
                <a:lnTo>
                  <a:pt x="2135" y="608"/>
                </a:lnTo>
                <a:lnTo>
                  <a:pt x="2143" y="608"/>
                </a:lnTo>
                <a:lnTo>
                  <a:pt x="2143" y="636"/>
                </a:lnTo>
                <a:lnTo>
                  <a:pt x="2153" y="636"/>
                </a:lnTo>
                <a:lnTo>
                  <a:pt x="2153" y="654"/>
                </a:lnTo>
                <a:lnTo>
                  <a:pt x="2452" y="654"/>
                </a:lnTo>
                <a:lnTo>
                  <a:pt x="2452" y="792"/>
                </a:lnTo>
                <a:lnTo>
                  <a:pt x="2604" y="792"/>
                </a:lnTo>
                <a:lnTo>
                  <a:pt x="2604" y="2033"/>
                </a:lnTo>
              </a:path>
            </a:pathLst>
          </a:custGeom>
          <a:noFill/>
          <a:ln w="19050" cap="flat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18" name="Freeform 2221">
            <a:extLst>
              <a:ext uri="{FF2B5EF4-FFF2-40B4-BE49-F238E27FC236}">
                <a16:creationId xmlns:a16="http://schemas.microsoft.com/office/drawing/2014/main" id="{976D3D3A-4685-A9D9-5FDD-507C126758FF}"/>
              </a:ext>
            </a:extLst>
          </p:cNvPr>
          <p:cNvSpPr>
            <a:spLocks/>
          </p:cNvSpPr>
          <p:nvPr/>
        </p:nvSpPr>
        <p:spPr bwMode="auto">
          <a:xfrm>
            <a:off x="1937080" y="2137010"/>
            <a:ext cx="3630765" cy="823606"/>
          </a:xfrm>
          <a:custGeom>
            <a:avLst/>
            <a:gdLst>
              <a:gd name="T0" fmla="*/ 36 w 2746"/>
              <a:gd name="T1" fmla="*/ 6 h 628"/>
              <a:gd name="T2" fmla="*/ 125 w 2746"/>
              <a:gd name="T3" fmla="*/ 12 h 628"/>
              <a:gd name="T4" fmla="*/ 133 w 2746"/>
              <a:gd name="T5" fmla="*/ 30 h 628"/>
              <a:gd name="T6" fmla="*/ 135 w 2746"/>
              <a:gd name="T7" fmla="*/ 42 h 628"/>
              <a:gd name="T8" fmla="*/ 139 w 2746"/>
              <a:gd name="T9" fmla="*/ 60 h 628"/>
              <a:gd name="T10" fmla="*/ 145 w 2746"/>
              <a:gd name="T11" fmla="*/ 66 h 628"/>
              <a:gd name="T12" fmla="*/ 147 w 2746"/>
              <a:gd name="T13" fmla="*/ 96 h 628"/>
              <a:gd name="T14" fmla="*/ 151 w 2746"/>
              <a:gd name="T15" fmla="*/ 102 h 628"/>
              <a:gd name="T16" fmla="*/ 159 w 2746"/>
              <a:gd name="T17" fmla="*/ 127 h 628"/>
              <a:gd name="T18" fmla="*/ 229 w 2746"/>
              <a:gd name="T19" fmla="*/ 133 h 628"/>
              <a:gd name="T20" fmla="*/ 231 w 2746"/>
              <a:gd name="T21" fmla="*/ 145 h 628"/>
              <a:gd name="T22" fmla="*/ 253 w 2746"/>
              <a:gd name="T23" fmla="*/ 157 h 628"/>
              <a:gd name="T24" fmla="*/ 265 w 2746"/>
              <a:gd name="T25" fmla="*/ 175 h 628"/>
              <a:gd name="T26" fmla="*/ 275 w 2746"/>
              <a:gd name="T27" fmla="*/ 181 h 628"/>
              <a:gd name="T28" fmla="*/ 285 w 2746"/>
              <a:gd name="T29" fmla="*/ 199 h 628"/>
              <a:gd name="T30" fmla="*/ 289 w 2746"/>
              <a:gd name="T31" fmla="*/ 205 h 628"/>
              <a:gd name="T32" fmla="*/ 303 w 2746"/>
              <a:gd name="T33" fmla="*/ 225 h 628"/>
              <a:gd name="T34" fmla="*/ 429 w 2746"/>
              <a:gd name="T35" fmla="*/ 231 h 628"/>
              <a:gd name="T36" fmla="*/ 431 w 2746"/>
              <a:gd name="T37" fmla="*/ 243 h 628"/>
              <a:gd name="T38" fmla="*/ 437 w 2746"/>
              <a:gd name="T39" fmla="*/ 249 h 628"/>
              <a:gd name="T40" fmla="*/ 443 w 2746"/>
              <a:gd name="T41" fmla="*/ 261 h 628"/>
              <a:gd name="T42" fmla="*/ 487 w 2746"/>
              <a:gd name="T43" fmla="*/ 267 h 628"/>
              <a:gd name="T44" fmla="*/ 519 w 2746"/>
              <a:gd name="T45" fmla="*/ 279 h 628"/>
              <a:gd name="T46" fmla="*/ 577 w 2746"/>
              <a:gd name="T47" fmla="*/ 287 h 628"/>
              <a:gd name="T48" fmla="*/ 581 w 2746"/>
              <a:gd name="T49" fmla="*/ 299 h 628"/>
              <a:gd name="T50" fmla="*/ 719 w 2746"/>
              <a:gd name="T51" fmla="*/ 305 h 628"/>
              <a:gd name="T52" fmla="*/ 723 w 2746"/>
              <a:gd name="T53" fmla="*/ 317 h 628"/>
              <a:gd name="T54" fmla="*/ 852 w 2746"/>
              <a:gd name="T55" fmla="*/ 323 h 628"/>
              <a:gd name="T56" fmla="*/ 856 w 2746"/>
              <a:gd name="T57" fmla="*/ 337 h 628"/>
              <a:gd name="T58" fmla="*/ 908 w 2746"/>
              <a:gd name="T59" fmla="*/ 343 h 628"/>
              <a:gd name="T60" fmla="*/ 948 w 2746"/>
              <a:gd name="T61" fmla="*/ 355 h 628"/>
              <a:gd name="T62" fmla="*/ 1008 w 2746"/>
              <a:gd name="T63" fmla="*/ 363 h 628"/>
              <a:gd name="T64" fmla="*/ 1018 w 2746"/>
              <a:gd name="T65" fmla="*/ 381 h 628"/>
              <a:gd name="T66" fmla="*/ 1094 w 2746"/>
              <a:gd name="T67" fmla="*/ 387 h 628"/>
              <a:gd name="T68" fmla="*/ 1148 w 2746"/>
              <a:gd name="T69" fmla="*/ 401 h 628"/>
              <a:gd name="T70" fmla="*/ 1294 w 2746"/>
              <a:gd name="T71" fmla="*/ 407 h 628"/>
              <a:gd name="T72" fmla="*/ 1366 w 2746"/>
              <a:gd name="T73" fmla="*/ 427 h 628"/>
              <a:gd name="T74" fmla="*/ 1418 w 2746"/>
              <a:gd name="T75" fmla="*/ 435 h 628"/>
              <a:gd name="T76" fmla="*/ 1456 w 2746"/>
              <a:gd name="T77" fmla="*/ 449 h 628"/>
              <a:gd name="T78" fmla="*/ 1573 w 2746"/>
              <a:gd name="T79" fmla="*/ 455 h 628"/>
              <a:gd name="T80" fmla="*/ 1581 w 2746"/>
              <a:gd name="T81" fmla="*/ 469 h 628"/>
              <a:gd name="T82" fmla="*/ 1683 w 2746"/>
              <a:gd name="T83" fmla="*/ 483 h 628"/>
              <a:gd name="T84" fmla="*/ 1771 w 2746"/>
              <a:gd name="T85" fmla="*/ 497 h 628"/>
              <a:gd name="T86" fmla="*/ 1863 w 2746"/>
              <a:gd name="T87" fmla="*/ 503 h 628"/>
              <a:gd name="T88" fmla="*/ 1893 w 2746"/>
              <a:gd name="T89" fmla="*/ 523 h 628"/>
              <a:gd name="T90" fmla="*/ 1925 w 2746"/>
              <a:gd name="T91" fmla="*/ 533 h 628"/>
              <a:gd name="T92" fmla="*/ 1949 w 2746"/>
              <a:gd name="T93" fmla="*/ 557 h 628"/>
              <a:gd name="T94" fmla="*/ 2037 w 2746"/>
              <a:gd name="T95" fmla="*/ 569 h 628"/>
              <a:gd name="T96" fmla="*/ 2145 w 2746"/>
              <a:gd name="T97" fmla="*/ 596 h 628"/>
              <a:gd name="T98" fmla="*/ 2746 w 2746"/>
              <a:gd name="T99" fmla="*/ 628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46" h="628"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109" y="6"/>
                </a:lnTo>
                <a:lnTo>
                  <a:pt x="109" y="12"/>
                </a:lnTo>
                <a:lnTo>
                  <a:pt x="125" y="12"/>
                </a:lnTo>
                <a:lnTo>
                  <a:pt x="125" y="18"/>
                </a:lnTo>
                <a:lnTo>
                  <a:pt x="133" y="18"/>
                </a:lnTo>
                <a:lnTo>
                  <a:pt x="133" y="30"/>
                </a:lnTo>
                <a:lnTo>
                  <a:pt x="135" y="30"/>
                </a:lnTo>
                <a:lnTo>
                  <a:pt x="135" y="42"/>
                </a:lnTo>
                <a:lnTo>
                  <a:pt x="135" y="42"/>
                </a:lnTo>
                <a:lnTo>
                  <a:pt x="135" y="48"/>
                </a:lnTo>
                <a:lnTo>
                  <a:pt x="139" y="48"/>
                </a:lnTo>
                <a:lnTo>
                  <a:pt x="139" y="60"/>
                </a:lnTo>
                <a:lnTo>
                  <a:pt x="141" y="60"/>
                </a:lnTo>
                <a:lnTo>
                  <a:pt x="141" y="66"/>
                </a:lnTo>
                <a:lnTo>
                  <a:pt x="145" y="66"/>
                </a:lnTo>
                <a:lnTo>
                  <a:pt x="145" y="84"/>
                </a:lnTo>
                <a:lnTo>
                  <a:pt x="147" y="84"/>
                </a:lnTo>
                <a:lnTo>
                  <a:pt x="147" y="96"/>
                </a:lnTo>
                <a:lnTo>
                  <a:pt x="147" y="96"/>
                </a:lnTo>
                <a:lnTo>
                  <a:pt x="147" y="102"/>
                </a:lnTo>
                <a:lnTo>
                  <a:pt x="151" y="102"/>
                </a:lnTo>
                <a:lnTo>
                  <a:pt x="151" y="114"/>
                </a:lnTo>
                <a:lnTo>
                  <a:pt x="159" y="114"/>
                </a:lnTo>
                <a:lnTo>
                  <a:pt x="159" y="127"/>
                </a:lnTo>
                <a:lnTo>
                  <a:pt x="161" y="127"/>
                </a:lnTo>
                <a:lnTo>
                  <a:pt x="161" y="133"/>
                </a:lnTo>
                <a:lnTo>
                  <a:pt x="229" y="133"/>
                </a:lnTo>
                <a:lnTo>
                  <a:pt x="229" y="139"/>
                </a:lnTo>
                <a:lnTo>
                  <a:pt x="231" y="139"/>
                </a:lnTo>
                <a:lnTo>
                  <a:pt x="231" y="145"/>
                </a:lnTo>
                <a:lnTo>
                  <a:pt x="245" y="145"/>
                </a:lnTo>
                <a:lnTo>
                  <a:pt x="245" y="157"/>
                </a:lnTo>
                <a:lnTo>
                  <a:pt x="253" y="157"/>
                </a:lnTo>
                <a:lnTo>
                  <a:pt x="253" y="163"/>
                </a:lnTo>
                <a:lnTo>
                  <a:pt x="265" y="163"/>
                </a:lnTo>
                <a:lnTo>
                  <a:pt x="265" y="175"/>
                </a:lnTo>
                <a:lnTo>
                  <a:pt x="269" y="175"/>
                </a:lnTo>
                <a:lnTo>
                  <a:pt x="269" y="181"/>
                </a:lnTo>
                <a:lnTo>
                  <a:pt x="275" y="181"/>
                </a:lnTo>
                <a:lnTo>
                  <a:pt x="275" y="193"/>
                </a:lnTo>
                <a:lnTo>
                  <a:pt x="285" y="193"/>
                </a:lnTo>
                <a:lnTo>
                  <a:pt x="285" y="199"/>
                </a:lnTo>
                <a:lnTo>
                  <a:pt x="287" y="199"/>
                </a:lnTo>
                <a:lnTo>
                  <a:pt x="287" y="205"/>
                </a:lnTo>
                <a:lnTo>
                  <a:pt x="289" y="205"/>
                </a:lnTo>
                <a:lnTo>
                  <a:pt x="289" y="219"/>
                </a:lnTo>
                <a:lnTo>
                  <a:pt x="303" y="219"/>
                </a:lnTo>
                <a:lnTo>
                  <a:pt x="303" y="225"/>
                </a:lnTo>
                <a:lnTo>
                  <a:pt x="357" y="225"/>
                </a:lnTo>
                <a:lnTo>
                  <a:pt x="357" y="231"/>
                </a:lnTo>
                <a:lnTo>
                  <a:pt x="429" y="231"/>
                </a:lnTo>
                <a:lnTo>
                  <a:pt x="429" y="237"/>
                </a:lnTo>
                <a:lnTo>
                  <a:pt x="431" y="237"/>
                </a:lnTo>
                <a:lnTo>
                  <a:pt x="431" y="243"/>
                </a:lnTo>
                <a:lnTo>
                  <a:pt x="433" y="243"/>
                </a:lnTo>
                <a:lnTo>
                  <a:pt x="433" y="249"/>
                </a:lnTo>
                <a:lnTo>
                  <a:pt x="437" y="249"/>
                </a:lnTo>
                <a:lnTo>
                  <a:pt x="437" y="255"/>
                </a:lnTo>
                <a:lnTo>
                  <a:pt x="443" y="255"/>
                </a:lnTo>
                <a:lnTo>
                  <a:pt x="443" y="261"/>
                </a:lnTo>
                <a:lnTo>
                  <a:pt x="485" y="261"/>
                </a:lnTo>
                <a:lnTo>
                  <a:pt x="485" y="267"/>
                </a:lnTo>
                <a:lnTo>
                  <a:pt x="487" y="267"/>
                </a:lnTo>
                <a:lnTo>
                  <a:pt x="487" y="273"/>
                </a:lnTo>
                <a:lnTo>
                  <a:pt x="519" y="273"/>
                </a:lnTo>
                <a:lnTo>
                  <a:pt x="519" y="279"/>
                </a:lnTo>
                <a:lnTo>
                  <a:pt x="575" y="279"/>
                </a:lnTo>
                <a:lnTo>
                  <a:pt x="575" y="287"/>
                </a:lnTo>
                <a:lnTo>
                  <a:pt x="577" y="287"/>
                </a:lnTo>
                <a:lnTo>
                  <a:pt x="577" y="293"/>
                </a:lnTo>
                <a:lnTo>
                  <a:pt x="581" y="293"/>
                </a:lnTo>
                <a:lnTo>
                  <a:pt x="581" y="299"/>
                </a:lnTo>
                <a:lnTo>
                  <a:pt x="715" y="299"/>
                </a:lnTo>
                <a:lnTo>
                  <a:pt x="715" y="305"/>
                </a:lnTo>
                <a:lnTo>
                  <a:pt x="719" y="305"/>
                </a:lnTo>
                <a:lnTo>
                  <a:pt x="719" y="311"/>
                </a:lnTo>
                <a:lnTo>
                  <a:pt x="723" y="311"/>
                </a:lnTo>
                <a:lnTo>
                  <a:pt x="723" y="317"/>
                </a:lnTo>
                <a:lnTo>
                  <a:pt x="842" y="317"/>
                </a:lnTo>
                <a:lnTo>
                  <a:pt x="842" y="323"/>
                </a:lnTo>
                <a:lnTo>
                  <a:pt x="852" y="323"/>
                </a:lnTo>
                <a:lnTo>
                  <a:pt x="852" y="331"/>
                </a:lnTo>
                <a:lnTo>
                  <a:pt x="856" y="331"/>
                </a:lnTo>
                <a:lnTo>
                  <a:pt x="856" y="337"/>
                </a:lnTo>
                <a:lnTo>
                  <a:pt x="866" y="337"/>
                </a:lnTo>
                <a:lnTo>
                  <a:pt x="866" y="343"/>
                </a:lnTo>
                <a:lnTo>
                  <a:pt x="908" y="343"/>
                </a:lnTo>
                <a:lnTo>
                  <a:pt x="908" y="349"/>
                </a:lnTo>
                <a:lnTo>
                  <a:pt x="948" y="349"/>
                </a:lnTo>
                <a:lnTo>
                  <a:pt x="948" y="355"/>
                </a:lnTo>
                <a:lnTo>
                  <a:pt x="996" y="355"/>
                </a:lnTo>
                <a:lnTo>
                  <a:pt x="996" y="363"/>
                </a:lnTo>
                <a:lnTo>
                  <a:pt x="1008" y="363"/>
                </a:lnTo>
                <a:lnTo>
                  <a:pt x="1008" y="369"/>
                </a:lnTo>
                <a:lnTo>
                  <a:pt x="1018" y="369"/>
                </a:lnTo>
                <a:lnTo>
                  <a:pt x="1018" y="381"/>
                </a:lnTo>
                <a:lnTo>
                  <a:pt x="1046" y="381"/>
                </a:lnTo>
                <a:lnTo>
                  <a:pt x="1046" y="387"/>
                </a:lnTo>
                <a:lnTo>
                  <a:pt x="1094" y="387"/>
                </a:lnTo>
                <a:lnTo>
                  <a:pt x="1094" y="395"/>
                </a:lnTo>
                <a:lnTo>
                  <a:pt x="1148" y="395"/>
                </a:lnTo>
                <a:lnTo>
                  <a:pt x="1148" y="401"/>
                </a:lnTo>
                <a:lnTo>
                  <a:pt x="1190" y="401"/>
                </a:lnTo>
                <a:lnTo>
                  <a:pt x="1190" y="407"/>
                </a:lnTo>
                <a:lnTo>
                  <a:pt x="1294" y="407"/>
                </a:lnTo>
                <a:lnTo>
                  <a:pt x="1294" y="421"/>
                </a:lnTo>
                <a:lnTo>
                  <a:pt x="1366" y="421"/>
                </a:lnTo>
                <a:lnTo>
                  <a:pt x="1366" y="427"/>
                </a:lnTo>
                <a:lnTo>
                  <a:pt x="1412" y="427"/>
                </a:lnTo>
                <a:lnTo>
                  <a:pt x="1412" y="435"/>
                </a:lnTo>
                <a:lnTo>
                  <a:pt x="1418" y="435"/>
                </a:lnTo>
                <a:lnTo>
                  <a:pt x="1418" y="441"/>
                </a:lnTo>
                <a:lnTo>
                  <a:pt x="1456" y="441"/>
                </a:lnTo>
                <a:lnTo>
                  <a:pt x="1456" y="449"/>
                </a:lnTo>
                <a:lnTo>
                  <a:pt x="1509" y="449"/>
                </a:lnTo>
                <a:lnTo>
                  <a:pt x="1509" y="455"/>
                </a:lnTo>
                <a:lnTo>
                  <a:pt x="1573" y="455"/>
                </a:lnTo>
                <a:lnTo>
                  <a:pt x="1573" y="461"/>
                </a:lnTo>
                <a:lnTo>
                  <a:pt x="1581" y="461"/>
                </a:lnTo>
                <a:lnTo>
                  <a:pt x="1581" y="469"/>
                </a:lnTo>
                <a:lnTo>
                  <a:pt x="1583" y="469"/>
                </a:lnTo>
                <a:lnTo>
                  <a:pt x="1583" y="483"/>
                </a:lnTo>
                <a:lnTo>
                  <a:pt x="1683" y="483"/>
                </a:lnTo>
                <a:lnTo>
                  <a:pt x="1683" y="489"/>
                </a:lnTo>
                <a:lnTo>
                  <a:pt x="1771" y="489"/>
                </a:lnTo>
                <a:lnTo>
                  <a:pt x="1771" y="497"/>
                </a:lnTo>
                <a:lnTo>
                  <a:pt x="1835" y="497"/>
                </a:lnTo>
                <a:lnTo>
                  <a:pt x="1835" y="503"/>
                </a:lnTo>
                <a:lnTo>
                  <a:pt x="1863" y="503"/>
                </a:lnTo>
                <a:lnTo>
                  <a:pt x="1863" y="511"/>
                </a:lnTo>
                <a:lnTo>
                  <a:pt x="1893" y="511"/>
                </a:lnTo>
                <a:lnTo>
                  <a:pt x="1893" y="523"/>
                </a:lnTo>
                <a:lnTo>
                  <a:pt x="1901" y="523"/>
                </a:lnTo>
                <a:lnTo>
                  <a:pt x="1901" y="533"/>
                </a:lnTo>
                <a:lnTo>
                  <a:pt x="1925" y="533"/>
                </a:lnTo>
                <a:lnTo>
                  <a:pt x="1925" y="545"/>
                </a:lnTo>
                <a:lnTo>
                  <a:pt x="1949" y="545"/>
                </a:lnTo>
                <a:lnTo>
                  <a:pt x="1949" y="557"/>
                </a:lnTo>
                <a:lnTo>
                  <a:pt x="2005" y="557"/>
                </a:lnTo>
                <a:lnTo>
                  <a:pt x="2005" y="569"/>
                </a:lnTo>
                <a:lnTo>
                  <a:pt x="2037" y="569"/>
                </a:lnTo>
                <a:lnTo>
                  <a:pt x="2037" y="581"/>
                </a:lnTo>
                <a:lnTo>
                  <a:pt x="2145" y="581"/>
                </a:lnTo>
                <a:lnTo>
                  <a:pt x="2145" y="596"/>
                </a:lnTo>
                <a:lnTo>
                  <a:pt x="2165" y="596"/>
                </a:lnTo>
                <a:lnTo>
                  <a:pt x="2165" y="628"/>
                </a:lnTo>
                <a:lnTo>
                  <a:pt x="2746" y="628"/>
                </a:lnTo>
              </a:path>
            </a:pathLst>
          </a:custGeom>
          <a:noFill/>
          <a:ln w="19050" cap="flat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19" name="Line 2222">
            <a:extLst>
              <a:ext uri="{FF2B5EF4-FFF2-40B4-BE49-F238E27FC236}">
                <a16:creationId xmlns:a16="http://schemas.microsoft.com/office/drawing/2014/main" id="{A856E30C-8E50-11D4-E2D7-6FF50F121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20" name="Line 2223">
            <a:extLst>
              <a:ext uri="{FF2B5EF4-FFF2-40B4-BE49-F238E27FC236}">
                <a16:creationId xmlns:a16="http://schemas.microsoft.com/office/drawing/2014/main" id="{FAA315B2-C8FF-6E94-9393-0F4A9DA4B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21" name="Line 2224">
            <a:extLst>
              <a:ext uri="{FF2B5EF4-FFF2-40B4-BE49-F238E27FC236}">
                <a16:creationId xmlns:a16="http://schemas.microsoft.com/office/drawing/2014/main" id="{9F4B83CF-B1EC-6188-BBF5-04CD4E45D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22" name="Line 2225">
            <a:extLst>
              <a:ext uri="{FF2B5EF4-FFF2-40B4-BE49-F238E27FC236}">
                <a16:creationId xmlns:a16="http://schemas.microsoft.com/office/drawing/2014/main" id="{10941F4D-C160-702E-8E39-621C2CAAC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23" name="Line 2226">
            <a:extLst>
              <a:ext uri="{FF2B5EF4-FFF2-40B4-BE49-F238E27FC236}">
                <a16:creationId xmlns:a16="http://schemas.microsoft.com/office/drawing/2014/main" id="{5E5A1E5D-9134-5288-3989-CA5E18A52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24" name="Line 2227">
            <a:extLst>
              <a:ext uri="{FF2B5EF4-FFF2-40B4-BE49-F238E27FC236}">
                <a16:creationId xmlns:a16="http://schemas.microsoft.com/office/drawing/2014/main" id="{F184F43E-EB1B-0E62-A645-F108060CF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25" name="Line 2228">
            <a:extLst>
              <a:ext uri="{FF2B5EF4-FFF2-40B4-BE49-F238E27FC236}">
                <a16:creationId xmlns:a16="http://schemas.microsoft.com/office/drawing/2014/main" id="{0C310502-83C1-3806-7078-5EB6A6F56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26" name="Line 2229">
            <a:extLst>
              <a:ext uri="{FF2B5EF4-FFF2-40B4-BE49-F238E27FC236}">
                <a16:creationId xmlns:a16="http://schemas.microsoft.com/office/drawing/2014/main" id="{DA4ED843-8E8A-3C26-B6F1-CB627C834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27" name="Line 2230">
            <a:extLst>
              <a:ext uri="{FF2B5EF4-FFF2-40B4-BE49-F238E27FC236}">
                <a16:creationId xmlns:a16="http://schemas.microsoft.com/office/drawing/2014/main" id="{DE96C324-4AEE-3559-BF3E-9B4859F02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28" name="Line 2231">
            <a:extLst>
              <a:ext uri="{FF2B5EF4-FFF2-40B4-BE49-F238E27FC236}">
                <a16:creationId xmlns:a16="http://schemas.microsoft.com/office/drawing/2014/main" id="{388A885A-15A6-8C31-E35E-BFB341D19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29" name="Line 2232">
            <a:extLst>
              <a:ext uri="{FF2B5EF4-FFF2-40B4-BE49-F238E27FC236}">
                <a16:creationId xmlns:a16="http://schemas.microsoft.com/office/drawing/2014/main" id="{9E0AE8AE-B284-3B2A-CC89-B97E83BEE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30" name="Line 2233">
            <a:extLst>
              <a:ext uri="{FF2B5EF4-FFF2-40B4-BE49-F238E27FC236}">
                <a16:creationId xmlns:a16="http://schemas.microsoft.com/office/drawing/2014/main" id="{E567B567-18D3-97EF-2C30-3B4FA40AC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31" name="Line 2234">
            <a:extLst>
              <a:ext uri="{FF2B5EF4-FFF2-40B4-BE49-F238E27FC236}">
                <a16:creationId xmlns:a16="http://schemas.microsoft.com/office/drawing/2014/main" id="{9CEC7B52-6A12-B4BA-EB30-7D8A99622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32" name="Line 2235">
            <a:extLst>
              <a:ext uri="{FF2B5EF4-FFF2-40B4-BE49-F238E27FC236}">
                <a16:creationId xmlns:a16="http://schemas.microsoft.com/office/drawing/2014/main" id="{8342BAE0-3D20-3951-1A1C-12317A9D3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33" name="Line 2236">
            <a:extLst>
              <a:ext uri="{FF2B5EF4-FFF2-40B4-BE49-F238E27FC236}">
                <a16:creationId xmlns:a16="http://schemas.microsoft.com/office/drawing/2014/main" id="{111BD02A-87B6-C567-E245-CA965F281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34" name="Line 2237">
            <a:extLst>
              <a:ext uri="{FF2B5EF4-FFF2-40B4-BE49-F238E27FC236}">
                <a16:creationId xmlns:a16="http://schemas.microsoft.com/office/drawing/2014/main" id="{E4D05FC3-A2B6-BE8D-2C83-00416F21E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35" name="Line 2238">
            <a:extLst>
              <a:ext uri="{FF2B5EF4-FFF2-40B4-BE49-F238E27FC236}">
                <a16:creationId xmlns:a16="http://schemas.microsoft.com/office/drawing/2014/main" id="{805A8730-2D43-2F4A-0324-193423D67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36" name="Line 2239">
            <a:extLst>
              <a:ext uri="{FF2B5EF4-FFF2-40B4-BE49-F238E27FC236}">
                <a16:creationId xmlns:a16="http://schemas.microsoft.com/office/drawing/2014/main" id="{F8A81E6C-BCEA-6BFF-C0C7-C23ECD1CD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37" name="Line 2240">
            <a:extLst>
              <a:ext uri="{FF2B5EF4-FFF2-40B4-BE49-F238E27FC236}">
                <a16:creationId xmlns:a16="http://schemas.microsoft.com/office/drawing/2014/main" id="{6D6F3FDB-1DEF-FFEE-6AF2-A4C302B83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38" name="Line 2241">
            <a:extLst>
              <a:ext uri="{FF2B5EF4-FFF2-40B4-BE49-F238E27FC236}">
                <a16:creationId xmlns:a16="http://schemas.microsoft.com/office/drawing/2014/main" id="{AB7AAF45-CA39-500D-8330-4595D2C5E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39" name="Line 2242">
            <a:extLst>
              <a:ext uri="{FF2B5EF4-FFF2-40B4-BE49-F238E27FC236}">
                <a16:creationId xmlns:a16="http://schemas.microsoft.com/office/drawing/2014/main" id="{BD7AF92F-C069-07F0-EEA6-C9BDDFBE7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40" name="Line 2243">
            <a:extLst>
              <a:ext uri="{FF2B5EF4-FFF2-40B4-BE49-F238E27FC236}">
                <a16:creationId xmlns:a16="http://schemas.microsoft.com/office/drawing/2014/main" id="{A58A4DEC-2116-EF8B-8C26-478F5063D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41" name="Line 2244">
            <a:extLst>
              <a:ext uri="{FF2B5EF4-FFF2-40B4-BE49-F238E27FC236}">
                <a16:creationId xmlns:a16="http://schemas.microsoft.com/office/drawing/2014/main" id="{299CA1F1-A619-BB53-67F0-0784C11B4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42" name="Line 2245">
            <a:extLst>
              <a:ext uri="{FF2B5EF4-FFF2-40B4-BE49-F238E27FC236}">
                <a16:creationId xmlns:a16="http://schemas.microsoft.com/office/drawing/2014/main" id="{39EE308F-F3AD-DA2E-1921-683BE6EB1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43" name="Line 2246">
            <a:extLst>
              <a:ext uri="{FF2B5EF4-FFF2-40B4-BE49-F238E27FC236}">
                <a16:creationId xmlns:a16="http://schemas.microsoft.com/office/drawing/2014/main" id="{3D9EEC20-A8CE-546F-71E7-70B7388F3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6822" y="2160617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44" name="Line 2247">
            <a:extLst>
              <a:ext uri="{FF2B5EF4-FFF2-40B4-BE49-F238E27FC236}">
                <a16:creationId xmlns:a16="http://schemas.microsoft.com/office/drawing/2014/main" id="{3740AFB9-43D5-94EE-EC39-83052A351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199" y="212651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45" name="Line 2248">
            <a:extLst>
              <a:ext uri="{FF2B5EF4-FFF2-40B4-BE49-F238E27FC236}">
                <a16:creationId xmlns:a16="http://schemas.microsoft.com/office/drawing/2014/main" id="{69D610EA-5E2C-36A4-943E-03C6EBC81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199" y="2192092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46" name="Line 2249">
            <a:extLst>
              <a:ext uri="{FF2B5EF4-FFF2-40B4-BE49-F238E27FC236}">
                <a16:creationId xmlns:a16="http://schemas.microsoft.com/office/drawing/2014/main" id="{A496B047-FB84-A9D9-FB4A-366411413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576" y="2157995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47" name="Line 2250">
            <a:extLst>
              <a:ext uri="{FF2B5EF4-FFF2-40B4-BE49-F238E27FC236}">
                <a16:creationId xmlns:a16="http://schemas.microsoft.com/office/drawing/2014/main" id="{763AD90C-66CE-C1CF-41BA-E53CF7803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199" y="2192092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48" name="Line 2251">
            <a:extLst>
              <a:ext uri="{FF2B5EF4-FFF2-40B4-BE49-F238E27FC236}">
                <a16:creationId xmlns:a16="http://schemas.microsoft.com/office/drawing/2014/main" id="{767A3338-47AB-C5AC-C486-B520BB90F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576" y="2157995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49" name="Line 2252">
            <a:extLst>
              <a:ext uri="{FF2B5EF4-FFF2-40B4-BE49-F238E27FC236}">
                <a16:creationId xmlns:a16="http://schemas.microsoft.com/office/drawing/2014/main" id="{6BCE4DED-540A-C0F5-A86F-DF9D2D6D6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3844" y="2215699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50" name="Line 2253">
            <a:extLst>
              <a:ext uri="{FF2B5EF4-FFF2-40B4-BE49-F238E27FC236}">
                <a16:creationId xmlns:a16="http://schemas.microsoft.com/office/drawing/2014/main" id="{E3B38B7F-1C9E-FE1A-0C6F-0CA03BEFB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576" y="2181601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51" name="Line 2254">
            <a:extLst>
              <a:ext uri="{FF2B5EF4-FFF2-40B4-BE49-F238E27FC236}">
                <a16:creationId xmlns:a16="http://schemas.microsoft.com/office/drawing/2014/main" id="{E96C3D0E-D33B-98EC-26C4-994A13C49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7066" y="2262912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52" name="Line 2255">
            <a:extLst>
              <a:ext uri="{FF2B5EF4-FFF2-40B4-BE49-F238E27FC236}">
                <a16:creationId xmlns:a16="http://schemas.microsoft.com/office/drawing/2014/main" id="{5C99C649-5BD4-5210-70B0-0CE002550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443" y="22288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53" name="Line 2256">
            <a:extLst>
              <a:ext uri="{FF2B5EF4-FFF2-40B4-BE49-F238E27FC236}">
                <a16:creationId xmlns:a16="http://schemas.microsoft.com/office/drawing/2014/main" id="{B7BAD0AE-6EDA-E252-C3C6-3CCF9A400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2932" y="2327175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54" name="Line 2257">
            <a:extLst>
              <a:ext uri="{FF2B5EF4-FFF2-40B4-BE49-F238E27FC236}">
                <a16:creationId xmlns:a16="http://schemas.microsoft.com/office/drawing/2014/main" id="{1D38F225-1100-FE73-6417-D1E75D8C2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7309" y="2294388"/>
            <a:ext cx="0" cy="64263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55" name="Line 2258">
            <a:extLst>
              <a:ext uri="{FF2B5EF4-FFF2-40B4-BE49-F238E27FC236}">
                <a16:creationId xmlns:a16="http://schemas.microsoft.com/office/drawing/2014/main" id="{C79F0AAF-024C-5C4B-9536-6446A251B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576" y="2327175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56" name="Line 2259">
            <a:extLst>
              <a:ext uri="{FF2B5EF4-FFF2-40B4-BE49-F238E27FC236}">
                <a16:creationId xmlns:a16="http://schemas.microsoft.com/office/drawing/2014/main" id="{BA4AB7D2-24F3-48D8-CFE7-E97837772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7309" y="2294388"/>
            <a:ext cx="0" cy="64263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57" name="Line 2260">
            <a:extLst>
              <a:ext uri="{FF2B5EF4-FFF2-40B4-BE49-F238E27FC236}">
                <a16:creationId xmlns:a16="http://schemas.microsoft.com/office/drawing/2014/main" id="{65277084-A9C7-B3D7-E649-1C69F99F6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3420" y="2358651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58" name="Line 2261">
            <a:extLst>
              <a:ext uri="{FF2B5EF4-FFF2-40B4-BE49-F238E27FC236}">
                <a16:creationId xmlns:a16="http://schemas.microsoft.com/office/drawing/2014/main" id="{80D01F52-797A-77F6-D524-718248B94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797" y="2327175"/>
            <a:ext cx="0" cy="6295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59" name="Line 2262">
            <a:extLst>
              <a:ext uri="{FF2B5EF4-FFF2-40B4-BE49-F238E27FC236}">
                <a16:creationId xmlns:a16="http://schemas.microsoft.com/office/drawing/2014/main" id="{0C8C9D1F-417F-9DAA-9DC4-E017EA076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952" y="2390126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60" name="Line 2263">
            <a:extLst>
              <a:ext uri="{FF2B5EF4-FFF2-40B4-BE49-F238E27FC236}">
                <a16:creationId xmlns:a16="http://schemas.microsoft.com/office/drawing/2014/main" id="{18187590-E793-3EE3-ACA1-0F167F7D6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329" y="2358651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61" name="Line 2264">
            <a:extLst>
              <a:ext uri="{FF2B5EF4-FFF2-40B4-BE49-F238E27FC236}">
                <a16:creationId xmlns:a16="http://schemas.microsoft.com/office/drawing/2014/main" id="{759A7CA2-0EF1-C0D3-2E8C-24EE072F9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885" y="2416355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62" name="Line 2265">
            <a:extLst>
              <a:ext uri="{FF2B5EF4-FFF2-40B4-BE49-F238E27FC236}">
                <a16:creationId xmlns:a16="http://schemas.microsoft.com/office/drawing/2014/main" id="{A7486D9B-5062-8965-640F-00B455DD3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1263" y="2382257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63" name="Line 2266">
            <a:extLst>
              <a:ext uri="{FF2B5EF4-FFF2-40B4-BE49-F238E27FC236}">
                <a16:creationId xmlns:a16="http://schemas.microsoft.com/office/drawing/2014/main" id="{C69E82A1-A6F4-A0AF-A88F-324490206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530" y="2416355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64" name="Line 2267">
            <a:extLst>
              <a:ext uri="{FF2B5EF4-FFF2-40B4-BE49-F238E27FC236}">
                <a16:creationId xmlns:a16="http://schemas.microsoft.com/office/drawing/2014/main" id="{7BC723D6-86EF-F7CF-930C-FE71652EB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3906" y="2382257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65" name="Line 2268">
            <a:extLst>
              <a:ext uri="{FF2B5EF4-FFF2-40B4-BE49-F238E27FC236}">
                <a16:creationId xmlns:a16="http://schemas.microsoft.com/office/drawing/2014/main" id="{4B2696A9-1577-B925-C8E5-8B0DD11E2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4818" y="2439962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66" name="Line 2269">
            <a:extLst>
              <a:ext uri="{FF2B5EF4-FFF2-40B4-BE49-F238E27FC236}">
                <a16:creationId xmlns:a16="http://schemas.microsoft.com/office/drawing/2014/main" id="{B5F516F6-1C92-834A-4075-2541BDA02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9195" y="2408486"/>
            <a:ext cx="0" cy="6295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67" name="Line 2270">
            <a:extLst>
              <a:ext uri="{FF2B5EF4-FFF2-40B4-BE49-F238E27FC236}">
                <a16:creationId xmlns:a16="http://schemas.microsoft.com/office/drawing/2014/main" id="{01DE55F5-A4BE-3FAC-36CB-2C5E1F7F8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463" y="2447831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68" name="Line 2271">
            <a:extLst>
              <a:ext uri="{FF2B5EF4-FFF2-40B4-BE49-F238E27FC236}">
                <a16:creationId xmlns:a16="http://schemas.microsoft.com/office/drawing/2014/main" id="{4905DA57-9AE8-A48E-9012-8F461108F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1840" y="2416355"/>
            <a:ext cx="0" cy="6295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69" name="Line 2272">
            <a:extLst>
              <a:ext uri="{FF2B5EF4-FFF2-40B4-BE49-F238E27FC236}">
                <a16:creationId xmlns:a16="http://schemas.microsoft.com/office/drawing/2014/main" id="{2CD9EE93-094A-9C0F-9A28-967D29563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751" y="246356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70" name="Line 2273">
            <a:extLst>
              <a:ext uri="{FF2B5EF4-FFF2-40B4-BE49-F238E27FC236}">
                <a16:creationId xmlns:a16="http://schemas.microsoft.com/office/drawing/2014/main" id="{F93A0CF7-71AB-515D-474A-502DFE03A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129" y="2432093"/>
            <a:ext cx="0" cy="6295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71" name="Line 2274">
            <a:extLst>
              <a:ext uri="{FF2B5EF4-FFF2-40B4-BE49-F238E27FC236}">
                <a16:creationId xmlns:a16="http://schemas.microsoft.com/office/drawing/2014/main" id="{07F8A04E-36C1-04B4-32E9-A7EA0E548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8040" y="2479306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72" name="Line 2275">
            <a:extLst>
              <a:ext uri="{FF2B5EF4-FFF2-40B4-BE49-F238E27FC236}">
                <a16:creationId xmlns:a16="http://schemas.microsoft.com/office/drawing/2014/main" id="{D7BC92EB-3807-93F5-77DC-DC325410C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418" y="2447831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73" name="Line 2276">
            <a:extLst>
              <a:ext uri="{FF2B5EF4-FFF2-40B4-BE49-F238E27FC236}">
                <a16:creationId xmlns:a16="http://schemas.microsoft.com/office/drawing/2014/main" id="{1579A54A-8B5E-F1C5-C1B7-93FC1CC67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3906" y="2479306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74" name="Line 2277">
            <a:extLst>
              <a:ext uri="{FF2B5EF4-FFF2-40B4-BE49-F238E27FC236}">
                <a16:creationId xmlns:a16="http://schemas.microsoft.com/office/drawing/2014/main" id="{AD008E35-89D6-125F-DD62-37C08633E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8284" y="2447831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75" name="Line 2278">
            <a:extLst>
              <a:ext uri="{FF2B5EF4-FFF2-40B4-BE49-F238E27FC236}">
                <a16:creationId xmlns:a16="http://schemas.microsoft.com/office/drawing/2014/main" id="{4F8CC279-4653-2245-38D2-2AE22AD28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1994" y="2547502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76" name="Line 2279">
            <a:extLst>
              <a:ext uri="{FF2B5EF4-FFF2-40B4-BE49-F238E27FC236}">
                <a16:creationId xmlns:a16="http://schemas.microsoft.com/office/drawing/2014/main" id="{0DD5E05D-2BC2-2F87-4C84-25E37DDB6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6371" y="251340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77" name="Line 2280">
            <a:extLst>
              <a:ext uri="{FF2B5EF4-FFF2-40B4-BE49-F238E27FC236}">
                <a16:creationId xmlns:a16="http://schemas.microsoft.com/office/drawing/2014/main" id="{BEB77F3C-0899-14F8-B432-49C7BB4EA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216" y="256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78" name="Line 2281">
            <a:extLst>
              <a:ext uri="{FF2B5EF4-FFF2-40B4-BE49-F238E27FC236}">
                <a16:creationId xmlns:a16="http://schemas.microsoft.com/office/drawing/2014/main" id="{8F25A4A7-F864-A7DC-221A-54C8DA070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592" y="2531764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79" name="Line 2282">
            <a:extLst>
              <a:ext uri="{FF2B5EF4-FFF2-40B4-BE49-F238E27FC236}">
                <a16:creationId xmlns:a16="http://schemas.microsoft.com/office/drawing/2014/main" id="{C001D077-0CED-8494-B04F-2535A5E1C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8437" y="2586846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80" name="Line 2283">
            <a:extLst>
              <a:ext uri="{FF2B5EF4-FFF2-40B4-BE49-F238E27FC236}">
                <a16:creationId xmlns:a16="http://schemas.microsoft.com/office/drawing/2014/main" id="{BA17B8E0-7E31-89D2-3241-3E4390298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2814" y="25553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81" name="Line 2284">
            <a:extLst>
              <a:ext uri="{FF2B5EF4-FFF2-40B4-BE49-F238E27FC236}">
                <a16:creationId xmlns:a16="http://schemas.microsoft.com/office/drawing/2014/main" id="{CDAA1AC8-813F-3A0C-77B2-A85748FEF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6948" y="2586846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82" name="Line 2285">
            <a:extLst>
              <a:ext uri="{FF2B5EF4-FFF2-40B4-BE49-F238E27FC236}">
                <a16:creationId xmlns:a16="http://schemas.microsoft.com/office/drawing/2014/main" id="{2A74A491-10A2-C017-CAF3-C8B11707A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326" y="25553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83" name="Line 2286">
            <a:extLst>
              <a:ext uri="{FF2B5EF4-FFF2-40B4-BE49-F238E27FC236}">
                <a16:creationId xmlns:a16="http://schemas.microsoft.com/office/drawing/2014/main" id="{28AF310C-52F6-E86B-FFE8-002A49ED9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7192" y="259733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84" name="Line 2287">
            <a:extLst>
              <a:ext uri="{FF2B5EF4-FFF2-40B4-BE49-F238E27FC236}">
                <a16:creationId xmlns:a16="http://schemas.microsoft.com/office/drawing/2014/main" id="{D5D3CA7B-F46E-7DFB-D65A-2C7B1805A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1570" y="2563240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85" name="Line 2288">
            <a:extLst>
              <a:ext uri="{FF2B5EF4-FFF2-40B4-BE49-F238E27FC236}">
                <a16:creationId xmlns:a16="http://schemas.microsoft.com/office/drawing/2014/main" id="{A738E7AE-71E5-890A-A7E6-BE4D0DE97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7436" y="2605207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86" name="Line 2289">
            <a:extLst>
              <a:ext uri="{FF2B5EF4-FFF2-40B4-BE49-F238E27FC236}">
                <a16:creationId xmlns:a16="http://schemas.microsoft.com/office/drawing/2014/main" id="{BC889FC0-6B22-3933-DBEC-743966DBD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9168" y="2571108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87" name="Line 2290">
            <a:extLst>
              <a:ext uri="{FF2B5EF4-FFF2-40B4-BE49-F238E27FC236}">
                <a16:creationId xmlns:a16="http://schemas.microsoft.com/office/drawing/2014/main" id="{1E0ECF72-0645-9356-B0C6-10880231B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324" y="262094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88" name="Line 2291">
            <a:extLst>
              <a:ext uri="{FF2B5EF4-FFF2-40B4-BE49-F238E27FC236}">
                <a16:creationId xmlns:a16="http://schemas.microsoft.com/office/drawing/2014/main" id="{6C8C526E-E97A-5403-435D-9F5E053BE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4701" y="258946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89" name="Line 2292">
            <a:extLst>
              <a:ext uri="{FF2B5EF4-FFF2-40B4-BE49-F238E27FC236}">
                <a16:creationId xmlns:a16="http://schemas.microsoft.com/office/drawing/2014/main" id="{023636AA-09B8-CAD2-2ED0-170B3A6EB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8256" y="262094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90" name="Line 2293">
            <a:extLst>
              <a:ext uri="{FF2B5EF4-FFF2-40B4-BE49-F238E27FC236}">
                <a16:creationId xmlns:a16="http://schemas.microsoft.com/office/drawing/2014/main" id="{483D194E-B252-AB0B-189C-955C3764F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9990" y="258946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91" name="Line 2294">
            <a:extLst>
              <a:ext uri="{FF2B5EF4-FFF2-40B4-BE49-F238E27FC236}">
                <a16:creationId xmlns:a16="http://schemas.microsoft.com/office/drawing/2014/main" id="{F3FF7271-016F-39B9-898E-08AFCF100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1479" y="26288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92" name="Line 2295">
            <a:extLst>
              <a:ext uri="{FF2B5EF4-FFF2-40B4-BE49-F238E27FC236}">
                <a16:creationId xmlns:a16="http://schemas.microsoft.com/office/drawing/2014/main" id="{8AC942E9-5747-073E-9B23-0A3B7FB62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5856" y="2597338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93" name="Line 2296">
            <a:extLst>
              <a:ext uri="{FF2B5EF4-FFF2-40B4-BE49-F238E27FC236}">
                <a16:creationId xmlns:a16="http://schemas.microsoft.com/office/drawing/2014/main" id="{C475F92E-3231-E587-6F57-C5FCA4800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677" y="263930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94" name="Line 2297">
            <a:extLst>
              <a:ext uri="{FF2B5EF4-FFF2-40B4-BE49-F238E27FC236}">
                <a16:creationId xmlns:a16="http://schemas.microsoft.com/office/drawing/2014/main" id="{04CBA8A5-DBF8-4B26-756F-F42902107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1055" y="2605207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95" name="Line 2298">
            <a:extLst>
              <a:ext uri="{FF2B5EF4-FFF2-40B4-BE49-F238E27FC236}">
                <a16:creationId xmlns:a16="http://schemas.microsoft.com/office/drawing/2014/main" id="{B8C8345E-8CF1-A3F7-3092-3420E5016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9899" y="2639305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96" name="Line 2299">
            <a:extLst>
              <a:ext uri="{FF2B5EF4-FFF2-40B4-BE49-F238E27FC236}">
                <a16:creationId xmlns:a16="http://schemas.microsoft.com/office/drawing/2014/main" id="{0FB9FA02-7830-2CC5-1897-3A8C03A07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4277" y="2605207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97" name="Line 2300">
            <a:extLst>
              <a:ext uri="{FF2B5EF4-FFF2-40B4-BE49-F238E27FC236}">
                <a16:creationId xmlns:a16="http://schemas.microsoft.com/office/drawing/2014/main" id="{CB96F022-05A5-012E-FF22-618097E5A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3366" y="263930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98" name="Line 2301">
            <a:extLst>
              <a:ext uri="{FF2B5EF4-FFF2-40B4-BE49-F238E27FC236}">
                <a16:creationId xmlns:a16="http://schemas.microsoft.com/office/drawing/2014/main" id="{D91C089C-6AD1-1C33-F4BA-865F7619B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7742" y="2605207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599" name="Line 2302">
            <a:extLst>
              <a:ext uri="{FF2B5EF4-FFF2-40B4-BE49-F238E27FC236}">
                <a16:creationId xmlns:a16="http://schemas.microsoft.com/office/drawing/2014/main" id="{446FBCEA-2DA7-CD35-E434-38218EDAB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6009" y="263930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00" name="Line 2303">
            <a:extLst>
              <a:ext uri="{FF2B5EF4-FFF2-40B4-BE49-F238E27FC236}">
                <a16:creationId xmlns:a16="http://schemas.microsoft.com/office/drawing/2014/main" id="{8ECCFAA8-A4AD-8066-99A4-DC50DDE19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387" y="2605207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01" name="Line 2304">
            <a:extLst>
              <a:ext uri="{FF2B5EF4-FFF2-40B4-BE49-F238E27FC236}">
                <a16:creationId xmlns:a16="http://schemas.microsoft.com/office/drawing/2014/main" id="{02C5428A-2217-381B-F03D-03EBD5D06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9796" y="2681273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02" name="Line 2305">
            <a:extLst>
              <a:ext uri="{FF2B5EF4-FFF2-40B4-BE49-F238E27FC236}">
                <a16:creationId xmlns:a16="http://schemas.microsoft.com/office/drawing/2014/main" id="{0AC5DEE5-4015-16A6-6691-296C66E29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4172" y="2649797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03" name="Line 2306">
            <a:extLst>
              <a:ext uri="{FF2B5EF4-FFF2-40B4-BE49-F238E27FC236}">
                <a16:creationId xmlns:a16="http://schemas.microsoft.com/office/drawing/2014/main" id="{3F739132-6479-1D60-052B-BA72813A7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5084" y="269176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04" name="Line 2307">
            <a:extLst>
              <a:ext uri="{FF2B5EF4-FFF2-40B4-BE49-F238E27FC236}">
                <a16:creationId xmlns:a16="http://schemas.microsoft.com/office/drawing/2014/main" id="{74093DA0-98BA-61E4-1335-9CE45CD64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9462" y="2657666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05" name="Line 2308">
            <a:extLst>
              <a:ext uri="{FF2B5EF4-FFF2-40B4-BE49-F238E27FC236}">
                <a16:creationId xmlns:a16="http://schemas.microsoft.com/office/drawing/2014/main" id="{47AF7B22-3D85-D4FD-6080-D1ADC0929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7729" y="269176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06" name="Line 2309">
            <a:extLst>
              <a:ext uri="{FF2B5EF4-FFF2-40B4-BE49-F238E27FC236}">
                <a16:creationId xmlns:a16="http://schemas.microsoft.com/office/drawing/2014/main" id="{F8A16F31-A01D-B3C0-763D-38FBEA245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2106" y="2657666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07" name="Line 2310">
            <a:extLst>
              <a:ext uri="{FF2B5EF4-FFF2-40B4-BE49-F238E27FC236}">
                <a16:creationId xmlns:a16="http://schemas.microsoft.com/office/drawing/2014/main" id="{213DCF81-0E7A-A0F3-723A-8269ECFE2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193" y="2725863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08" name="Line 2311">
            <a:extLst>
              <a:ext uri="{FF2B5EF4-FFF2-40B4-BE49-F238E27FC236}">
                <a16:creationId xmlns:a16="http://schemas.microsoft.com/office/drawing/2014/main" id="{A5A46430-F300-B123-EFAA-D1A86EEB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4570" y="2694387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09" name="Line 2312">
            <a:extLst>
              <a:ext uri="{FF2B5EF4-FFF2-40B4-BE49-F238E27FC236}">
                <a16:creationId xmlns:a16="http://schemas.microsoft.com/office/drawing/2014/main" id="{14338A00-6B13-09A4-0DE9-763B4664D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1501" y="274422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10" name="Line 2313">
            <a:extLst>
              <a:ext uri="{FF2B5EF4-FFF2-40B4-BE49-F238E27FC236}">
                <a16:creationId xmlns:a16="http://schemas.microsoft.com/office/drawing/2014/main" id="{5B8D9769-202A-1FA0-FDD1-6BD4D2C76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79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11" name="Line 2314">
            <a:extLst>
              <a:ext uri="{FF2B5EF4-FFF2-40B4-BE49-F238E27FC236}">
                <a16:creationId xmlns:a16="http://schemas.microsoft.com/office/drawing/2014/main" id="{513FF765-43E8-BDF1-5167-328B499A0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7367" y="274422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12" name="Line 2315">
            <a:extLst>
              <a:ext uri="{FF2B5EF4-FFF2-40B4-BE49-F238E27FC236}">
                <a16:creationId xmlns:a16="http://schemas.microsoft.com/office/drawing/2014/main" id="{F1CE401F-DD00-2586-F475-28A481A19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45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13" name="Line 2316">
            <a:extLst>
              <a:ext uri="{FF2B5EF4-FFF2-40B4-BE49-F238E27FC236}">
                <a16:creationId xmlns:a16="http://schemas.microsoft.com/office/drawing/2014/main" id="{369B1D02-84A6-A667-7D64-6942CE75C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0013" y="274422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14" name="Line 2317">
            <a:extLst>
              <a:ext uri="{FF2B5EF4-FFF2-40B4-BE49-F238E27FC236}">
                <a16:creationId xmlns:a16="http://schemas.microsoft.com/office/drawing/2014/main" id="{D86D545A-7A64-BF1A-EBCC-D89B934AB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389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15" name="Line 2318">
            <a:extLst>
              <a:ext uri="{FF2B5EF4-FFF2-40B4-BE49-F238E27FC236}">
                <a16:creationId xmlns:a16="http://schemas.microsoft.com/office/drawing/2014/main" id="{CD8464AE-8F73-2782-2E07-B434BC4E7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5301" y="274422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16" name="Line 2319">
            <a:extLst>
              <a:ext uri="{FF2B5EF4-FFF2-40B4-BE49-F238E27FC236}">
                <a16:creationId xmlns:a16="http://schemas.microsoft.com/office/drawing/2014/main" id="{DD0CC2CD-AEEA-E248-E9C0-23256C9F5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9678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17" name="Line 2320">
            <a:extLst>
              <a:ext uri="{FF2B5EF4-FFF2-40B4-BE49-F238E27FC236}">
                <a16:creationId xmlns:a16="http://schemas.microsoft.com/office/drawing/2014/main" id="{0570DC84-B584-86E0-5B2F-2D96DC157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0590" y="274422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18" name="Line 2321">
            <a:extLst>
              <a:ext uri="{FF2B5EF4-FFF2-40B4-BE49-F238E27FC236}">
                <a16:creationId xmlns:a16="http://schemas.microsoft.com/office/drawing/2014/main" id="{69C6D160-F761-CFC3-FE80-018E3CF3D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967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19" name="Line 2322">
            <a:extLst>
              <a:ext uri="{FF2B5EF4-FFF2-40B4-BE49-F238E27FC236}">
                <a16:creationId xmlns:a16="http://schemas.microsoft.com/office/drawing/2014/main" id="{AA842537-C212-C214-644C-2A7E50335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0590" y="274422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20" name="Line 2323">
            <a:extLst>
              <a:ext uri="{FF2B5EF4-FFF2-40B4-BE49-F238E27FC236}">
                <a16:creationId xmlns:a16="http://schemas.microsoft.com/office/drawing/2014/main" id="{0DBC5BDC-6EB3-7FDC-C5D6-D9E3605BC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967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21" name="Line 2324">
            <a:extLst>
              <a:ext uri="{FF2B5EF4-FFF2-40B4-BE49-F238E27FC236}">
                <a16:creationId xmlns:a16="http://schemas.microsoft.com/office/drawing/2014/main" id="{7C6A1517-7BB0-9ADB-384E-785E14942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8522" y="2752092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22" name="Line 2325">
            <a:extLst>
              <a:ext uri="{FF2B5EF4-FFF2-40B4-BE49-F238E27FC236}">
                <a16:creationId xmlns:a16="http://schemas.microsoft.com/office/drawing/2014/main" id="{E62ED6DF-98FA-B90C-C731-3769F4EEA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2901" y="2720618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23" name="Line 2326">
            <a:extLst>
              <a:ext uri="{FF2B5EF4-FFF2-40B4-BE49-F238E27FC236}">
                <a16:creationId xmlns:a16="http://schemas.microsoft.com/office/drawing/2014/main" id="{A90E039A-C278-8896-E2ED-3C14C73C6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7855" y="277045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24" name="Line 2327">
            <a:extLst>
              <a:ext uri="{FF2B5EF4-FFF2-40B4-BE49-F238E27FC236}">
                <a16:creationId xmlns:a16="http://schemas.microsoft.com/office/drawing/2014/main" id="{5A49DF73-78EC-8BD9-D5AD-8705AD6DC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2232" y="2738978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25" name="Line 2328">
            <a:extLst>
              <a:ext uri="{FF2B5EF4-FFF2-40B4-BE49-F238E27FC236}">
                <a16:creationId xmlns:a16="http://schemas.microsoft.com/office/drawing/2014/main" id="{7F029F21-590F-59FE-8F39-8BCCD5518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7855" y="277045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26" name="Line 2329">
            <a:extLst>
              <a:ext uri="{FF2B5EF4-FFF2-40B4-BE49-F238E27FC236}">
                <a16:creationId xmlns:a16="http://schemas.microsoft.com/office/drawing/2014/main" id="{059AEDA1-BF7E-5AD6-42EC-BD51A64BC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2232" y="2738978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27" name="Line 2330">
            <a:extLst>
              <a:ext uri="{FF2B5EF4-FFF2-40B4-BE49-F238E27FC236}">
                <a16:creationId xmlns:a16="http://schemas.microsoft.com/office/drawing/2014/main" id="{BAD56804-E1C8-FB8C-9E5A-29004510F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5788" y="277045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28" name="Line 2331">
            <a:extLst>
              <a:ext uri="{FF2B5EF4-FFF2-40B4-BE49-F238E27FC236}">
                <a16:creationId xmlns:a16="http://schemas.microsoft.com/office/drawing/2014/main" id="{585B1053-ED7B-24F5-34E7-5C7CA03A2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0166" y="2738978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29" name="Line 2332">
            <a:extLst>
              <a:ext uri="{FF2B5EF4-FFF2-40B4-BE49-F238E27FC236}">
                <a16:creationId xmlns:a16="http://schemas.microsoft.com/office/drawing/2014/main" id="{1411AD09-6C3F-9052-63E3-481587C67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032" y="27888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30" name="Line 2333">
            <a:extLst>
              <a:ext uri="{FF2B5EF4-FFF2-40B4-BE49-F238E27FC236}">
                <a16:creationId xmlns:a16="http://schemas.microsoft.com/office/drawing/2014/main" id="{AF17D32B-B60A-0F42-DA63-E1B5D03B2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09" y="275733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31" name="Line 2334">
            <a:extLst>
              <a:ext uri="{FF2B5EF4-FFF2-40B4-BE49-F238E27FC236}">
                <a16:creationId xmlns:a16="http://schemas.microsoft.com/office/drawing/2014/main" id="{303C146C-C46A-097E-4F70-42BE5CF50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5698" y="2807175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32" name="Line 2335">
            <a:extLst>
              <a:ext uri="{FF2B5EF4-FFF2-40B4-BE49-F238E27FC236}">
                <a16:creationId xmlns:a16="http://schemas.microsoft.com/office/drawing/2014/main" id="{925F94AE-8975-934B-E556-CD497031B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075" y="277569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33" name="Line 2336">
            <a:extLst>
              <a:ext uri="{FF2B5EF4-FFF2-40B4-BE49-F238E27FC236}">
                <a16:creationId xmlns:a16="http://schemas.microsoft.com/office/drawing/2014/main" id="{726F96FE-3C27-1DE7-0662-7F7849623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8343" y="2807175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34" name="Line 2337">
            <a:extLst>
              <a:ext uri="{FF2B5EF4-FFF2-40B4-BE49-F238E27FC236}">
                <a16:creationId xmlns:a16="http://schemas.microsoft.com/office/drawing/2014/main" id="{ABA24336-C6C3-E668-6C1A-F1739C648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720" y="277569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35" name="Line 2338">
            <a:extLst>
              <a:ext uri="{FF2B5EF4-FFF2-40B4-BE49-F238E27FC236}">
                <a16:creationId xmlns:a16="http://schemas.microsoft.com/office/drawing/2014/main" id="{B47AA1DE-2B84-9237-76D0-CECC6C0A3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8920" y="2807175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36" name="Line 2339">
            <a:extLst>
              <a:ext uri="{FF2B5EF4-FFF2-40B4-BE49-F238E27FC236}">
                <a16:creationId xmlns:a16="http://schemas.microsoft.com/office/drawing/2014/main" id="{791EECEB-1E7B-A6D1-F6A7-63398F80E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3297" y="277569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37" name="Line 2340">
            <a:extLst>
              <a:ext uri="{FF2B5EF4-FFF2-40B4-BE49-F238E27FC236}">
                <a16:creationId xmlns:a16="http://schemas.microsoft.com/office/drawing/2014/main" id="{7503092C-3CD2-AE6D-7704-322D76192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193" y="2854387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38" name="Line 2341">
            <a:extLst>
              <a:ext uri="{FF2B5EF4-FFF2-40B4-BE49-F238E27FC236}">
                <a16:creationId xmlns:a16="http://schemas.microsoft.com/office/drawing/2014/main" id="{573B3A12-723D-BCB1-5A82-A4718F748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570" y="2822912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39" name="Line 2342">
            <a:extLst>
              <a:ext uri="{FF2B5EF4-FFF2-40B4-BE49-F238E27FC236}">
                <a16:creationId xmlns:a16="http://schemas.microsoft.com/office/drawing/2014/main" id="{1C873814-16D9-25D8-B10E-3DEDAB189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5169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40" name="Line 2343">
            <a:extLst>
              <a:ext uri="{FF2B5EF4-FFF2-40B4-BE49-F238E27FC236}">
                <a16:creationId xmlns:a16="http://schemas.microsoft.com/office/drawing/2014/main" id="{472BEC1B-E85C-5F5D-8A52-8240345F2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9546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41" name="Line 2344">
            <a:extLst>
              <a:ext uri="{FF2B5EF4-FFF2-40B4-BE49-F238E27FC236}">
                <a16:creationId xmlns:a16="http://schemas.microsoft.com/office/drawing/2014/main" id="{1006DAF5-F743-554A-B9C2-4FAF6656C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458" y="2864879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42" name="Line 2345">
            <a:extLst>
              <a:ext uri="{FF2B5EF4-FFF2-40B4-BE49-F238E27FC236}">
                <a16:creationId xmlns:a16="http://schemas.microsoft.com/office/drawing/2014/main" id="{6F515CB1-3F14-5960-01A0-9DE246613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4836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43" name="Line 2346">
            <a:extLst>
              <a:ext uri="{FF2B5EF4-FFF2-40B4-BE49-F238E27FC236}">
                <a16:creationId xmlns:a16="http://schemas.microsoft.com/office/drawing/2014/main" id="{9886A120-DBF3-80B3-DBAE-E89A42270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103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44" name="Line 2347">
            <a:extLst>
              <a:ext uri="{FF2B5EF4-FFF2-40B4-BE49-F238E27FC236}">
                <a16:creationId xmlns:a16="http://schemas.microsoft.com/office/drawing/2014/main" id="{8AAA594B-521F-6D6E-AAC5-2D94BEB19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7479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45" name="Line 2348">
            <a:extLst>
              <a:ext uri="{FF2B5EF4-FFF2-40B4-BE49-F238E27FC236}">
                <a16:creationId xmlns:a16="http://schemas.microsoft.com/office/drawing/2014/main" id="{0DA3B9D2-CB49-6493-8B81-78C5B3BB5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103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46" name="Line 2349">
            <a:extLst>
              <a:ext uri="{FF2B5EF4-FFF2-40B4-BE49-F238E27FC236}">
                <a16:creationId xmlns:a16="http://schemas.microsoft.com/office/drawing/2014/main" id="{A727EE1D-D573-4569-1D4A-564F70CDD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7479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47" name="Line 2350">
            <a:extLst>
              <a:ext uri="{FF2B5EF4-FFF2-40B4-BE49-F238E27FC236}">
                <a16:creationId xmlns:a16="http://schemas.microsoft.com/office/drawing/2014/main" id="{D315F79D-C6A2-891C-9010-BD20BA6A9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1036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48" name="Line 2351">
            <a:extLst>
              <a:ext uri="{FF2B5EF4-FFF2-40B4-BE49-F238E27FC236}">
                <a16:creationId xmlns:a16="http://schemas.microsoft.com/office/drawing/2014/main" id="{77AC90A6-D72A-684E-4BA9-5A130B84D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5413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49" name="Line 2352">
            <a:extLst>
              <a:ext uri="{FF2B5EF4-FFF2-40B4-BE49-F238E27FC236}">
                <a16:creationId xmlns:a16="http://schemas.microsoft.com/office/drawing/2014/main" id="{EB418A5A-4663-23FC-5217-B74A748FB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1036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50" name="Line 2353">
            <a:extLst>
              <a:ext uri="{FF2B5EF4-FFF2-40B4-BE49-F238E27FC236}">
                <a16:creationId xmlns:a16="http://schemas.microsoft.com/office/drawing/2014/main" id="{0DAE379F-EFB7-B1B5-764A-212501133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5413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51" name="Line 2354">
            <a:extLst>
              <a:ext uri="{FF2B5EF4-FFF2-40B4-BE49-F238E27FC236}">
                <a16:creationId xmlns:a16="http://schemas.microsoft.com/office/drawing/2014/main" id="{6255B1E3-BE9E-F12B-FE1D-A4DDED737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191" y="2864879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52" name="Line 2355">
            <a:extLst>
              <a:ext uri="{FF2B5EF4-FFF2-40B4-BE49-F238E27FC236}">
                <a16:creationId xmlns:a16="http://schemas.microsoft.com/office/drawing/2014/main" id="{744A0DC8-3DE6-963C-B3C5-9DD7CC08C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6568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53" name="Line 2356">
            <a:extLst>
              <a:ext uri="{FF2B5EF4-FFF2-40B4-BE49-F238E27FC236}">
                <a16:creationId xmlns:a16="http://schemas.microsoft.com/office/drawing/2014/main" id="{4AD2A271-4BFB-9D31-A579-EBA98EEE6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191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54" name="Line 2357">
            <a:extLst>
              <a:ext uri="{FF2B5EF4-FFF2-40B4-BE49-F238E27FC236}">
                <a16:creationId xmlns:a16="http://schemas.microsoft.com/office/drawing/2014/main" id="{12460045-A4D1-3722-0E3C-2EADA2EEB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6568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55" name="Line 2358">
            <a:extLst>
              <a:ext uri="{FF2B5EF4-FFF2-40B4-BE49-F238E27FC236}">
                <a16:creationId xmlns:a16="http://schemas.microsoft.com/office/drawing/2014/main" id="{77B2499F-EFED-CA8C-6113-50BADA9CB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3924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56" name="Line 2359">
            <a:extLst>
              <a:ext uri="{FF2B5EF4-FFF2-40B4-BE49-F238E27FC236}">
                <a16:creationId xmlns:a16="http://schemas.microsoft.com/office/drawing/2014/main" id="{6F583872-9887-1A3F-EDB0-F73DEA2E1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8302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57" name="Line 2360">
            <a:extLst>
              <a:ext uri="{FF2B5EF4-FFF2-40B4-BE49-F238E27FC236}">
                <a16:creationId xmlns:a16="http://schemas.microsoft.com/office/drawing/2014/main" id="{AF4D8F9D-E081-F0C7-04E7-784CBEB80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790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58" name="Line 2361">
            <a:extLst>
              <a:ext uri="{FF2B5EF4-FFF2-40B4-BE49-F238E27FC236}">
                <a16:creationId xmlns:a16="http://schemas.microsoft.com/office/drawing/2014/main" id="{783E8731-FD2A-DA9C-4BD3-1AE435A69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4168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59" name="Line 2362">
            <a:extLst>
              <a:ext uri="{FF2B5EF4-FFF2-40B4-BE49-F238E27FC236}">
                <a16:creationId xmlns:a16="http://schemas.microsoft.com/office/drawing/2014/main" id="{8D50C682-5110-F020-6E5B-3475EC8EC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8879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60" name="Line 2363">
            <a:extLst>
              <a:ext uri="{FF2B5EF4-FFF2-40B4-BE49-F238E27FC236}">
                <a16:creationId xmlns:a16="http://schemas.microsoft.com/office/drawing/2014/main" id="{583F78E0-C98B-145B-5533-787C9CEEF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256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61" name="Line 2364">
            <a:extLst>
              <a:ext uri="{FF2B5EF4-FFF2-40B4-BE49-F238E27FC236}">
                <a16:creationId xmlns:a16="http://schemas.microsoft.com/office/drawing/2014/main" id="{265A7454-E9D6-D220-8D68-C976D394C1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1522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62" name="Line 2365">
            <a:extLst>
              <a:ext uri="{FF2B5EF4-FFF2-40B4-BE49-F238E27FC236}">
                <a16:creationId xmlns:a16="http://schemas.microsoft.com/office/drawing/2014/main" id="{24BEB59C-6B2E-1796-6311-0DA4B79F3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5900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63" name="Line 2366">
            <a:extLst>
              <a:ext uri="{FF2B5EF4-FFF2-40B4-BE49-F238E27FC236}">
                <a16:creationId xmlns:a16="http://schemas.microsoft.com/office/drawing/2014/main" id="{653D0AF9-FA0E-B559-E07D-894F080BA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2101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64" name="Line 2367">
            <a:extLst>
              <a:ext uri="{FF2B5EF4-FFF2-40B4-BE49-F238E27FC236}">
                <a16:creationId xmlns:a16="http://schemas.microsoft.com/office/drawing/2014/main" id="{ADAFDA2E-200C-38E3-C407-9D2B536CC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478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65" name="Line 2368">
            <a:extLst>
              <a:ext uri="{FF2B5EF4-FFF2-40B4-BE49-F238E27FC236}">
                <a16:creationId xmlns:a16="http://schemas.microsoft.com/office/drawing/2014/main" id="{6080F48B-5FB0-BFC6-DD0F-73018E4FD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745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66" name="Line 2369">
            <a:extLst>
              <a:ext uri="{FF2B5EF4-FFF2-40B4-BE49-F238E27FC236}">
                <a16:creationId xmlns:a16="http://schemas.microsoft.com/office/drawing/2014/main" id="{8FCFA7F5-FD2F-A9C3-F69D-DF6481610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122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67" name="Line 2370">
            <a:extLst>
              <a:ext uri="{FF2B5EF4-FFF2-40B4-BE49-F238E27FC236}">
                <a16:creationId xmlns:a16="http://schemas.microsoft.com/office/drawing/2014/main" id="{9D04DED8-BC73-F86E-CBFC-24BF7ABAF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0855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68" name="Line 2371">
            <a:extLst>
              <a:ext uri="{FF2B5EF4-FFF2-40B4-BE49-F238E27FC236}">
                <a16:creationId xmlns:a16="http://schemas.microsoft.com/office/drawing/2014/main" id="{8021E738-570F-119E-F94A-84C6C416B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232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69" name="Line 2372">
            <a:extLst>
              <a:ext uri="{FF2B5EF4-FFF2-40B4-BE49-F238E27FC236}">
                <a16:creationId xmlns:a16="http://schemas.microsoft.com/office/drawing/2014/main" id="{84FE87A4-5FCF-0CE5-3E55-DD5BABC8D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7543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70" name="Line 2373">
            <a:extLst>
              <a:ext uri="{FF2B5EF4-FFF2-40B4-BE49-F238E27FC236}">
                <a16:creationId xmlns:a16="http://schemas.microsoft.com/office/drawing/2014/main" id="{FA65A186-B94A-4C70-56AD-1DBA9DBCE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1921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71" name="Line 2374">
            <a:extLst>
              <a:ext uri="{FF2B5EF4-FFF2-40B4-BE49-F238E27FC236}">
                <a16:creationId xmlns:a16="http://schemas.microsoft.com/office/drawing/2014/main" id="{FE82A442-155D-C680-F69F-925A1EA05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853" y="2872748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72" name="Line 2375">
            <a:extLst>
              <a:ext uri="{FF2B5EF4-FFF2-40B4-BE49-F238E27FC236}">
                <a16:creationId xmlns:a16="http://schemas.microsoft.com/office/drawing/2014/main" id="{1A2C7528-A731-0E58-0F45-55B2DB623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1586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73" name="Line 2376">
            <a:extLst>
              <a:ext uri="{FF2B5EF4-FFF2-40B4-BE49-F238E27FC236}">
                <a16:creationId xmlns:a16="http://schemas.microsoft.com/office/drawing/2014/main" id="{15953C16-F498-E325-57B2-1886748AF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3076" y="2872748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74" name="Line 2377">
            <a:extLst>
              <a:ext uri="{FF2B5EF4-FFF2-40B4-BE49-F238E27FC236}">
                <a16:creationId xmlns:a16="http://schemas.microsoft.com/office/drawing/2014/main" id="{313B8768-F653-D4DF-0F8C-3E494B892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452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75" name="Line 2378">
            <a:extLst>
              <a:ext uri="{FF2B5EF4-FFF2-40B4-BE49-F238E27FC236}">
                <a16:creationId xmlns:a16="http://schemas.microsoft.com/office/drawing/2014/main" id="{2758FA04-D66B-0C4B-48E1-753C65D1D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6297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76" name="Line 2379">
            <a:extLst>
              <a:ext uri="{FF2B5EF4-FFF2-40B4-BE49-F238E27FC236}">
                <a16:creationId xmlns:a16="http://schemas.microsoft.com/office/drawing/2014/main" id="{9F8EE310-F5BD-D277-8847-F6739841B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77" name="Line 2380">
            <a:extLst>
              <a:ext uri="{FF2B5EF4-FFF2-40B4-BE49-F238E27FC236}">
                <a16:creationId xmlns:a16="http://schemas.microsoft.com/office/drawing/2014/main" id="{0C4733F1-FD08-4CA0-CB2A-A23967025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9519" y="2872748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78" name="Line 2381">
            <a:extLst>
              <a:ext uri="{FF2B5EF4-FFF2-40B4-BE49-F238E27FC236}">
                <a16:creationId xmlns:a16="http://schemas.microsoft.com/office/drawing/2014/main" id="{64D11197-AEC6-6597-D6D8-F78BA4393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79" name="Line 2382">
            <a:extLst>
              <a:ext uri="{FF2B5EF4-FFF2-40B4-BE49-F238E27FC236}">
                <a16:creationId xmlns:a16="http://schemas.microsoft.com/office/drawing/2014/main" id="{FDADD7D5-1428-41D7-5084-32B63801C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88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80" name="Line 2383">
            <a:extLst>
              <a:ext uri="{FF2B5EF4-FFF2-40B4-BE49-F238E27FC236}">
                <a16:creationId xmlns:a16="http://schemas.microsoft.com/office/drawing/2014/main" id="{343D9785-1F52-B7A0-F220-AA65A2FF0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51764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81" name="Line 2384">
            <a:extLst>
              <a:ext uri="{FF2B5EF4-FFF2-40B4-BE49-F238E27FC236}">
                <a16:creationId xmlns:a16="http://schemas.microsoft.com/office/drawing/2014/main" id="{58A501AB-4E4E-AFAD-09BD-4D86ED7F5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88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82" name="Line 2385">
            <a:extLst>
              <a:ext uri="{FF2B5EF4-FFF2-40B4-BE49-F238E27FC236}">
                <a16:creationId xmlns:a16="http://schemas.microsoft.com/office/drawing/2014/main" id="{3B30B578-5E71-1192-2F33-C653394F3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51764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83" name="Line 2386">
            <a:extLst>
              <a:ext uri="{FF2B5EF4-FFF2-40B4-BE49-F238E27FC236}">
                <a16:creationId xmlns:a16="http://schemas.microsoft.com/office/drawing/2014/main" id="{89586609-908C-7E64-CC54-A878F2A3A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88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84" name="Line 2387">
            <a:extLst>
              <a:ext uri="{FF2B5EF4-FFF2-40B4-BE49-F238E27FC236}">
                <a16:creationId xmlns:a16="http://schemas.microsoft.com/office/drawing/2014/main" id="{3C7D785F-78AB-91BB-54D6-C039ED59A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51764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85" name="Line 2388">
            <a:extLst>
              <a:ext uri="{FF2B5EF4-FFF2-40B4-BE49-F238E27FC236}">
                <a16:creationId xmlns:a16="http://schemas.microsoft.com/office/drawing/2014/main" id="{1773F0BC-B839-EE42-C7C3-A3E721FDF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88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86" name="Line 2389">
            <a:extLst>
              <a:ext uri="{FF2B5EF4-FFF2-40B4-BE49-F238E27FC236}">
                <a16:creationId xmlns:a16="http://schemas.microsoft.com/office/drawing/2014/main" id="{5EE21854-59F2-0661-87A0-D709F740C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51764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87" name="Line 2390">
            <a:extLst>
              <a:ext uri="{FF2B5EF4-FFF2-40B4-BE49-F238E27FC236}">
                <a16:creationId xmlns:a16="http://schemas.microsoft.com/office/drawing/2014/main" id="{60467E63-4FE0-D29F-E65C-BF2DDB0F9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88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88" name="Line 2391">
            <a:extLst>
              <a:ext uri="{FF2B5EF4-FFF2-40B4-BE49-F238E27FC236}">
                <a16:creationId xmlns:a16="http://schemas.microsoft.com/office/drawing/2014/main" id="{A8CAE354-0AF1-4E48-0592-5373523B3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51764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89" name="Line 2392">
            <a:extLst>
              <a:ext uri="{FF2B5EF4-FFF2-40B4-BE49-F238E27FC236}">
                <a16:creationId xmlns:a16="http://schemas.microsoft.com/office/drawing/2014/main" id="{8BDEFEFC-AB08-A16C-5959-1AAAAE213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90" name="Line 2394">
            <a:extLst>
              <a:ext uri="{FF2B5EF4-FFF2-40B4-BE49-F238E27FC236}">
                <a16:creationId xmlns:a16="http://schemas.microsoft.com/office/drawing/2014/main" id="{E1A6EB66-A285-79C1-9735-EE092DCDD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2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91" name="Line 2395">
            <a:extLst>
              <a:ext uri="{FF2B5EF4-FFF2-40B4-BE49-F238E27FC236}">
                <a16:creationId xmlns:a16="http://schemas.microsoft.com/office/drawing/2014/main" id="{3F8E1ACE-337F-712E-ACF2-57A71DC19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92" name="Line 2396">
            <a:extLst>
              <a:ext uri="{FF2B5EF4-FFF2-40B4-BE49-F238E27FC236}">
                <a16:creationId xmlns:a16="http://schemas.microsoft.com/office/drawing/2014/main" id="{E5A8AAE6-015C-86B9-D1A1-2BA27A654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2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93" name="Line 2397">
            <a:extLst>
              <a:ext uri="{FF2B5EF4-FFF2-40B4-BE49-F238E27FC236}">
                <a16:creationId xmlns:a16="http://schemas.microsoft.com/office/drawing/2014/main" id="{553EFF69-BF03-5599-ACDE-D0354AAA3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3320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94" name="Line 2398">
            <a:extLst>
              <a:ext uri="{FF2B5EF4-FFF2-40B4-BE49-F238E27FC236}">
                <a16:creationId xmlns:a16="http://schemas.microsoft.com/office/drawing/2014/main" id="{38348B2E-BB60-A5EA-FE39-F942FDBB7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96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95" name="Line 2399">
            <a:extLst>
              <a:ext uri="{FF2B5EF4-FFF2-40B4-BE49-F238E27FC236}">
                <a16:creationId xmlns:a16="http://schemas.microsoft.com/office/drawing/2014/main" id="{19984FE3-2AFC-4108-6FC3-6E2404BA1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96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96" name="Line 2400">
            <a:extLst>
              <a:ext uri="{FF2B5EF4-FFF2-40B4-BE49-F238E27FC236}">
                <a16:creationId xmlns:a16="http://schemas.microsoft.com/office/drawing/2014/main" id="{D98E8F56-368F-823A-C490-E9122A6AA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97" name="Line 2401">
            <a:extLst>
              <a:ext uri="{FF2B5EF4-FFF2-40B4-BE49-F238E27FC236}">
                <a16:creationId xmlns:a16="http://schemas.microsoft.com/office/drawing/2014/main" id="{68CCF527-9C05-7D83-2648-020F934A1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96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98" name="Line 2402">
            <a:extLst>
              <a:ext uri="{FF2B5EF4-FFF2-40B4-BE49-F238E27FC236}">
                <a16:creationId xmlns:a16="http://schemas.microsoft.com/office/drawing/2014/main" id="{DE70278C-52DD-916A-DDAE-931EE30AA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699" name="Line 2403">
            <a:extLst>
              <a:ext uri="{FF2B5EF4-FFF2-40B4-BE49-F238E27FC236}">
                <a16:creationId xmlns:a16="http://schemas.microsoft.com/office/drawing/2014/main" id="{B9E77DF0-C027-D489-91D8-A874D3B6A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96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00" name="Line 2404">
            <a:extLst>
              <a:ext uri="{FF2B5EF4-FFF2-40B4-BE49-F238E27FC236}">
                <a16:creationId xmlns:a16="http://schemas.microsoft.com/office/drawing/2014/main" id="{5DC50A36-4586-F36A-ED39-C9CEF4FF4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01" name="Line 2405">
            <a:extLst>
              <a:ext uri="{FF2B5EF4-FFF2-40B4-BE49-F238E27FC236}">
                <a16:creationId xmlns:a16="http://schemas.microsoft.com/office/drawing/2014/main" id="{64E56BC3-03C6-8EF4-C465-E4A3C85CE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02" name="Line 2406">
            <a:extLst>
              <a:ext uri="{FF2B5EF4-FFF2-40B4-BE49-F238E27FC236}">
                <a16:creationId xmlns:a16="http://schemas.microsoft.com/office/drawing/2014/main" id="{CBDF50A8-D7DB-7655-2621-74BB2DCB5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03" name="Line 2407">
            <a:extLst>
              <a:ext uri="{FF2B5EF4-FFF2-40B4-BE49-F238E27FC236}">
                <a16:creationId xmlns:a16="http://schemas.microsoft.com/office/drawing/2014/main" id="{75E709EE-FDC5-A89C-A97A-973334B64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04" name="Line 2408">
            <a:extLst>
              <a:ext uri="{FF2B5EF4-FFF2-40B4-BE49-F238E27FC236}">
                <a16:creationId xmlns:a16="http://schemas.microsoft.com/office/drawing/2014/main" id="{2972264F-2F4A-277D-9264-79AEBBDD8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05" name="Line 2409">
            <a:extLst>
              <a:ext uri="{FF2B5EF4-FFF2-40B4-BE49-F238E27FC236}">
                <a16:creationId xmlns:a16="http://schemas.microsoft.com/office/drawing/2014/main" id="{C6C9B8D7-F133-D869-F8C9-ABFAF12DE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06" name="Line 2410">
            <a:extLst>
              <a:ext uri="{FF2B5EF4-FFF2-40B4-BE49-F238E27FC236}">
                <a16:creationId xmlns:a16="http://schemas.microsoft.com/office/drawing/2014/main" id="{DBF379CD-2875-963D-0A08-E17CE7BB1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07" name="Line 2411">
            <a:extLst>
              <a:ext uri="{FF2B5EF4-FFF2-40B4-BE49-F238E27FC236}">
                <a16:creationId xmlns:a16="http://schemas.microsoft.com/office/drawing/2014/main" id="{A95DDD9E-A539-E919-8712-664455B9B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08" name="Line 2412">
            <a:extLst>
              <a:ext uri="{FF2B5EF4-FFF2-40B4-BE49-F238E27FC236}">
                <a16:creationId xmlns:a16="http://schemas.microsoft.com/office/drawing/2014/main" id="{A7193BC9-DF28-594D-3A02-D40B4266C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09" name="Line 2413">
            <a:extLst>
              <a:ext uri="{FF2B5EF4-FFF2-40B4-BE49-F238E27FC236}">
                <a16:creationId xmlns:a16="http://schemas.microsoft.com/office/drawing/2014/main" id="{813F24AC-03A5-4EA3-A7E7-7B2012F22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10" name="Line 2414">
            <a:extLst>
              <a:ext uri="{FF2B5EF4-FFF2-40B4-BE49-F238E27FC236}">
                <a16:creationId xmlns:a16="http://schemas.microsoft.com/office/drawing/2014/main" id="{281AB9D9-263E-F831-8620-4BBE17889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11" name="Line 2415">
            <a:extLst>
              <a:ext uri="{FF2B5EF4-FFF2-40B4-BE49-F238E27FC236}">
                <a16:creationId xmlns:a16="http://schemas.microsoft.com/office/drawing/2014/main" id="{497010E1-BEFC-7729-28B0-8DEC4B688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12" name="Line 2416">
            <a:extLst>
              <a:ext uri="{FF2B5EF4-FFF2-40B4-BE49-F238E27FC236}">
                <a16:creationId xmlns:a16="http://schemas.microsoft.com/office/drawing/2014/main" id="{7B3EBC09-4999-014B-A329-F32E0CFB2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13" name="Line 2417">
            <a:extLst>
              <a:ext uri="{FF2B5EF4-FFF2-40B4-BE49-F238E27FC236}">
                <a16:creationId xmlns:a16="http://schemas.microsoft.com/office/drawing/2014/main" id="{10750AB4-626E-FE7D-C3E9-C87CA9E6C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14" name="Line 2418">
            <a:extLst>
              <a:ext uri="{FF2B5EF4-FFF2-40B4-BE49-F238E27FC236}">
                <a16:creationId xmlns:a16="http://schemas.microsoft.com/office/drawing/2014/main" id="{53B85034-984B-EBA0-3FE3-6FBAB54B7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15" name="Line 2419">
            <a:extLst>
              <a:ext uri="{FF2B5EF4-FFF2-40B4-BE49-F238E27FC236}">
                <a16:creationId xmlns:a16="http://schemas.microsoft.com/office/drawing/2014/main" id="{C6025D3C-8762-9F68-1665-2C1871E3F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16" name="Line 2420">
            <a:extLst>
              <a:ext uri="{FF2B5EF4-FFF2-40B4-BE49-F238E27FC236}">
                <a16:creationId xmlns:a16="http://schemas.microsoft.com/office/drawing/2014/main" id="{C0E567EE-328B-E6AD-0C2B-2B20062FD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17" name="Line 2421">
            <a:extLst>
              <a:ext uri="{FF2B5EF4-FFF2-40B4-BE49-F238E27FC236}">
                <a16:creationId xmlns:a16="http://schemas.microsoft.com/office/drawing/2014/main" id="{E8CB3FCC-A19A-DDCF-3DCE-F52387F45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18" name="Line 2422">
            <a:extLst>
              <a:ext uri="{FF2B5EF4-FFF2-40B4-BE49-F238E27FC236}">
                <a16:creationId xmlns:a16="http://schemas.microsoft.com/office/drawing/2014/main" id="{574DFEA0-D754-6E86-E661-29CA390C7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19" name="Line 2423">
            <a:extLst>
              <a:ext uri="{FF2B5EF4-FFF2-40B4-BE49-F238E27FC236}">
                <a16:creationId xmlns:a16="http://schemas.microsoft.com/office/drawing/2014/main" id="{CCB03FDE-4D9B-4E6F-7787-BED4402EC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20" name="Line 2424">
            <a:extLst>
              <a:ext uri="{FF2B5EF4-FFF2-40B4-BE49-F238E27FC236}">
                <a16:creationId xmlns:a16="http://schemas.microsoft.com/office/drawing/2014/main" id="{978F19A7-76D7-E48B-811D-5FD68A205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21" name="Line 2425">
            <a:extLst>
              <a:ext uri="{FF2B5EF4-FFF2-40B4-BE49-F238E27FC236}">
                <a16:creationId xmlns:a16="http://schemas.microsoft.com/office/drawing/2014/main" id="{4DA096BA-139F-92FD-ABC4-3A5558A2F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22" name="Line 2426">
            <a:extLst>
              <a:ext uri="{FF2B5EF4-FFF2-40B4-BE49-F238E27FC236}">
                <a16:creationId xmlns:a16="http://schemas.microsoft.com/office/drawing/2014/main" id="{32B02AE1-E61F-AE03-05C1-B412163D4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23" name="Line 2427">
            <a:extLst>
              <a:ext uri="{FF2B5EF4-FFF2-40B4-BE49-F238E27FC236}">
                <a16:creationId xmlns:a16="http://schemas.microsoft.com/office/drawing/2014/main" id="{029F8F61-66A0-2C19-8787-E6A704EE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24" name="Line 2428">
            <a:extLst>
              <a:ext uri="{FF2B5EF4-FFF2-40B4-BE49-F238E27FC236}">
                <a16:creationId xmlns:a16="http://schemas.microsoft.com/office/drawing/2014/main" id="{B3FA3795-7A41-6E67-334D-0B11DFB6A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25" name="Line 2429">
            <a:extLst>
              <a:ext uri="{FF2B5EF4-FFF2-40B4-BE49-F238E27FC236}">
                <a16:creationId xmlns:a16="http://schemas.microsoft.com/office/drawing/2014/main" id="{FF49956F-996D-AAD8-A0E4-120E2BDEB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26" name="Line 2430">
            <a:extLst>
              <a:ext uri="{FF2B5EF4-FFF2-40B4-BE49-F238E27FC236}">
                <a16:creationId xmlns:a16="http://schemas.microsoft.com/office/drawing/2014/main" id="{8CFA3B21-C5C0-C901-F691-1832FE53C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27" name="Line 2431">
            <a:extLst>
              <a:ext uri="{FF2B5EF4-FFF2-40B4-BE49-F238E27FC236}">
                <a16:creationId xmlns:a16="http://schemas.microsoft.com/office/drawing/2014/main" id="{759F88E8-CA26-24A7-BA0E-C494BA8A72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28" name="Line 2432">
            <a:extLst>
              <a:ext uri="{FF2B5EF4-FFF2-40B4-BE49-F238E27FC236}">
                <a16:creationId xmlns:a16="http://schemas.microsoft.com/office/drawing/2014/main" id="{B351076F-BFBB-A054-4DA0-801D785D4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29" name="Line 2433">
            <a:extLst>
              <a:ext uri="{FF2B5EF4-FFF2-40B4-BE49-F238E27FC236}">
                <a16:creationId xmlns:a16="http://schemas.microsoft.com/office/drawing/2014/main" id="{1D244278-0F26-26D0-52BF-9EADDF10E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30" name="Line 2434">
            <a:extLst>
              <a:ext uri="{FF2B5EF4-FFF2-40B4-BE49-F238E27FC236}">
                <a16:creationId xmlns:a16="http://schemas.microsoft.com/office/drawing/2014/main" id="{3D6EA2D8-C1BB-D931-86AA-53B180215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31" name="Line 2435">
            <a:extLst>
              <a:ext uri="{FF2B5EF4-FFF2-40B4-BE49-F238E27FC236}">
                <a16:creationId xmlns:a16="http://schemas.microsoft.com/office/drawing/2014/main" id="{EF4EAA7C-5C55-59EF-8CF7-DBA1AA973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32" name="Line 2436">
            <a:extLst>
              <a:ext uri="{FF2B5EF4-FFF2-40B4-BE49-F238E27FC236}">
                <a16:creationId xmlns:a16="http://schemas.microsoft.com/office/drawing/2014/main" id="{59E63DDD-E7C5-180A-573D-1D6529F9A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33" name="Line 2437">
            <a:extLst>
              <a:ext uri="{FF2B5EF4-FFF2-40B4-BE49-F238E27FC236}">
                <a16:creationId xmlns:a16="http://schemas.microsoft.com/office/drawing/2014/main" id="{FBEF3FE4-8A43-17F7-A5F8-BBE90A3B0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34" name="Line 2438">
            <a:extLst>
              <a:ext uri="{FF2B5EF4-FFF2-40B4-BE49-F238E27FC236}">
                <a16:creationId xmlns:a16="http://schemas.microsoft.com/office/drawing/2014/main" id="{FFFD2EB0-00D2-9962-9161-012B9FFB4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35" name="Line 2439">
            <a:extLst>
              <a:ext uri="{FF2B5EF4-FFF2-40B4-BE49-F238E27FC236}">
                <a16:creationId xmlns:a16="http://schemas.microsoft.com/office/drawing/2014/main" id="{9E51B929-CF46-255E-11EB-F18170355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36" name="Line 2440">
            <a:extLst>
              <a:ext uri="{FF2B5EF4-FFF2-40B4-BE49-F238E27FC236}">
                <a16:creationId xmlns:a16="http://schemas.microsoft.com/office/drawing/2014/main" id="{1E929ABC-4BF9-D006-DF7C-7A865438E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37" name="Line 2441">
            <a:extLst>
              <a:ext uri="{FF2B5EF4-FFF2-40B4-BE49-F238E27FC236}">
                <a16:creationId xmlns:a16="http://schemas.microsoft.com/office/drawing/2014/main" id="{88E29C98-BF00-46A1-E5E4-F582474E8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38" name="Line 2442">
            <a:extLst>
              <a:ext uri="{FF2B5EF4-FFF2-40B4-BE49-F238E27FC236}">
                <a16:creationId xmlns:a16="http://schemas.microsoft.com/office/drawing/2014/main" id="{39208567-CEE2-BA91-883B-DC07E7CE3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39" name="Line 2443">
            <a:extLst>
              <a:ext uri="{FF2B5EF4-FFF2-40B4-BE49-F238E27FC236}">
                <a16:creationId xmlns:a16="http://schemas.microsoft.com/office/drawing/2014/main" id="{6EC5DC02-9232-3E2F-0408-DDE812F5B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40" name="Line 2444">
            <a:extLst>
              <a:ext uri="{FF2B5EF4-FFF2-40B4-BE49-F238E27FC236}">
                <a16:creationId xmlns:a16="http://schemas.microsoft.com/office/drawing/2014/main" id="{7738A44A-8F57-B7AE-8499-56D42B9E4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41" name="Line 2445">
            <a:extLst>
              <a:ext uri="{FF2B5EF4-FFF2-40B4-BE49-F238E27FC236}">
                <a16:creationId xmlns:a16="http://schemas.microsoft.com/office/drawing/2014/main" id="{55E30C10-238D-4E9B-EF6E-89EAC7724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42" name="Line 2446">
            <a:extLst>
              <a:ext uri="{FF2B5EF4-FFF2-40B4-BE49-F238E27FC236}">
                <a16:creationId xmlns:a16="http://schemas.microsoft.com/office/drawing/2014/main" id="{2FE4A438-DB2C-6488-80AE-826D5736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43" name="Line 2447">
            <a:extLst>
              <a:ext uri="{FF2B5EF4-FFF2-40B4-BE49-F238E27FC236}">
                <a16:creationId xmlns:a16="http://schemas.microsoft.com/office/drawing/2014/main" id="{955CAF59-77D8-B9D7-FFFB-A6973CBC0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44" name="Line 2448">
            <a:extLst>
              <a:ext uri="{FF2B5EF4-FFF2-40B4-BE49-F238E27FC236}">
                <a16:creationId xmlns:a16="http://schemas.microsoft.com/office/drawing/2014/main" id="{2AB041D1-B03D-AAE3-1DC1-00CAED7C8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45" name="Line 2449">
            <a:extLst>
              <a:ext uri="{FF2B5EF4-FFF2-40B4-BE49-F238E27FC236}">
                <a16:creationId xmlns:a16="http://schemas.microsoft.com/office/drawing/2014/main" id="{3C8E9723-0286-9837-FA86-4D9BCFA10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46" name="Line 2450">
            <a:extLst>
              <a:ext uri="{FF2B5EF4-FFF2-40B4-BE49-F238E27FC236}">
                <a16:creationId xmlns:a16="http://schemas.microsoft.com/office/drawing/2014/main" id="{BD5F27A2-4A7A-4BF8-2F36-039013AFD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47" name="Line 2451">
            <a:extLst>
              <a:ext uri="{FF2B5EF4-FFF2-40B4-BE49-F238E27FC236}">
                <a16:creationId xmlns:a16="http://schemas.microsoft.com/office/drawing/2014/main" id="{A86335F1-2B36-6946-5CCE-0D2C90EDB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48" name="Line 2452">
            <a:extLst>
              <a:ext uri="{FF2B5EF4-FFF2-40B4-BE49-F238E27FC236}">
                <a16:creationId xmlns:a16="http://schemas.microsoft.com/office/drawing/2014/main" id="{61FE8A17-0398-861B-91C3-E1AF1C6E2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49" name="Line 2453">
            <a:extLst>
              <a:ext uri="{FF2B5EF4-FFF2-40B4-BE49-F238E27FC236}">
                <a16:creationId xmlns:a16="http://schemas.microsoft.com/office/drawing/2014/main" id="{5E67E88A-719D-AD7D-F77A-7903A0834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50" name="Line 2454">
            <a:extLst>
              <a:ext uri="{FF2B5EF4-FFF2-40B4-BE49-F238E27FC236}">
                <a16:creationId xmlns:a16="http://schemas.microsoft.com/office/drawing/2014/main" id="{11DBE566-E6F5-445C-C74E-12D3A404D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51" name="Line 2455">
            <a:extLst>
              <a:ext uri="{FF2B5EF4-FFF2-40B4-BE49-F238E27FC236}">
                <a16:creationId xmlns:a16="http://schemas.microsoft.com/office/drawing/2014/main" id="{931E93DD-FB60-44DE-F11E-47883C083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52" name="Line 2456">
            <a:extLst>
              <a:ext uri="{FF2B5EF4-FFF2-40B4-BE49-F238E27FC236}">
                <a16:creationId xmlns:a16="http://schemas.microsoft.com/office/drawing/2014/main" id="{CB3BC4FA-4DC1-6101-2752-5AFBB9463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53" name="Line 2457">
            <a:extLst>
              <a:ext uri="{FF2B5EF4-FFF2-40B4-BE49-F238E27FC236}">
                <a16:creationId xmlns:a16="http://schemas.microsoft.com/office/drawing/2014/main" id="{C432C289-CCC2-B87F-D14C-2539D133C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54" name="Line 2458">
            <a:extLst>
              <a:ext uri="{FF2B5EF4-FFF2-40B4-BE49-F238E27FC236}">
                <a16:creationId xmlns:a16="http://schemas.microsoft.com/office/drawing/2014/main" id="{B4D45786-1F18-E679-A59C-AD9082EB3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55" name="Line 2459">
            <a:extLst>
              <a:ext uri="{FF2B5EF4-FFF2-40B4-BE49-F238E27FC236}">
                <a16:creationId xmlns:a16="http://schemas.microsoft.com/office/drawing/2014/main" id="{8676654D-B349-269C-19DC-BEC0D5194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56" name="Line 2460">
            <a:extLst>
              <a:ext uri="{FF2B5EF4-FFF2-40B4-BE49-F238E27FC236}">
                <a16:creationId xmlns:a16="http://schemas.microsoft.com/office/drawing/2014/main" id="{15EB5237-8443-2CE7-9DFF-F32D5C13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57" name="Line 2461">
            <a:extLst>
              <a:ext uri="{FF2B5EF4-FFF2-40B4-BE49-F238E27FC236}">
                <a16:creationId xmlns:a16="http://schemas.microsoft.com/office/drawing/2014/main" id="{E79F9A45-6822-68D3-38C6-FDF3BFF62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58" name="Line 2462">
            <a:extLst>
              <a:ext uri="{FF2B5EF4-FFF2-40B4-BE49-F238E27FC236}">
                <a16:creationId xmlns:a16="http://schemas.microsoft.com/office/drawing/2014/main" id="{D7C28880-943F-FA70-73AC-2FB5A0714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59" name="Line 2463">
            <a:extLst>
              <a:ext uri="{FF2B5EF4-FFF2-40B4-BE49-F238E27FC236}">
                <a16:creationId xmlns:a16="http://schemas.microsoft.com/office/drawing/2014/main" id="{27C17ACA-9B40-0823-BA79-38701E68C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60" name="Line 2464">
            <a:extLst>
              <a:ext uri="{FF2B5EF4-FFF2-40B4-BE49-F238E27FC236}">
                <a16:creationId xmlns:a16="http://schemas.microsoft.com/office/drawing/2014/main" id="{24812E3B-A385-539C-1EF1-1C2C128DA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61" name="Line 2465">
            <a:extLst>
              <a:ext uri="{FF2B5EF4-FFF2-40B4-BE49-F238E27FC236}">
                <a16:creationId xmlns:a16="http://schemas.microsoft.com/office/drawing/2014/main" id="{0928F7F9-9F20-2AD3-70A7-02C955EC1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62" name="Line 2466">
            <a:extLst>
              <a:ext uri="{FF2B5EF4-FFF2-40B4-BE49-F238E27FC236}">
                <a16:creationId xmlns:a16="http://schemas.microsoft.com/office/drawing/2014/main" id="{86F28628-DBA3-6923-FCB9-64D3AB4B4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63" name="Line 2467">
            <a:extLst>
              <a:ext uri="{FF2B5EF4-FFF2-40B4-BE49-F238E27FC236}">
                <a16:creationId xmlns:a16="http://schemas.microsoft.com/office/drawing/2014/main" id="{E0A7D928-CE74-FFAC-641D-A7A3E1273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64" name="Line 2468">
            <a:extLst>
              <a:ext uri="{FF2B5EF4-FFF2-40B4-BE49-F238E27FC236}">
                <a16:creationId xmlns:a16="http://schemas.microsoft.com/office/drawing/2014/main" id="{D08F4725-0D34-99F6-8996-267361E20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65" name="Line 2469">
            <a:extLst>
              <a:ext uri="{FF2B5EF4-FFF2-40B4-BE49-F238E27FC236}">
                <a16:creationId xmlns:a16="http://schemas.microsoft.com/office/drawing/2014/main" id="{BC1E334B-1F48-1DC1-4576-F39498BAA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66" name="Line 2470">
            <a:extLst>
              <a:ext uri="{FF2B5EF4-FFF2-40B4-BE49-F238E27FC236}">
                <a16:creationId xmlns:a16="http://schemas.microsoft.com/office/drawing/2014/main" id="{C05FFD85-F1EB-7BA3-3942-707094E86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8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67" name="Line 2471">
            <a:extLst>
              <a:ext uri="{FF2B5EF4-FFF2-40B4-BE49-F238E27FC236}">
                <a16:creationId xmlns:a16="http://schemas.microsoft.com/office/drawing/2014/main" id="{C5420E4E-C20E-A7A2-959D-D8E006234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68" name="Line 2472">
            <a:extLst>
              <a:ext uri="{FF2B5EF4-FFF2-40B4-BE49-F238E27FC236}">
                <a16:creationId xmlns:a16="http://schemas.microsoft.com/office/drawing/2014/main" id="{0A1EFA2B-EA8C-E9F8-7DC7-CCBEB466B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8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69" name="Line 2473">
            <a:extLst>
              <a:ext uri="{FF2B5EF4-FFF2-40B4-BE49-F238E27FC236}">
                <a16:creationId xmlns:a16="http://schemas.microsoft.com/office/drawing/2014/main" id="{393D1B0A-634A-E381-9731-1FF67A1C6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70" name="Line 2474">
            <a:extLst>
              <a:ext uri="{FF2B5EF4-FFF2-40B4-BE49-F238E27FC236}">
                <a16:creationId xmlns:a16="http://schemas.microsoft.com/office/drawing/2014/main" id="{F87E99BF-F3C9-F016-0345-B860F3031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8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71" name="Line 2475">
            <a:extLst>
              <a:ext uri="{FF2B5EF4-FFF2-40B4-BE49-F238E27FC236}">
                <a16:creationId xmlns:a16="http://schemas.microsoft.com/office/drawing/2014/main" id="{6FA35E17-FECC-F5AB-A8B6-7893CD963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6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72" name="Line 2476">
            <a:extLst>
              <a:ext uri="{FF2B5EF4-FFF2-40B4-BE49-F238E27FC236}">
                <a16:creationId xmlns:a16="http://schemas.microsoft.com/office/drawing/2014/main" id="{2B4B3570-7F3B-BF69-5DBB-723979D9F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56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73" name="Line 2477">
            <a:extLst>
              <a:ext uri="{FF2B5EF4-FFF2-40B4-BE49-F238E27FC236}">
                <a16:creationId xmlns:a16="http://schemas.microsoft.com/office/drawing/2014/main" id="{98599632-A94E-C7DF-9B13-0E512771D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6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74" name="Line 2478">
            <a:extLst>
              <a:ext uri="{FF2B5EF4-FFF2-40B4-BE49-F238E27FC236}">
                <a16:creationId xmlns:a16="http://schemas.microsoft.com/office/drawing/2014/main" id="{E81A0410-F0A6-BFB9-6173-9F21A53F6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56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75" name="Line 2479">
            <a:extLst>
              <a:ext uri="{FF2B5EF4-FFF2-40B4-BE49-F238E27FC236}">
                <a16:creationId xmlns:a16="http://schemas.microsoft.com/office/drawing/2014/main" id="{9D2EC188-766E-6BB3-8C87-3395BFCC7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6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76" name="Line 2480">
            <a:extLst>
              <a:ext uri="{FF2B5EF4-FFF2-40B4-BE49-F238E27FC236}">
                <a16:creationId xmlns:a16="http://schemas.microsoft.com/office/drawing/2014/main" id="{F8E0486D-EF93-82A6-013F-72DBC4F1A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56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77" name="Line 2481">
            <a:extLst>
              <a:ext uri="{FF2B5EF4-FFF2-40B4-BE49-F238E27FC236}">
                <a16:creationId xmlns:a16="http://schemas.microsoft.com/office/drawing/2014/main" id="{43902453-68CA-25A4-DE00-43EEE0597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6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78" name="Line 2482">
            <a:extLst>
              <a:ext uri="{FF2B5EF4-FFF2-40B4-BE49-F238E27FC236}">
                <a16:creationId xmlns:a16="http://schemas.microsoft.com/office/drawing/2014/main" id="{A0D8D088-1A1C-8C62-A2DA-5874B66AA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56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79" name="Line 2483">
            <a:extLst>
              <a:ext uri="{FF2B5EF4-FFF2-40B4-BE49-F238E27FC236}">
                <a16:creationId xmlns:a16="http://schemas.microsoft.com/office/drawing/2014/main" id="{A6FCF764-3D5F-0E53-963B-8084F2222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80" name="Line 2484">
            <a:extLst>
              <a:ext uri="{FF2B5EF4-FFF2-40B4-BE49-F238E27FC236}">
                <a16:creationId xmlns:a16="http://schemas.microsoft.com/office/drawing/2014/main" id="{02F296B6-3134-CA19-0533-F06A4751C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81" name="Line 2485">
            <a:extLst>
              <a:ext uri="{FF2B5EF4-FFF2-40B4-BE49-F238E27FC236}">
                <a16:creationId xmlns:a16="http://schemas.microsoft.com/office/drawing/2014/main" id="{D5289244-9D49-99A8-F6DF-82256EE0D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82" name="Line 2486">
            <a:extLst>
              <a:ext uri="{FF2B5EF4-FFF2-40B4-BE49-F238E27FC236}">
                <a16:creationId xmlns:a16="http://schemas.microsoft.com/office/drawing/2014/main" id="{701A95CC-257C-83F6-73DC-24986DB0A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83" name="Line 2487">
            <a:extLst>
              <a:ext uri="{FF2B5EF4-FFF2-40B4-BE49-F238E27FC236}">
                <a16:creationId xmlns:a16="http://schemas.microsoft.com/office/drawing/2014/main" id="{8F2DACA5-D233-5658-97E4-F69B017F8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84" name="Line 2488">
            <a:extLst>
              <a:ext uri="{FF2B5EF4-FFF2-40B4-BE49-F238E27FC236}">
                <a16:creationId xmlns:a16="http://schemas.microsoft.com/office/drawing/2014/main" id="{1F19578F-0C6B-8223-BE6A-116A70F3F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85" name="Line 2489">
            <a:extLst>
              <a:ext uri="{FF2B5EF4-FFF2-40B4-BE49-F238E27FC236}">
                <a16:creationId xmlns:a16="http://schemas.microsoft.com/office/drawing/2014/main" id="{31F06919-3513-0558-FD80-A751608013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86" name="Line 2490">
            <a:extLst>
              <a:ext uri="{FF2B5EF4-FFF2-40B4-BE49-F238E27FC236}">
                <a16:creationId xmlns:a16="http://schemas.microsoft.com/office/drawing/2014/main" id="{58B7875A-C129-485D-C873-989B5E6EB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87" name="Line 2491">
            <a:extLst>
              <a:ext uri="{FF2B5EF4-FFF2-40B4-BE49-F238E27FC236}">
                <a16:creationId xmlns:a16="http://schemas.microsoft.com/office/drawing/2014/main" id="{CE51CB51-F54B-668B-85A7-8A6E1855C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47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88" name="Line 2492">
            <a:extLst>
              <a:ext uri="{FF2B5EF4-FFF2-40B4-BE49-F238E27FC236}">
                <a16:creationId xmlns:a16="http://schemas.microsoft.com/office/drawing/2014/main" id="{69044AD5-C591-A5FA-6586-D1FDC1D65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85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89" name="Line 2493">
            <a:extLst>
              <a:ext uri="{FF2B5EF4-FFF2-40B4-BE49-F238E27FC236}">
                <a16:creationId xmlns:a16="http://schemas.microsoft.com/office/drawing/2014/main" id="{59E39775-A77E-936A-4CAE-D79E953F5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47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90" name="Line 2494">
            <a:extLst>
              <a:ext uri="{FF2B5EF4-FFF2-40B4-BE49-F238E27FC236}">
                <a16:creationId xmlns:a16="http://schemas.microsoft.com/office/drawing/2014/main" id="{8ABDECE7-C6F1-297F-59BE-539064515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85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91" name="Line 2495">
            <a:extLst>
              <a:ext uri="{FF2B5EF4-FFF2-40B4-BE49-F238E27FC236}">
                <a16:creationId xmlns:a16="http://schemas.microsoft.com/office/drawing/2014/main" id="{9A044A11-5956-2DCF-CE6E-5295C2783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47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92" name="Line 2496">
            <a:extLst>
              <a:ext uri="{FF2B5EF4-FFF2-40B4-BE49-F238E27FC236}">
                <a16:creationId xmlns:a16="http://schemas.microsoft.com/office/drawing/2014/main" id="{AF7E67E3-850F-1162-13F8-FE7873821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85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93" name="Line 2497">
            <a:extLst>
              <a:ext uri="{FF2B5EF4-FFF2-40B4-BE49-F238E27FC236}">
                <a16:creationId xmlns:a16="http://schemas.microsoft.com/office/drawing/2014/main" id="{A917C7D7-3D27-823D-2BA1-4E819EFF2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119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94" name="Line 2498">
            <a:extLst>
              <a:ext uri="{FF2B5EF4-FFF2-40B4-BE49-F238E27FC236}">
                <a16:creationId xmlns:a16="http://schemas.microsoft.com/office/drawing/2014/main" id="{0968E9B6-FBC8-D37E-1571-E85B78ADC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95" name="Line 2499">
            <a:extLst>
              <a:ext uri="{FF2B5EF4-FFF2-40B4-BE49-F238E27FC236}">
                <a16:creationId xmlns:a16="http://schemas.microsoft.com/office/drawing/2014/main" id="{C7B656B0-8404-E286-BFB2-B4A4ADF42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119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96" name="Line 2500">
            <a:extLst>
              <a:ext uri="{FF2B5EF4-FFF2-40B4-BE49-F238E27FC236}">
                <a16:creationId xmlns:a16="http://schemas.microsoft.com/office/drawing/2014/main" id="{0809D5FB-C59D-89BB-D397-F71CD4E5B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97" name="Line 2501">
            <a:extLst>
              <a:ext uri="{FF2B5EF4-FFF2-40B4-BE49-F238E27FC236}">
                <a16:creationId xmlns:a16="http://schemas.microsoft.com/office/drawing/2014/main" id="{DD87BBA8-D63F-B26C-9CA6-0016D6838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119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98" name="Line 2502">
            <a:extLst>
              <a:ext uri="{FF2B5EF4-FFF2-40B4-BE49-F238E27FC236}">
                <a16:creationId xmlns:a16="http://schemas.microsoft.com/office/drawing/2014/main" id="{E664C153-F1C9-4214-D8BF-756F54701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799" name="Line 2503">
            <a:extLst>
              <a:ext uri="{FF2B5EF4-FFF2-40B4-BE49-F238E27FC236}">
                <a16:creationId xmlns:a16="http://schemas.microsoft.com/office/drawing/2014/main" id="{E8AEB65D-B45C-3DA3-D21E-AB6E0187C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00" name="Line 2504">
            <a:extLst>
              <a:ext uri="{FF2B5EF4-FFF2-40B4-BE49-F238E27FC236}">
                <a16:creationId xmlns:a16="http://schemas.microsoft.com/office/drawing/2014/main" id="{4FD65212-A72C-1F5E-EB72-21AF994B3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01" name="Line 2505">
            <a:extLst>
              <a:ext uri="{FF2B5EF4-FFF2-40B4-BE49-F238E27FC236}">
                <a16:creationId xmlns:a16="http://schemas.microsoft.com/office/drawing/2014/main" id="{9B0DDAE2-5035-92D2-ACD2-1326E0798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02" name="Line 2506">
            <a:extLst>
              <a:ext uri="{FF2B5EF4-FFF2-40B4-BE49-F238E27FC236}">
                <a16:creationId xmlns:a16="http://schemas.microsoft.com/office/drawing/2014/main" id="{EE23BFC8-7854-5B11-04FF-3AA426652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03" name="Line 2507">
            <a:extLst>
              <a:ext uri="{FF2B5EF4-FFF2-40B4-BE49-F238E27FC236}">
                <a16:creationId xmlns:a16="http://schemas.microsoft.com/office/drawing/2014/main" id="{5A481DA1-EFD9-33AC-EB2C-1ED9AC344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04" name="Line 2508">
            <a:extLst>
              <a:ext uri="{FF2B5EF4-FFF2-40B4-BE49-F238E27FC236}">
                <a16:creationId xmlns:a16="http://schemas.microsoft.com/office/drawing/2014/main" id="{9AF4B753-85DF-AEA7-6B57-DFE39EE67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05" name="Line 2509">
            <a:extLst>
              <a:ext uri="{FF2B5EF4-FFF2-40B4-BE49-F238E27FC236}">
                <a16:creationId xmlns:a16="http://schemas.microsoft.com/office/drawing/2014/main" id="{29883EC7-17D7-3C67-0741-FFB6D794E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06" name="Line 2510">
            <a:extLst>
              <a:ext uri="{FF2B5EF4-FFF2-40B4-BE49-F238E27FC236}">
                <a16:creationId xmlns:a16="http://schemas.microsoft.com/office/drawing/2014/main" id="{44592E0A-677A-AAC7-E143-8409340D1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07" name="Line 2511">
            <a:extLst>
              <a:ext uri="{FF2B5EF4-FFF2-40B4-BE49-F238E27FC236}">
                <a16:creationId xmlns:a16="http://schemas.microsoft.com/office/drawing/2014/main" id="{FA878C34-15CE-298B-B4DD-652690C32E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08" name="Line 2512">
            <a:extLst>
              <a:ext uri="{FF2B5EF4-FFF2-40B4-BE49-F238E27FC236}">
                <a16:creationId xmlns:a16="http://schemas.microsoft.com/office/drawing/2014/main" id="{77552488-059F-014F-EF81-CCC1A1424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09" name="Line 2513">
            <a:extLst>
              <a:ext uri="{FF2B5EF4-FFF2-40B4-BE49-F238E27FC236}">
                <a16:creationId xmlns:a16="http://schemas.microsoft.com/office/drawing/2014/main" id="{F4671821-2172-DF0A-F4D8-371E32313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10" name="Line 2514">
            <a:extLst>
              <a:ext uri="{FF2B5EF4-FFF2-40B4-BE49-F238E27FC236}">
                <a16:creationId xmlns:a16="http://schemas.microsoft.com/office/drawing/2014/main" id="{D4501F8B-D200-A3F6-0B84-109B43D56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678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11" name="Line 2515">
            <a:extLst>
              <a:ext uri="{FF2B5EF4-FFF2-40B4-BE49-F238E27FC236}">
                <a16:creationId xmlns:a16="http://schemas.microsoft.com/office/drawing/2014/main" id="{BE16A4D0-676F-021C-C21F-884DD010E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96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12" name="Line 2516">
            <a:extLst>
              <a:ext uri="{FF2B5EF4-FFF2-40B4-BE49-F238E27FC236}">
                <a16:creationId xmlns:a16="http://schemas.microsoft.com/office/drawing/2014/main" id="{073CB124-3AC5-341F-07CA-FDF2E6D69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0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13" name="Line 2517">
            <a:extLst>
              <a:ext uri="{FF2B5EF4-FFF2-40B4-BE49-F238E27FC236}">
                <a16:creationId xmlns:a16="http://schemas.microsoft.com/office/drawing/2014/main" id="{69A312E2-14CD-E3C9-C202-1EBBC58C6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14" name="Line 2518">
            <a:extLst>
              <a:ext uri="{FF2B5EF4-FFF2-40B4-BE49-F238E27FC236}">
                <a16:creationId xmlns:a16="http://schemas.microsoft.com/office/drawing/2014/main" id="{E6FE451B-1841-6083-75EC-02BAE989D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36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15" name="Line 2519">
            <a:extLst>
              <a:ext uri="{FF2B5EF4-FFF2-40B4-BE49-F238E27FC236}">
                <a16:creationId xmlns:a16="http://schemas.microsoft.com/office/drawing/2014/main" id="{602D070E-D3E8-3458-8FAC-C8EF754A1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16" name="Line 2520">
            <a:extLst>
              <a:ext uri="{FF2B5EF4-FFF2-40B4-BE49-F238E27FC236}">
                <a16:creationId xmlns:a16="http://schemas.microsoft.com/office/drawing/2014/main" id="{D6398B36-B861-3B45-C13C-962C03155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265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17" name="Line 2521">
            <a:extLst>
              <a:ext uri="{FF2B5EF4-FFF2-40B4-BE49-F238E27FC236}">
                <a16:creationId xmlns:a16="http://schemas.microsoft.com/office/drawing/2014/main" id="{377F5407-81DD-3A28-AAA2-DC357FE6B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851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18" name="Line 2522">
            <a:extLst>
              <a:ext uri="{FF2B5EF4-FFF2-40B4-BE49-F238E27FC236}">
                <a16:creationId xmlns:a16="http://schemas.microsoft.com/office/drawing/2014/main" id="{8AE55901-8886-1BF3-66E3-0A7F5320B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32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19" name="Line 2523">
            <a:extLst>
              <a:ext uri="{FF2B5EF4-FFF2-40B4-BE49-F238E27FC236}">
                <a16:creationId xmlns:a16="http://schemas.microsoft.com/office/drawing/2014/main" id="{E3BF6868-FF56-46BC-FD66-60032C285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20" name="Line 2524">
            <a:extLst>
              <a:ext uri="{FF2B5EF4-FFF2-40B4-BE49-F238E27FC236}">
                <a16:creationId xmlns:a16="http://schemas.microsoft.com/office/drawing/2014/main" id="{352820C4-9589-19EF-7351-EF6806AF1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587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21" name="Line 2525">
            <a:extLst>
              <a:ext uri="{FF2B5EF4-FFF2-40B4-BE49-F238E27FC236}">
                <a16:creationId xmlns:a16="http://schemas.microsoft.com/office/drawing/2014/main" id="{9DC00263-E481-CF03-A2D2-377EF10BF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363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22" name="Line 2526">
            <a:extLst>
              <a:ext uri="{FF2B5EF4-FFF2-40B4-BE49-F238E27FC236}">
                <a16:creationId xmlns:a16="http://schemas.microsoft.com/office/drawing/2014/main" id="{556B545B-22DB-8766-F723-E3B4CB9E4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73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23" name="Line 2527">
            <a:extLst>
              <a:ext uri="{FF2B5EF4-FFF2-40B4-BE49-F238E27FC236}">
                <a16:creationId xmlns:a16="http://schemas.microsoft.com/office/drawing/2014/main" id="{C06CD5DC-CAB9-E596-F2CC-61C3285D2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2651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24" name="Line 2528">
            <a:extLst>
              <a:ext uri="{FF2B5EF4-FFF2-40B4-BE49-F238E27FC236}">
                <a16:creationId xmlns:a16="http://schemas.microsoft.com/office/drawing/2014/main" id="{86EAC09C-6384-10F9-AFD0-FCCB35090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7028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25" name="Line 2529">
            <a:extLst>
              <a:ext uri="{FF2B5EF4-FFF2-40B4-BE49-F238E27FC236}">
                <a16:creationId xmlns:a16="http://schemas.microsoft.com/office/drawing/2014/main" id="{163DD3FC-3E56-83DA-A937-F73A81793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6451" y="2893731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26" name="Line 2530">
            <a:extLst>
              <a:ext uri="{FF2B5EF4-FFF2-40B4-BE49-F238E27FC236}">
                <a16:creationId xmlns:a16="http://schemas.microsoft.com/office/drawing/2014/main" id="{337679B0-774E-E590-38A9-46BB1F355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82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27" name="Line 2531">
            <a:extLst>
              <a:ext uri="{FF2B5EF4-FFF2-40B4-BE49-F238E27FC236}">
                <a16:creationId xmlns:a16="http://schemas.microsoft.com/office/drawing/2014/main" id="{37EE3186-5CF7-0436-4302-178B8242E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7272" y="2893731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28" name="Line 2532">
            <a:extLst>
              <a:ext uri="{FF2B5EF4-FFF2-40B4-BE49-F238E27FC236}">
                <a16:creationId xmlns:a16="http://schemas.microsoft.com/office/drawing/2014/main" id="{9D2EB857-3226-7D47-EB71-AB1536946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1649" y="286225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29" name="Line 2533">
            <a:extLst>
              <a:ext uri="{FF2B5EF4-FFF2-40B4-BE49-F238E27FC236}">
                <a16:creationId xmlns:a16="http://schemas.microsoft.com/office/drawing/2014/main" id="{297D31EC-78C5-3A8A-9F5E-1E5E9DA47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9916" y="2893731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30" name="Line 2534">
            <a:extLst>
              <a:ext uri="{FF2B5EF4-FFF2-40B4-BE49-F238E27FC236}">
                <a16:creationId xmlns:a16="http://schemas.microsoft.com/office/drawing/2014/main" id="{418046C0-52B9-C24B-7B04-AB91DFDC0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294" y="286225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31" name="Line 2535">
            <a:extLst>
              <a:ext uri="{FF2B5EF4-FFF2-40B4-BE49-F238E27FC236}">
                <a16:creationId xmlns:a16="http://schemas.microsoft.com/office/drawing/2014/main" id="{FD11A622-B2A9-E8E5-5EBD-34E681A53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8427" y="2893731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32" name="Line 2536">
            <a:extLst>
              <a:ext uri="{FF2B5EF4-FFF2-40B4-BE49-F238E27FC236}">
                <a16:creationId xmlns:a16="http://schemas.microsoft.com/office/drawing/2014/main" id="{A3EC2B6B-421B-EB14-2892-2E7DAC731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2805" y="286225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33" name="Line 2537">
            <a:extLst>
              <a:ext uri="{FF2B5EF4-FFF2-40B4-BE49-F238E27FC236}">
                <a16:creationId xmlns:a16="http://schemas.microsoft.com/office/drawing/2014/main" id="{2FB9835A-BCF4-CE2C-EC1D-16E46F2C1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294" y="2893731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34" name="Line 2538">
            <a:extLst>
              <a:ext uri="{FF2B5EF4-FFF2-40B4-BE49-F238E27FC236}">
                <a16:creationId xmlns:a16="http://schemas.microsoft.com/office/drawing/2014/main" id="{1FFAA3A2-0FB1-F4C5-E97E-ED7F87A48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8671" y="286225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35" name="Line 2539">
            <a:extLst>
              <a:ext uri="{FF2B5EF4-FFF2-40B4-BE49-F238E27FC236}">
                <a16:creationId xmlns:a16="http://schemas.microsoft.com/office/drawing/2014/main" id="{B8FE21E1-1319-0B89-6BFC-12ABDC042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0738" y="2913404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36" name="Line 2540">
            <a:extLst>
              <a:ext uri="{FF2B5EF4-FFF2-40B4-BE49-F238E27FC236}">
                <a16:creationId xmlns:a16="http://schemas.microsoft.com/office/drawing/2014/main" id="{D4F8B331-06D5-9955-5624-9DD4271D5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5115" y="288061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37" name="Line 2541">
            <a:extLst>
              <a:ext uri="{FF2B5EF4-FFF2-40B4-BE49-F238E27FC236}">
                <a16:creationId xmlns:a16="http://schemas.microsoft.com/office/drawing/2014/main" id="{8A5865AD-3E90-5E2F-7E98-4E2783768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2714" y="2913404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38" name="Line 2542">
            <a:extLst>
              <a:ext uri="{FF2B5EF4-FFF2-40B4-BE49-F238E27FC236}">
                <a16:creationId xmlns:a16="http://schemas.microsoft.com/office/drawing/2014/main" id="{99BE6D74-FBD3-E9A8-CC81-CB424AA86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7091" y="288061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39" name="Line 2543">
            <a:extLst>
              <a:ext uri="{FF2B5EF4-FFF2-40B4-BE49-F238E27FC236}">
                <a16:creationId xmlns:a16="http://schemas.microsoft.com/office/drawing/2014/main" id="{067212C5-F882-82F7-BA53-D37083314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5936" y="2913404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40" name="Line 2544">
            <a:extLst>
              <a:ext uri="{FF2B5EF4-FFF2-40B4-BE49-F238E27FC236}">
                <a16:creationId xmlns:a16="http://schemas.microsoft.com/office/drawing/2014/main" id="{E07E7CC1-C787-D139-55F7-5C155BE69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0314" y="288061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41" name="Line 2545">
            <a:extLst>
              <a:ext uri="{FF2B5EF4-FFF2-40B4-BE49-F238E27FC236}">
                <a16:creationId xmlns:a16="http://schemas.microsoft.com/office/drawing/2014/main" id="{160FF50E-F11A-B3E3-3D7D-7C0967584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2380" y="2913404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42" name="Line 2546">
            <a:extLst>
              <a:ext uri="{FF2B5EF4-FFF2-40B4-BE49-F238E27FC236}">
                <a16:creationId xmlns:a16="http://schemas.microsoft.com/office/drawing/2014/main" id="{54DC88F7-B360-4320-0F61-CCE5D3813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88061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43" name="Line 2547">
            <a:extLst>
              <a:ext uri="{FF2B5EF4-FFF2-40B4-BE49-F238E27FC236}">
                <a16:creationId xmlns:a16="http://schemas.microsoft.com/office/drawing/2014/main" id="{44B13EB8-F567-38F3-3DD2-62C6E77D6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891" y="2934388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44" name="Line 2548">
            <a:extLst>
              <a:ext uri="{FF2B5EF4-FFF2-40B4-BE49-F238E27FC236}">
                <a16:creationId xmlns:a16="http://schemas.microsoft.com/office/drawing/2014/main" id="{0D9F2332-9422-327E-5F7B-D6A5FD6A0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268" y="2898978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45" name="Line 2549">
            <a:extLst>
              <a:ext uri="{FF2B5EF4-FFF2-40B4-BE49-F238E27FC236}">
                <a16:creationId xmlns:a16="http://schemas.microsoft.com/office/drawing/2014/main" id="{33B4C2EF-4E80-51CB-8028-DCFA79A48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891" y="2934388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46" name="Line 2550">
            <a:extLst>
              <a:ext uri="{FF2B5EF4-FFF2-40B4-BE49-F238E27FC236}">
                <a16:creationId xmlns:a16="http://schemas.microsoft.com/office/drawing/2014/main" id="{63ADBE57-40AD-4CC2-D9FA-F1B07C6BD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268" y="2898978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47" name="Line 2551">
            <a:extLst>
              <a:ext uri="{FF2B5EF4-FFF2-40B4-BE49-F238E27FC236}">
                <a16:creationId xmlns:a16="http://schemas.microsoft.com/office/drawing/2014/main" id="{EA8B4A23-5A02-1126-E722-2C21B8129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48" name="Line 2552">
            <a:extLst>
              <a:ext uri="{FF2B5EF4-FFF2-40B4-BE49-F238E27FC236}">
                <a16:creationId xmlns:a16="http://schemas.microsoft.com/office/drawing/2014/main" id="{EBE96C83-C26D-367F-0B72-4CA276960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49" name="Line 2553">
            <a:extLst>
              <a:ext uri="{FF2B5EF4-FFF2-40B4-BE49-F238E27FC236}">
                <a16:creationId xmlns:a16="http://schemas.microsoft.com/office/drawing/2014/main" id="{081C46DD-4712-06AD-38E9-0A7BA07EC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50" name="Line 2554">
            <a:extLst>
              <a:ext uri="{FF2B5EF4-FFF2-40B4-BE49-F238E27FC236}">
                <a16:creationId xmlns:a16="http://schemas.microsoft.com/office/drawing/2014/main" id="{C80D4E3A-7DFD-4C82-5744-FD8AC8A72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51" name="Line 2555">
            <a:extLst>
              <a:ext uri="{FF2B5EF4-FFF2-40B4-BE49-F238E27FC236}">
                <a16:creationId xmlns:a16="http://schemas.microsoft.com/office/drawing/2014/main" id="{388BD0E5-CFD5-0849-BC31-1AF905088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52" name="Line 2556">
            <a:extLst>
              <a:ext uri="{FF2B5EF4-FFF2-40B4-BE49-F238E27FC236}">
                <a16:creationId xmlns:a16="http://schemas.microsoft.com/office/drawing/2014/main" id="{46611ACB-81FE-4C4F-A812-1D3121786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53" name="Line 2557">
            <a:extLst>
              <a:ext uri="{FF2B5EF4-FFF2-40B4-BE49-F238E27FC236}">
                <a16:creationId xmlns:a16="http://schemas.microsoft.com/office/drawing/2014/main" id="{58BD48EA-2965-B605-8EC6-EF4C9B408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54" name="Line 2558">
            <a:extLst>
              <a:ext uri="{FF2B5EF4-FFF2-40B4-BE49-F238E27FC236}">
                <a16:creationId xmlns:a16="http://schemas.microsoft.com/office/drawing/2014/main" id="{337BAFF1-6746-10FB-5283-1E1E5B7D3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55" name="Line 2559">
            <a:extLst>
              <a:ext uri="{FF2B5EF4-FFF2-40B4-BE49-F238E27FC236}">
                <a16:creationId xmlns:a16="http://schemas.microsoft.com/office/drawing/2014/main" id="{A04F8DD4-BE70-9DBE-C490-F8DDB4D3B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56" name="Line 2560">
            <a:extLst>
              <a:ext uri="{FF2B5EF4-FFF2-40B4-BE49-F238E27FC236}">
                <a16:creationId xmlns:a16="http://schemas.microsoft.com/office/drawing/2014/main" id="{45EAEB65-3527-7DAC-1C8A-3E9BF4A05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57" name="Line 2561">
            <a:extLst>
              <a:ext uri="{FF2B5EF4-FFF2-40B4-BE49-F238E27FC236}">
                <a16:creationId xmlns:a16="http://schemas.microsoft.com/office/drawing/2014/main" id="{260EE428-A417-EDA5-C31D-609EBD183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58" name="Line 2562">
            <a:extLst>
              <a:ext uri="{FF2B5EF4-FFF2-40B4-BE49-F238E27FC236}">
                <a16:creationId xmlns:a16="http://schemas.microsoft.com/office/drawing/2014/main" id="{B0916EE0-23D5-E3E5-0274-9CF7208DA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59" name="Line 2563">
            <a:extLst>
              <a:ext uri="{FF2B5EF4-FFF2-40B4-BE49-F238E27FC236}">
                <a16:creationId xmlns:a16="http://schemas.microsoft.com/office/drawing/2014/main" id="{C489ED5A-0CD1-4C16-3B4D-50E4F13C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60" name="Line 2564">
            <a:extLst>
              <a:ext uri="{FF2B5EF4-FFF2-40B4-BE49-F238E27FC236}">
                <a16:creationId xmlns:a16="http://schemas.microsoft.com/office/drawing/2014/main" id="{71235DE7-06B7-48B5-D939-BAFBD3250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61" name="Line 2565">
            <a:extLst>
              <a:ext uri="{FF2B5EF4-FFF2-40B4-BE49-F238E27FC236}">
                <a16:creationId xmlns:a16="http://schemas.microsoft.com/office/drawing/2014/main" id="{CA51D3E9-9D6F-C65B-FA41-8175C280B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62" name="Line 2566">
            <a:extLst>
              <a:ext uri="{FF2B5EF4-FFF2-40B4-BE49-F238E27FC236}">
                <a16:creationId xmlns:a16="http://schemas.microsoft.com/office/drawing/2014/main" id="{F1E909D6-D128-6829-AFE7-D848D7EE7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63" name="Line 2567">
            <a:extLst>
              <a:ext uri="{FF2B5EF4-FFF2-40B4-BE49-F238E27FC236}">
                <a16:creationId xmlns:a16="http://schemas.microsoft.com/office/drawing/2014/main" id="{352002A5-9CB2-895F-5768-44D40D93E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469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64" name="Line 2568">
            <a:extLst>
              <a:ext uri="{FF2B5EF4-FFF2-40B4-BE49-F238E27FC236}">
                <a16:creationId xmlns:a16="http://schemas.microsoft.com/office/drawing/2014/main" id="{3D71A775-F8E0-AB46-9498-EB0C51EEB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5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65" name="Line 2569">
            <a:extLst>
              <a:ext uri="{FF2B5EF4-FFF2-40B4-BE49-F238E27FC236}">
                <a16:creationId xmlns:a16="http://schemas.microsoft.com/office/drawing/2014/main" id="{FAA139E2-4684-DDAA-8F23-3F76FE0B5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71109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66" name="Line 2570">
            <a:extLst>
              <a:ext uri="{FF2B5EF4-FFF2-40B4-BE49-F238E27FC236}">
                <a16:creationId xmlns:a16="http://schemas.microsoft.com/office/drawing/2014/main" id="{1A067B84-55BE-FB69-EAE8-C66FE4983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67" name="Line 2571">
            <a:extLst>
              <a:ext uri="{FF2B5EF4-FFF2-40B4-BE49-F238E27FC236}">
                <a16:creationId xmlns:a16="http://schemas.microsoft.com/office/drawing/2014/main" id="{8DC7C6BC-725A-7A5E-5464-65B0347A9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71109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68" name="Line 2572">
            <a:extLst>
              <a:ext uri="{FF2B5EF4-FFF2-40B4-BE49-F238E27FC236}">
                <a16:creationId xmlns:a16="http://schemas.microsoft.com/office/drawing/2014/main" id="{6890D078-7BE6-1196-AA45-D09143ACA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69" name="Line 2573">
            <a:extLst>
              <a:ext uri="{FF2B5EF4-FFF2-40B4-BE49-F238E27FC236}">
                <a16:creationId xmlns:a16="http://schemas.microsoft.com/office/drawing/2014/main" id="{917D1B8A-DCD5-677F-85DA-82728B632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70" name="Line 2574">
            <a:extLst>
              <a:ext uri="{FF2B5EF4-FFF2-40B4-BE49-F238E27FC236}">
                <a16:creationId xmlns:a16="http://schemas.microsoft.com/office/drawing/2014/main" id="{E11DAD36-D0DE-87FF-E106-B424B97DC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71" name="Line 2575">
            <a:extLst>
              <a:ext uri="{FF2B5EF4-FFF2-40B4-BE49-F238E27FC236}">
                <a16:creationId xmlns:a16="http://schemas.microsoft.com/office/drawing/2014/main" id="{DA2CDF6E-CAE2-2BE4-BF43-7061354CE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72" name="Line 2576">
            <a:extLst>
              <a:ext uri="{FF2B5EF4-FFF2-40B4-BE49-F238E27FC236}">
                <a16:creationId xmlns:a16="http://schemas.microsoft.com/office/drawing/2014/main" id="{428B7DE1-1BEC-EA47-83ED-10129C94C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73" name="Line 2577">
            <a:extLst>
              <a:ext uri="{FF2B5EF4-FFF2-40B4-BE49-F238E27FC236}">
                <a16:creationId xmlns:a16="http://schemas.microsoft.com/office/drawing/2014/main" id="{C17D1B12-9F40-4BE1-06FC-8D2E888F3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74" name="Line 2578">
            <a:extLst>
              <a:ext uri="{FF2B5EF4-FFF2-40B4-BE49-F238E27FC236}">
                <a16:creationId xmlns:a16="http://schemas.microsoft.com/office/drawing/2014/main" id="{1934916C-A137-A311-E88E-102899903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75" name="Line 2579">
            <a:extLst>
              <a:ext uri="{FF2B5EF4-FFF2-40B4-BE49-F238E27FC236}">
                <a16:creationId xmlns:a16="http://schemas.microsoft.com/office/drawing/2014/main" id="{7237AC23-1B0C-7259-93B1-87BEBE9C3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76" name="Line 2580">
            <a:extLst>
              <a:ext uri="{FF2B5EF4-FFF2-40B4-BE49-F238E27FC236}">
                <a16:creationId xmlns:a16="http://schemas.microsoft.com/office/drawing/2014/main" id="{25B05606-0A3B-5C86-327A-9257F9431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77" name="Line 2581">
            <a:extLst>
              <a:ext uri="{FF2B5EF4-FFF2-40B4-BE49-F238E27FC236}">
                <a16:creationId xmlns:a16="http://schemas.microsoft.com/office/drawing/2014/main" id="{EA0DC182-0F3C-D4AA-79C1-3D965320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78" name="Line 2582">
            <a:extLst>
              <a:ext uri="{FF2B5EF4-FFF2-40B4-BE49-F238E27FC236}">
                <a16:creationId xmlns:a16="http://schemas.microsoft.com/office/drawing/2014/main" id="{A2B159AC-8B01-9C2A-44FA-86C67CBCF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40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79" name="Line 2583">
            <a:extLst>
              <a:ext uri="{FF2B5EF4-FFF2-40B4-BE49-F238E27FC236}">
                <a16:creationId xmlns:a16="http://schemas.microsoft.com/office/drawing/2014/main" id="{4EDB01B5-E692-4C69-8D4A-290D11D77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80" name="Line 2584">
            <a:extLst>
              <a:ext uri="{FF2B5EF4-FFF2-40B4-BE49-F238E27FC236}">
                <a16:creationId xmlns:a16="http://schemas.microsoft.com/office/drawing/2014/main" id="{7BF525BF-868A-8E1E-469C-2D68427FD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40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81" name="Line 2585">
            <a:extLst>
              <a:ext uri="{FF2B5EF4-FFF2-40B4-BE49-F238E27FC236}">
                <a16:creationId xmlns:a16="http://schemas.microsoft.com/office/drawing/2014/main" id="{FC3BEFCE-DA47-AB65-BB77-4AE10CD2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82" name="Line 2586">
            <a:extLst>
              <a:ext uri="{FF2B5EF4-FFF2-40B4-BE49-F238E27FC236}">
                <a16:creationId xmlns:a16="http://schemas.microsoft.com/office/drawing/2014/main" id="{03269F85-806F-159F-6359-3FF016443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40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83" name="Line 2587">
            <a:extLst>
              <a:ext uri="{FF2B5EF4-FFF2-40B4-BE49-F238E27FC236}">
                <a16:creationId xmlns:a16="http://schemas.microsoft.com/office/drawing/2014/main" id="{2A4B96DA-BDBB-BDDD-C28F-FA49B598E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84" name="Line 2588">
            <a:extLst>
              <a:ext uri="{FF2B5EF4-FFF2-40B4-BE49-F238E27FC236}">
                <a16:creationId xmlns:a16="http://schemas.microsoft.com/office/drawing/2014/main" id="{CD7B12DB-33E0-EC35-F564-BD269A3E9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40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85" name="Line 2589">
            <a:extLst>
              <a:ext uri="{FF2B5EF4-FFF2-40B4-BE49-F238E27FC236}">
                <a16:creationId xmlns:a16="http://schemas.microsoft.com/office/drawing/2014/main" id="{E868DCB7-62D6-260D-A779-7E8C263E4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86" name="Line 2590">
            <a:extLst>
              <a:ext uri="{FF2B5EF4-FFF2-40B4-BE49-F238E27FC236}">
                <a16:creationId xmlns:a16="http://schemas.microsoft.com/office/drawing/2014/main" id="{3838E10A-F176-DE27-1DD2-9DA6C69C7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40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87" name="Line 2591">
            <a:extLst>
              <a:ext uri="{FF2B5EF4-FFF2-40B4-BE49-F238E27FC236}">
                <a16:creationId xmlns:a16="http://schemas.microsoft.com/office/drawing/2014/main" id="{96C22126-2B89-2C4B-0594-6D12A8E05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88" name="Line 2592">
            <a:extLst>
              <a:ext uri="{FF2B5EF4-FFF2-40B4-BE49-F238E27FC236}">
                <a16:creationId xmlns:a16="http://schemas.microsoft.com/office/drawing/2014/main" id="{055A272A-2718-3959-5968-F0133AEED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40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89" name="Line 2593">
            <a:extLst>
              <a:ext uri="{FF2B5EF4-FFF2-40B4-BE49-F238E27FC236}">
                <a16:creationId xmlns:a16="http://schemas.microsoft.com/office/drawing/2014/main" id="{DAB85692-6F7B-2F5C-2581-F2A68642A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90" name="Line 2595">
            <a:extLst>
              <a:ext uri="{FF2B5EF4-FFF2-40B4-BE49-F238E27FC236}">
                <a16:creationId xmlns:a16="http://schemas.microsoft.com/office/drawing/2014/main" id="{CD360A5B-AB36-31D9-A8A0-EE3E7996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91" name="Line 2596">
            <a:extLst>
              <a:ext uri="{FF2B5EF4-FFF2-40B4-BE49-F238E27FC236}">
                <a16:creationId xmlns:a16="http://schemas.microsoft.com/office/drawing/2014/main" id="{1030480F-1203-6DD9-DEDF-991D6D968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92" name="Line 2597">
            <a:extLst>
              <a:ext uri="{FF2B5EF4-FFF2-40B4-BE49-F238E27FC236}">
                <a16:creationId xmlns:a16="http://schemas.microsoft.com/office/drawing/2014/main" id="{EBBD93C5-BB06-0155-98C0-B80E21BE1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93" name="Line 2598">
            <a:extLst>
              <a:ext uri="{FF2B5EF4-FFF2-40B4-BE49-F238E27FC236}">
                <a16:creationId xmlns:a16="http://schemas.microsoft.com/office/drawing/2014/main" id="{104A11D8-F866-6D37-1A88-036DA5D34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94" name="Line 2599">
            <a:extLst>
              <a:ext uri="{FF2B5EF4-FFF2-40B4-BE49-F238E27FC236}">
                <a16:creationId xmlns:a16="http://schemas.microsoft.com/office/drawing/2014/main" id="{C81C0D25-D2D8-0348-3F05-01503E8C2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95" name="Line 2600">
            <a:extLst>
              <a:ext uri="{FF2B5EF4-FFF2-40B4-BE49-F238E27FC236}">
                <a16:creationId xmlns:a16="http://schemas.microsoft.com/office/drawing/2014/main" id="{76EC5E4D-05A3-D0DC-9B58-6CC565728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96" name="Line 2601">
            <a:extLst>
              <a:ext uri="{FF2B5EF4-FFF2-40B4-BE49-F238E27FC236}">
                <a16:creationId xmlns:a16="http://schemas.microsoft.com/office/drawing/2014/main" id="{2281841E-B42E-F6D8-2192-B33B13B80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97" name="Line 2602">
            <a:extLst>
              <a:ext uri="{FF2B5EF4-FFF2-40B4-BE49-F238E27FC236}">
                <a16:creationId xmlns:a16="http://schemas.microsoft.com/office/drawing/2014/main" id="{F559DB52-48EF-4C0E-7114-720ED53AC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98" name="Line 2603">
            <a:extLst>
              <a:ext uri="{FF2B5EF4-FFF2-40B4-BE49-F238E27FC236}">
                <a16:creationId xmlns:a16="http://schemas.microsoft.com/office/drawing/2014/main" id="{F24DDDEB-9BBE-5F6A-0961-517242FB3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899" name="Line 2604">
            <a:extLst>
              <a:ext uri="{FF2B5EF4-FFF2-40B4-BE49-F238E27FC236}">
                <a16:creationId xmlns:a16="http://schemas.microsoft.com/office/drawing/2014/main" id="{8DA73B7C-0344-B720-8800-424A482FF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00" name="Line 2605">
            <a:extLst>
              <a:ext uri="{FF2B5EF4-FFF2-40B4-BE49-F238E27FC236}">
                <a16:creationId xmlns:a16="http://schemas.microsoft.com/office/drawing/2014/main" id="{33092B2A-240C-48AC-DD37-69D2B5961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01" name="Line 2606">
            <a:extLst>
              <a:ext uri="{FF2B5EF4-FFF2-40B4-BE49-F238E27FC236}">
                <a16:creationId xmlns:a16="http://schemas.microsoft.com/office/drawing/2014/main" id="{84C5E15E-55AA-FC27-D273-670F3BA64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02" name="Line 2607">
            <a:extLst>
              <a:ext uri="{FF2B5EF4-FFF2-40B4-BE49-F238E27FC236}">
                <a16:creationId xmlns:a16="http://schemas.microsoft.com/office/drawing/2014/main" id="{63E9A789-DD62-356C-7E26-39CEEF5E2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03" name="Line 2608">
            <a:extLst>
              <a:ext uri="{FF2B5EF4-FFF2-40B4-BE49-F238E27FC236}">
                <a16:creationId xmlns:a16="http://schemas.microsoft.com/office/drawing/2014/main" id="{93246393-5A15-EE18-B95F-C1E100B53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04" name="Line 2609">
            <a:extLst>
              <a:ext uri="{FF2B5EF4-FFF2-40B4-BE49-F238E27FC236}">
                <a16:creationId xmlns:a16="http://schemas.microsoft.com/office/drawing/2014/main" id="{41A020E7-64EF-0D58-9768-F4F6470C8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05" name="Line 2610">
            <a:extLst>
              <a:ext uri="{FF2B5EF4-FFF2-40B4-BE49-F238E27FC236}">
                <a16:creationId xmlns:a16="http://schemas.microsoft.com/office/drawing/2014/main" id="{6F2EB7C2-C505-0015-2B72-A5BDA8DA0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06" name="Line 2611">
            <a:extLst>
              <a:ext uri="{FF2B5EF4-FFF2-40B4-BE49-F238E27FC236}">
                <a16:creationId xmlns:a16="http://schemas.microsoft.com/office/drawing/2014/main" id="{F81CFD3B-A967-E3C6-08FD-D627D71D5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07" name="Line 2612">
            <a:extLst>
              <a:ext uri="{FF2B5EF4-FFF2-40B4-BE49-F238E27FC236}">
                <a16:creationId xmlns:a16="http://schemas.microsoft.com/office/drawing/2014/main" id="{3C05A889-41BA-3540-4F25-0CBED9D3E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08" name="Line 2613">
            <a:extLst>
              <a:ext uri="{FF2B5EF4-FFF2-40B4-BE49-F238E27FC236}">
                <a16:creationId xmlns:a16="http://schemas.microsoft.com/office/drawing/2014/main" id="{CD99B1A2-30DA-C3B6-E83C-A6B84D9BE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09" name="Line 2614">
            <a:extLst>
              <a:ext uri="{FF2B5EF4-FFF2-40B4-BE49-F238E27FC236}">
                <a16:creationId xmlns:a16="http://schemas.microsoft.com/office/drawing/2014/main" id="{11F3A77B-95F3-BAAC-BDB6-7ADA76AE6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10" name="Line 2615">
            <a:extLst>
              <a:ext uri="{FF2B5EF4-FFF2-40B4-BE49-F238E27FC236}">
                <a16:creationId xmlns:a16="http://schemas.microsoft.com/office/drawing/2014/main" id="{3D312F26-1811-E630-8C58-8D981876C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11" name="Line 2616">
            <a:extLst>
              <a:ext uri="{FF2B5EF4-FFF2-40B4-BE49-F238E27FC236}">
                <a16:creationId xmlns:a16="http://schemas.microsoft.com/office/drawing/2014/main" id="{FF08DDB4-5A78-CA0F-50BC-601DE086F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12" name="Line 2617">
            <a:extLst>
              <a:ext uri="{FF2B5EF4-FFF2-40B4-BE49-F238E27FC236}">
                <a16:creationId xmlns:a16="http://schemas.microsoft.com/office/drawing/2014/main" id="{FA059985-B2FD-DDF9-B0D9-C87BFCC4E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13" name="Line 2618">
            <a:extLst>
              <a:ext uri="{FF2B5EF4-FFF2-40B4-BE49-F238E27FC236}">
                <a16:creationId xmlns:a16="http://schemas.microsoft.com/office/drawing/2014/main" id="{2AA66CFF-33B0-8CD2-4298-3ED4D4902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14" name="Line 2619">
            <a:extLst>
              <a:ext uri="{FF2B5EF4-FFF2-40B4-BE49-F238E27FC236}">
                <a16:creationId xmlns:a16="http://schemas.microsoft.com/office/drawing/2014/main" id="{16019062-2627-C8F9-0DBE-8D2B2F3B1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15" name="Line 2620">
            <a:extLst>
              <a:ext uri="{FF2B5EF4-FFF2-40B4-BE49-F238E27FC236}">
                <a16:creationId xmlns:a16="http://schemas.microsoft.com/office/drawing/2014/main" id="{08C6E1FC-2789-E17D-F01C-B9AB09CCE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16" name="Line 2621">
            <a:extLst>
              <a:ext uri="{FF2B5EF4-FFF2-40B4-BE49-F238E27FC236}">
                <a16:creationId xmlns:a16="http://schemas.microsoft.com/office/drawing/2014/main" id="{BD749E13-07E0-E7A6-2DB6-3CFB01DCD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17" name="Line 2622">
            <a:extLst>
              <a:ext uri="{FF2B5EF4-FFF2-40B4-BE49-F238E27FC236}">
                <a16:creationId xmlns:a16="http://schemas.microsoft.com/office/drawing/2014/main" id="{7788A79A-47E6-1536-60EB-9AE156DF3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18" name="Line 2623">
            <a:extLst>
              <a:ext uri="{FF2B5EF4-FFF2-40B4-BE49-F238E27FC236}">
                <a16:creationId xmlns:a16="http://schemas.microsoft.com/office/drawing/2014/main" id="{2495E72A-64CF-84BE-CCAB-AA760A804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19" name="Line 2624">
            <a:extLst>
              <a:ext uri="{FF2B5EF4-FFF2-40B4-BE49-F238E27FC236}">
                <a16:creationId xmlns:a16="http://schemas.microsoft.com/office/drawing/2014/main" id="{7DE424C8-A4C8-0DF6-56BA-727E6B53B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20" name="Line 2625">
            <a:extLst>
              <a:ext uri="{FF2B5EF4-FFF2-40B4-BE49-F238E27FC236}">
                <a16:creationId xmlns:a16="http://schemas.microsoft.com/office/drawing/2014/main" id="{0ED480FE-8ED8-6025-665F-D8CC6C9B8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21" name="Line 2626">
            <a:extLst>
              <a:ext uri="{FF2B5EF4-FFF2-40B4-BE49-F238E27FC236}">
                <a16:creationId xmlns:a16="http://schemas.microsoft.com/office/drawing/2014/main" id="{02E37E4F-F9B1-C17C-D358-672E19CA1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1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22" name="Line 2627">
            <a:extLst>
              <a:ext uri="{FF2B5EF4-FFF2-40B4-BE49-F238E27FC236}">
                <a16:creationId xmlns:a16="http://schemas.microsoft.com/office/drawing/2014/main" id="{13147113-1F62-A03B-54D8-8D08C5F79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23" name="Line 2628">
            <a:extLst>
              <a:ext uri="{FF2B5EF4-FFF2-40B4-BE49-F238E27FC236}">
                <a16:creationId xmlns:a16="http://schemas.microsoft.com/office/drawing/2014/main" id="{24F63D95-DEA3-8495-4A3C-A29948FCA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1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24" name="Line 2629">
            <a:extLst>
              <a:ext uri="{FF2B5EF4-FFF2-40B4-BE49-F238E27FC236}">
                <a16:creationId xmlns:a16="http://schemas.microsoft.com/office/drawing/2014/main" id="{BA1C3772-E4E3-4EDA-12B5-D7254C274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25" name="Line 2630">
            <a:extLst>
              <a:ext uri="{FF2B5EF4-FFF2-40B4-BE49-F238E27FC236}">
                <a16:creationId xmlns:a16="http://schemas.microsoft.com/office/drawing/2014/main" id="{47B6A078-19B4-8C39-ABB9-8668C446A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1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26" name="Line 2631">
            <a:extLst>
              <a:ext uri="{FF2B5EF4-FFF2-40B4-BE49-F238E27FC236}">
                <a16:creationId xmlns:a16="http://schemas.microsoft.com/office/drawing/2014/main" id="{24482503-FA3C-AB07-E848-D9ADCC1E1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27" name="Line 2632">
            <a:extLst>
              <a:ext uri="{FF2B5EF4-FFF2-40B4-BE49-F238E27FC236}">
                <a16:creationId xmlns:a16="http://schemas.microsoft.com/office/drawing/2014/main" id="{C180DB3A-559E-59BB-5DD4-134049275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33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28" name="Line 2633">
            <a:extLst>
              <a:ext uri="{FF2B5EF4-FFF2-40B4-BE49-F238E27FC236}">
                <a16:creationId xmlns:a16="http://schemas.microsoft.com/office/drawing/2014/main" id="{4BFA75A0-5D83-63E5-26F3-E3EE67B20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713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29" name="Line 2634">
            <a:extLst>
              <a:ext uri="{FF2B5EF4-FFF2-40B4-BE49-F238E27FC236}">
                <a16:creationId xmlns:a16="http://schemas.microsoft.com/office/drawing/2014/main" id="{9D4D9731-A71D-628A-1ADA-CE2243423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33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30" name="Line 2635">
            <a:extLst>
              <a:ext uri="{FF2B5EF4-FFF2-40B4-BE49-F238E27FC236}">
                <a16:creationId xmlns:a16="http://schemas.microsoft.com/office/drawing/2014/main" id="{51FBD599-4751-83CB-9B21-E1B787339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713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31" name="Line 2636">
            <a:extLst>
              <a:ext uri="{FF2B5EF4-FFF2-40B4-BE49-F238E27FC236}">
                <a16:creationId xmlns:a16="http://schemas.microsoft.com/office/drawing/2014/main" id="{7664FF5B-D42E-B8FF-0307-AB0B75F68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33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32" name="Line 2637">
            <a:extLst>
              <a:ext uri="{FF2B5EF4-FFF2-40B4-BE49-F238E27FC236}">
                <a16:creationId xmlns:a16="http://schemas.microsoft.com/office/drawing/2014/main" id="{FAC603D3-A719-DFB7-FB72-88B3E7EED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713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33" name="Line 2638">
            <a:extLst>
              <a:ext uri="{FF2B5EF4-FFF2-40B4-BE49-F238E27FC236}">
                <a16:creationId xmlns:a16="http://schemas.microsoft.com/office/drawing/2014/main" id="{E2301E73-F300-5A09-2465-6519FC733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80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34" name="Line 2639">
            <a:extLst>
              <a:ext uri="{FF2B5EF4-FFF2-40B4-BE49-F238E27FC236}">
                <a16:creationId xmlns:a16="http://schemas.microsoft.com/office/drawing/2014/main" id="{5ED95403-301F-50B9-E2D5-8B5156575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35" name="Line 2640">
            <a:extLst>
              <a:ext uri="{FF2B5EF4-FFF2-40B4-BE49-F238E27FC236}">
                <a16:creationId xmlns:a16="http://schemas.microsoft.com/office/drawing/2014/main" id="{8CA94A1A-9844-B789-4961-F7E7FF514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80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36" name="Line 2641">
            <a:extLst>
              <a:ext uri="{FF2B5EF4-FFF2-40B4-BE49-F238E27FC236}">
                <a16:creationId xmlns:a16="http://schemas.microsoft.com/office/drawing/2014/main" id="{280149A7-4EE0-719E-90DF-3D66BA758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37" name="Line 2642">
            <a:extLst>
              <a:ext uri="{FF2B5EF4-FFF2-40B4-BE49-F238E27FC236}">
                <a16:creationId xmlns:a16="http://schemas.microsoft.com/office/drawing/2014/main" id="{7C83CA62-BBE7-8F61-BF20-33AF3126A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80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38" name="Line 2643">
            <a:extLst>
              <a:ext uri="{FF2B5EF4-FFF2-40B4-BE49-F238E27FC236}">
                <a16:creationId xmlns:a16="http://schemas.microsoft.com/office/drawing/2014/main" id="{3F8DC0FF-5429-2151-D573-1CC56893A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39" name="Line 2644">
            <a:extLst>
              <a:ext uri="{FF2B5EF4-FFF2-40B4-BE49-F238E27FC236}">
                <a16:creationId xmlns:a16="http://schemas.microsoft.com/office/drawing/2014/main" id="{BA58114F-156F-F19C-A75B-07B8357E2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80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40" name="Line 2645">
            <a:extLst>
              <a:ext uri="{FF2B5EF4-FFF2-40B4-BE49-F238E27FC236}">
                <a16:creationId xmlns:a16="http://schemas.microsoft.com/office/drawing/2014/main" id="{8CBCF44A-6B7D-6B99-6755-6AA291AEC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41" name="Line 2646">
            <a:extLst>
              <a:ext uri="{FF2B5EF4-FFF2-40B4-BE49-F238E27FC236}">
                <a16:creationId xmlns:a16="http://schemas.microsoft.com/office/drawing/2014/main" id="{C00B191C-08E6-C69E-EE19-CB5AA771F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80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42" name="Line 2647">
            <a:extLst>
              <a:ext uri="{FF2B5EF4-FFF2-40B4-BE49-F238E27FC236}">
                <a16:creationId xmlns:a16="http://schemas.microsoft.com/office/drawing/2014/main" id="{E28E3441-2A07-EAD3-5E55-73ED56FF8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43" name="Line 2648">
            <a:extLst>
              <a:ext uri="{FF2B5EF4-FFF2-40B4-BE49-F238E27FC236}">
                <a16:creationId xmlns:a16="http://schemas.microsoft.com/office/drawing/2014/main" id="{B17B9C36-24DE-5341-5832-CDCA86A86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44" name="Line 2649">
            <a:extLst>
              <a:ext uri="{FF2B5EF4-FFF2-40B4-BE49-F238E27FC236}">
                <a16:creationId xmlns:a16="http://schemas.microsoft.com/office/drawing/2014/main" id="{4DCF26BA-F158-8AEA-BFC6-4A9B1AB10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45" name="Line 2650">
            <a:extLst>
              <a:ext uri="{FF2B5EF4-FFF2-40B4-BE49-F238E27FC236}">
                <a16:creationId xmlns:a16="http://schemas.microsoft.com/office/drawing/2014/main" id="{5117426B-A88E-1391-DCF6-5DB9BAB81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46" name="Line 2651">
            <a:extLst>
              <a:ext uri="{FF2B5EF4-FFF2-40B4-BE49-F238E27FC236}">
                <a16:creationId xmlns:a16="http://schemas.microsoft.com/office/drawing/2014/main" id="{754E8AE8-3FDA-579B-72B1-D7A66A754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47" name="Line 2652">
            <a:extLst>
              <a:ext uri="{FF2B5EF4-FFF2-40B4-BE49-F238E27FC236}">
                <a16:creationId xmlns:a16="http://schemas.microsoft.com/office/drawing/2014/main" id="{753E6D7A-1BB0-0265-6FBC-F5E5543B7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48" name="Line 2653">
            <a:extLst>
              <a:ext uri="{FF2B5EF4-FFF2-40B4-BE49-F238E27FC236}">
                <a16:creationId xmlns:a16="http://schemas.microsoft.com/office/drawing/2014/main" id="{56D5AC99-2720-5DE7-7203-590BE4ACE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49" name="Line 2654">
            <a:extLst>
              <a:ext uri="{FF2B5EF4-FFF2-40B4-BE49-F238E27FC236}">
                <a16:creationId xmlns:a16="http://schemas.microsoft.com/office/drawing/2014/main" id="{E0524680-15BE-E9E9-BF58-3752D8817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50" name="Line 2655">
            <a:extLst>
              <a:ext uri="{FF2B5EF4-FFF2-40B4-BE49-F238E27FC236}">
                <a16:creationId xmlns:a16="http://schemas.microsoft.com/office/drawing/2014/main" id="{DBCE7AE6-EB50-BC20-D253-E49184EDA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51" name="Line 2656">
            <a:extLst>
              <a:ext uri="{FF2B5EF4-FFF2-40B4-BE49-F238E27FC236}">
                <a16:creationId xmlns:a16="http://schemas.microsoft.com/office/drawing/2014/main" id="{D6D95443-482E-D366-4EBA-AD00EB528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270" y="2994714"/>
            <a:ext cx="70077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52" name="Line 2657">
            <a:extLst>
              <a:ext uri="{FF2B5EF4-FFF2-40B4-BE49-F238E27FC236}">
                <a16:creationId xmlns:a16="http://schemas.microsoft.com/office/drawing/2014/main" id="{5DB4180D-9CA8-B846-A625-15EA7F77D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646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53" name="Line 2658">
            <a:extLst>
              <a:ext uri="{FF2B5EF4-FFF2-40B4-BE49-F238E27FC236}">
                <a16:creationId xmlns:a16="http://schemas.microsoft.com/office/drawing/2014/main" id="{CE190E24-CDCC-7723-2DEB-B940A87BD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913" y="2994714"/>
            <a:ext cx="70077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54" name="Line 2659">
            <a:extLst>
              <a:ext uri="{FF2B5EF4-FFF2-40B4-BE49-F238E27FC236}">
                <a16:creationId xmlns:a16="http://schemas.microsoft.com/office/drawing/2014/main" id="{F9DAC841-6777-A392-FA0F-713E58D05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29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55" name="Line 2660">
            <a:extLst>
              <a:ext uri="{FF2B5EF4-FFF2-40B4-BE49-F238E27FC236}">
                <a16:creationId xmlns:a16="http://schemas.microsoft.com/office/drawing/2014/main" id="{C83D30B7-94BD-8178-77AF-FD42F2AD3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913" y="2994714"/>
            <a:ext cx="70077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56" name="Line 2661">
            <a:extLst>
              <a:ext uri="{FF2B5EF4-FFF2-40B4-BE49-F238E27FC236}">
                <a16:creationId xmlns:a16="http://schemas.microsoft.com/office/drawing/2014/main" id="{DDACC41F-9E47-1392-E63C-E5565FB60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29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57" name="Line 2662">
            <a:extLst>
              <a:ext uri="{FF2B5EF4-FFF2-40B4-BE49-F238E27FC236}">
                <a16:creationId xmlns:a16="http://schemas.microsoft.com/office/drawing/2014/main" id="{6959D210-95B7-289F-CAE0-B8AF64461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994714"/>
            <a:ext cx="70077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58" name="Line 2663">
            <a:extLst>
              <a:ext uri="{FF2B5EF4-FFF2-40B4-BE49-F238E27FC236}">
                <a16:creationId xmlns:a16="http://schemas.microsoft.com/office/drawing/2014/main" id="{CC67EFDE-A2EF-730D-7EA4-36E4744D5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493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59" name="Line 2664">
            <a:extLst>
              <a:ext uri="{FF2B5EF4-FFF2-40B4-BE49-F238E27FC236}">
                <a16:creationId xmlns:a16="http://schemas.microsoft.com/office/drawing/2014/main" id="{E7CA6E1C-0579-73D6-331B-8F707A31C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7" y="2994714"/>
            <a:ext cx="67433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60" name="Line 2665">
            <a:extLst>
              <a:ext uri="{FF2B5EF4-FFF2-40B4-BE49-F238E27FC236}">
                <a16:creationId xmlns:a16="http://schemas.microsoft.com/office/drawing/2014/main" id="{784CEEAD-B737-991C-1B2B-6D5086246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580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61" name="Line 2666">
            <a:extLst>
              <a:ext uri="{FF2B5EF4-FFF2-40B4-BE49-F238E27FC236}">
                <a16:creationId xmlns:a16="http://schemas.microsoft.com/office/drawing/2014/main" id="{900C6C9C-EADC-EC20-6291-B5C791AE5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94714"/>
            <a:ext cx="70077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62" name="Line 2667">
            <a:extLst>
              <a:ext uri="{FF2B5EF4-FFF2-40B4-BE49-F238E27FC236}">
                <a16:creationId xmlns:a16="http://schemas.microsoft.com/office/drawing/2014/main" id="{ECB8CD78-875C-28E3-36C3-B80BB4039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080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63" name="Line 2668">
            <a:extLst>
              <a:ext uri="{FF2B5EF4-FFF2-40B4-BE49-F238E27FC236}">
                <a16:creationId xmlns:a16="http://schemas.microsoft.com/office/drawing/2014/main" id="{474A49D0-98F4-20B0-657A-BD3691EB5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7990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64" name="Line 2669">
            <a:extLst>
              <a:ext uri="{FF2B5EF4-FFF2-40B4-BE49-F238E27FC236}">
                <a16:creationId xmlns:a16="http://schemas.microsoft.com/office/drawing/2014/main" id="{9D957D0B-ABB3-39EA-F30F-9A94672BE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367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65" name="Line 2670">
            <a:extLst>
              <a:ext uri="{FF2B5EF4-FFF2-40B4-BE49-F238E27FC236}">
                <a16:creationId xmlns:a16="http://schemas.microsoft.com/office/drawing/2014/main" id="{24B6D4C5-6DD3-A97F-B4A4-EF0EBD593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385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66" name="Line 2671">
            <a:extLst>
              <a:ext uri="{FF2B5EF4-FFF2-40B4-BE49-F238E27FC236}">
                <a16:creationId xmlns:a16="http://schemas.microsoft.com/office/drawing/2014/main" id="{2D67CE9E-D87A-3B67-2B7B-846920913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8233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67" name="Line 2672">
            <a:extLst>
              <a:ext uri="{FF2B5EF4-FFF2-40B4-BE49-F238E27FC236}">
                <a16:creationId xmlns:a16="http://schemas.microsoft.com/office/drawing/2014/main" id="{FC65FA08-E2E5-19E5-3B6B-A9F6B45C8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434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68" name="Line 2673">
            <a:extLst>
              <a:ext uri="{FF2B5EF4-FFF2-40B4-BE49-F238E27FC236}">
                <a16:creationId xmlns:a16="http://schemas.microsoft.com/office/drawing/2014/main" id="{A9DE826D-8E16-A625-CB94-AD255622D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81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69" name="Line 2674">
            <a:extLst>
              <a:ext uri="{FF2B5EF4-FFF2-40B4-BE49-F238E27FC236}">
                <a16:creationId xmlns:a16="http://schemas.microsoft.com/office/drawing/2014/main" id="{06319FF5-65D4-97D4-B2DA-E3CF7B037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616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70" name="Line 2675">
            <a:extLst>
              <a:ext uri="{FF2B5EF4-FFF2-40B4-BE49-F238E27FC236}">
                <a16:creationId xmlns:a16="http://schemas.microsoft.com/office/drawing/2014/main" id="{9990F259-A86C-93A8-FCE7-B57C744BE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0544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71" name="Line 2676">
            <a:extLst>
              <a:ext uri="{FF2B5EF4-FFF2-40B4-BE49-F238E27FC236}">
                <a16:creationId xmlns:a16="http://schemas.microsoft.com/office/drawing/2014/main" id="{C813DA88-14B6-5124-16B5-DA8AAEBE1C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9388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72" name="Line 2677">
            <a:extLst>
              <a:ext uri="{FF2B5EF4-FFF2-40B4-BE49-F238E27FC236}">
                <a16:creationId xmlns:a16="http://schemas.microsoft.com/office/drawing/2014/main" id="{D8BAAF61-7036-B776-DAB5-111486AE7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766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73" name="Line 2678">
            <a:extLst>
              <a:ext uri="{FF2B5EF4-FFF2-40B4-BE49-F238E27FC236}">
                <a16:creationId xmlns:a16="http://schemas.microsoft.com/office/drawing/2014/main" id="{C2333D2A-95FF-5B91-8523-4B10B2212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76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74" name="Line 2679">
            <a:extLst>
              <a:ext uri="{FF2B5EF4-FFF2-40B4-BE49-F238E27FC236}">
                <a16:creationId xmlns:a16="http://schemas.microsoft.com/office/drawing/2014/main" id="{89106A34-F954-A0F4-48C9-7B2B94FBC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144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75" name="Line 2680">
            <a:extLst>
              <a:ext uri="{FF2B5EF4-FFF2-40B4-BE49-F238E27FC236}">
                <a16:creationId xmlns:a16="http://schemas.microsoft.com/office/drawing/2014/main" id="{A020D824-720A-9BB3-80AF-7EC1690DF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652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76" name="Line 2681">
            <a:extLst>
              <a:ext uri="{FF2B5EF4-FFF2-40B4-BE49-F238E27FC236}">
                <a16:creationId xmlns:a16="http://schemas.microsoft.com/office/drawing/2014/main" id="{D96E9520-4283-2BE9-4446-3C9333479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77" name="Line 2682">
            <a:extLst>
              <a:ext uri="{FF2B5EF4-FFF2-40B4-BE49-F238E27FC236}">
                <a16:creationId xmlns:a16="http://schemas.microsoft.com/office/drawing/2014/main" id="{E7588378-BC7A-B53F-2A66-FC638056A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652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78" name="Line 2683">
            <a:extLst>
              <a:ext uri="{FF2B5EF4-FFF2-40B4-BE49-F238E27FC236}">
                <a16:creationId xmlns:a16="http://schemas.microsoft.com/office/drawing/2014/main" id="{E69874CF-C3A0-0615-540C-BAD7CB267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79" name="Line 2684">
            <a:extLst>
              <a:ext uri="{FF2B5EF4-FFF2-40B4-BE49-F238E27FC236}">
                <a16:creationId xmlns:a16="http://schemas.microsoft.com/office/drawing/2014/main" id="{95B5DD0C-B354-8F54-82D1-3F951D3B3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29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80" name="Line 2685">
            <a:extLst>
              <a:ext uri="{FF2B5EF4-FFF2-40B4-BE49-F238E27FC236}">
                <a16:creationId xmlns:a16="http://schemas.microsoft.com/office/drawing/2014/main" id="{44F4252A-0748-D3AD-18BC-EB3B9AA2B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674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81" name="Line 2686">
            <a:extLst>
              <a:ext uri="{FF2B5EF4-FFF2-40B4-BE49-F238E27FC236}">
                <a16:creationId xmlns:a16="http://schemas.microsoft.com/office/drawing/2014/main" id="{47ED877E-558E-78C4-2E38-3B828EF2C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0941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82" name="Line 2687">
            <a:extLst>
              <a:ext uri="{FF2B5EF4-FFF2-40B4-BE49-F238E27FC236}">
                <a16:creationId xmlns:a16="http://schemas.microsoft.com/office/drawing/2014/main" id="{132C460E-A1C7-65F5-11DF-5B6A28875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531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83" name="Line 2688">
            <a:extLst>
              <a:ext uri="{FF2B5EF4-FFF2-40B4-BE49-F238E27FC236}">
                <a16:creationId xmlns:a16="http://schemas.microsoft.com/office/drawing/2014/main" id="{B973A514-AC71-B41D-C05D-317C96737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58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84" name="Line 2689">
            <a:extLst>
              <a:ext uri="{FF2B5EF4-FFF2-40B4-BE49-F238E27FC236}">
                <a16:creationId xmlns:a16="http://schemas.microsoft.com/office/drawing/2014/main" id="{E3B1F407-5D93-7448-C1FC-B1161DB53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96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85" name="Line 2690">
            <a:extLst>
              <a:ext uri="{FF2B5EF4-FFF2-40B4-BE49-F238E27FC236}">
                <a16:creationId xmlns:a16="http://schemas.microsoft.com/office/drawing/2014/main" id="{0D1B4F3C-FA9D-8AE7-7BAE-602EAC597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58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86" name="Line 2691">
            <a:extLst>
              <a:ext uri="{FF2B5EF4-FFF2-40B4-BE49-F238E27FC236}">
                <a16:creationId xmlns:a16="http://schemas.microsoft.com/office/drawing/2014/main" id="{140C7B4E-C008-F82A-768B-342FE479F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96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87" name="Line 2692">
            <a:extLst>
              <a:ext uri="{FF2B5EF4-FFF2-40B4-BE49-F238E27FC236}">
                <a16:creationId xmlns:a16="http://schemas.microsoft.com/office/drawing/2014/main" id="{712C8349-9B92-BF33-9F6F-425041B7B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58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88" name="Line 2693">
            <a:extLst>
              <a:ext uri="{FF2B5EF4-FFF2-40B4-BE49-F238E27FC236}">
                <a16:creationId xmlns:a16="http://schemas.microsoft.com/office/drawing/2014/main" id="{B4435E02-CDC0-D011-261A-C10289559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96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89" name="Line 2694">
            <a:extLst>
              <a:ext uri="{FF2B5EF4-FFF2-40B4-BE49-F238E27FC236}">
                <a16:creationId xmlns:a16="http://schemas.microsoft.com/office/drawing/2014/main" id="{50AA4B53-5564-97ED-BE73-35F6ED58E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90" name="Line 2695">
            <a:extLst>
              <a:ext uri="{FF2B5EF4-FFF2-40B4-BE49-F238E27FC236}">
                <a16:creationId xmlns:a16="http://schemas.microsoft.com/office/drawing/2014/main" id="{A49AFFFE-D12C-8F01-1B7E-E75848DF9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91" name="Line 2696">
            <a:extLst>
              <a:ext uri="{FF2B5EF4-FFF2-40B4-BE49-F238E27FC236}">
                <a16:creationId xmlns:a16="http://schemas.microsoft.com/office/drawing/2014/main" id="{D35A2991-7749-2885-2DFD-CFC4E13DC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92" name="Line 2697">
            <a:extLst>
              <a:ext uri="{FF2B5EF4-FFF2-40B4-BE49-F238E27FC236}">
                <a16:creationId xmlns:a16="http://schemas.microsoft.com/office/drawing/2014/main" id="{233BCDDA-A09F-77DF-6CCB-82889442F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93" name="Line 2698">
            <a:extLst>
              <a:ext uri="{FF2B5EF4-FFF2-40B4-BE49-F238E27FC236}">
                <a16:creationId xmlns:a16="http://schemas.microsoft.com/office/drawing/2014/main" id="{375E984E-8C21-D7C3-BE4C-D613251B5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94" name="Line 2699">
            <a:extLst>
              <a:ext uri="{FF2B5EF4-FFF2-40B4-BE49-F238E27FC236}">
                <a16:creationId xmlns:a16="http://schemas.microsoft.com/office/drawing/2014/main" id="{E21B291D-9861-1C93-757C-27476FCF7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95" name="Line 2700">
            <a:extLst>
              <a:ext uri="{FF2B5EF4-FFF2-40B4-BE49-F238E27FC236}">
                <a16:creationId xmlns:a16="http://schemas.microsoft.com/office/drawing/2014/main" id="{BF3250E5-23BD-6E9E-957C-4B80338F1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96" name="Line 2701">
            <a:extLst>
              <a:ext uri="{FF2B5EF4-FFF2-40B4-BE49-F238E27FC236}">
                <a16:creationId xmlns:a16="http://schemas.microsoft.com/office/drawing/2014/main" id="{E7DF1D6B-7F20-95ED-0652-B0243D720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97" name="Line 2702">
            <a:extLst>
              <a:ext uri="{FF2B5EF4-FFF2-40B4-BE49-F238E27FC236}">
                <a16:creationId xmlns:a16="http://schemas.microsoft.com/office/drawing/2014/main" id="{AA219FFC-66B8-D9EA-75BB-1F4340F57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98" name="Line 2703">
            <a:extLst>
              <a:ext uri="{FF2B5EF4-FFF2-40B4-BE49-F238E27FC236}">
                <a16:creationId xmlns:a16="http://schemas.microsoft.com/office/drawing/2014/main" id="{8FA43337-0A07-15E5-FAFB-F5E299FD7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6999" name="Line 2704">
            <a:extLst>
              <a:ext uri="{FF2B5EF4-FFF2-40B4-BE49-F238E27FC236}">
                <a16:creationId xmlns:a16="http://schemas.microsoft.com/office/drawing/2014/main" id="{1F095A51-F885-5BFA-29D6-DF1DB1730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00" name="Line 2705">
            <a:extLst>
              <a:ext uri="{FF2B5EF4-FFF2-40B4-BE49-F238E27FC236}">
                <a16:creationId xmlns:a16="http://schemas.microsoft.com/office/drawing/2014/main" id="{DEC48A05-23A5-1495-DE0E-A93D58ECE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01" name="Line 2706">
            <a:extLst>
              <a:ext uri="{FF2B5EF4-FFF2-40B4-BE49-F238E27FC236}">
                <a16:creationId xmlns:a16="http://schemas.microsoft.com/office/drawing/2014/main" id="{210042BC-1082-A369-9409-DC5CA2FEC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02" name="Line 2707">
            <a:extLst>
              <a:ext uri="{FF2B5EF4-FFF2-40B4-BE49-F238E27FC236}">
                <a16:creationId xmlns:a16="http://schemas.microsoft.com/office/drawing/2014/main" id="{0BF7C165-79ED-DBA0-5BDF-092F55D81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03" name="Line 2708">
            <a:extLst>
              <a:ext uri="{FF2B5EF4-FFF2-40B4-BE49-F238E27FC236}">
                <a16:creationId xmlns:a16="http://schemas.microsoft.com/office/drawing/2014/main" id="{1DE66CAE-BBBA-D7F2-D0AA-CBBFAA238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04" name="Line 2709">
            <a:extLst>
              <a:ext uri="{FF2B5EF4-FFF2-40B4-BE49-F238E27FC236}">
                <a16:creationId xmlns:a16="http://schemas.microsoft.com/office/drawing/2014/main" id="{67D7D67D-12DE-F4EF-226F-C08C0CBF3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05" name="Line 2710">
            <a:extLst>
              <a:ext uri="{FF2B5EF4-FFF2-40B4-BE49-F238E27FC236}">
                <a16:creationId xmlns:a16="http://schemas.microsoft.com/office/drawing/2014/main" id="{83B35C24-B17E-B3B2-5CC1-0451A06CD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4163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06" name="Line 2711">
            <a:extLst>
              <a:ext uri="{FF2B5EF4-FFF2-40B4-BE49-F238E27FC236}">
                <a16:creationId xmlns:a16="http://schemas.microsoft.com/office/drawing/2014/main" id="{38540CA9-BB35-6EBA-A845-8EF637CCD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540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07" name="Line 2712">
            <a:extLst>
              <a:ext uri="{FF2B5EF4-FFF2-40B4-BE49-F238E27FC236}">
                <a16:creationId xmlns:a16="http://schemas.microsoft.com/office/drawing/2014/main" id="{236AB74D-3E71-7090-FC16-D6D8DF203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945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08" name="Line 2713">
            <a:extLst>
              <a:ext uri="{FF2B5EF4-FFF2-40B4-BE49-F238E27FC236}">
                <a16:creationId xmlns:a16="http://schemas.microsoft.com/office/drawing/2014/main" id="{B94265AD-48DB-154E-F2D8-76513E4FB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82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09" name="Line 2714">
            <a:extLst>
              <a:ext uri="{FF2B5EF4-FFF2-40B4-BE49-F238E27FC236}">
                <a16:creationId xmlns:a16="http://schemas.microsoft.com/office/drawing/2014/main" id="{E73F780A-01D4-2C06-AA85-BD4E37A86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945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10" name="Line 2715">
            <a:extLst>
              <a:ext uri="{FF2B5EF4-FFF2-40B4-BE49-F238E27FC236}">
                <a16:creationId xmlns:a16="http://schemas.microsoft.com/office/drawing/2014/main" id="{D415BB0E-81AB-538F-9809-920F1D59D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82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11" name="Line 2716">
            <a:extLst>
              <a:ext uri="{FF2B5EF4-FFF2-40B4-BE49-F238E27FC236}">
                <a16:creationId xmlns:a16="http://schemas.microsoft.com/office/drawing/2014/main" id="{165874BD-0F94-1D5A-29ED-9C177180A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209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12" name="Line 2717">
            <a:extLst>
              <a:ext uri="{FF2B5EF4-FFF2-40B4-BE49-F238E27FC236}">
                <a16:creationId xmlns:a16="http://schemas.microsoft.com/office/drawing/2014/main" id="{5F73D441-B0B2-0C45-6019-D9CBAFA9C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474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13" name="Line 2718">
            <a:extLst>
              <a:ext uri="{FF2B5EF4-FFF2-40B4-BE49-F238E27FC236}">
                <a16:creationId xmlns:a16="http://schemas.microsoft.com/office/drawing/2014/main" id="{B56842C1-D64B-2B84-60F2-1A566469A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4741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14" name="Line 2719">
            <a:extLst>
              <a:ext uri="{FF2B5EF4-FFF2-40B4-BE49-F238E27FC236}">
                <a16:creationId xmlns:a16="http://schemas.microsoft.com/office/drawing/2014/main" id="{13E676AA-A93F-3166-C3D9-F3B3159BA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9117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15" name="Line 2720">
            <a:extLst>
              <a:ext uri="{FF2B5EF4-FFF2-40B4-BE49-F238E27FC236}">
                <a16:creationId xmlns:a16="http://schemas.microsoft.com/office/drawing/2014/main" id="{BB645FEA-9BB7-619F-796E-23112A953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4741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16" name="Line 2721">
            <a:extLst>
              <a:ext uri="{FF2B5EF4-FFF2-40B4-BE49-F238E27FC236}">
                <a16:creationId xmlns:a16="http://schemas.microsoft.com/office/drawing/2014/main" id="{16B63650-26CC-F100-C976-B4090E669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9117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17" name="Line 2722">
            <a:extLst>
              <a:ext uri="{FF2B5EF4-FFF2-40B4-BE49-F238E27FC236}">
                <a16:creationId xmlns:a16="http://schemas.microsoft.com/office/drawing/2014/main" id="{2FCF0553-CC3E-782A-38F5-201E9F6C8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18" name="Line 2723">
            <a:extLst>
              <a:ext uri="{FF2B5EF4-FFF2-40B4-BE49-F238E27FC236}">
                <a16:creationId xmlns:a16="http://schemas.microsoft.com/office/drawing/2014/main" id="{1670E208-F1D6-C27B-7322-02F6D4FAE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763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19" name="Line 2724">
            <a:extLst>
              <a:ext uri="{FF2B5EF4-FFF2-40B4-BE49-F238E27FC236}">
                <a16:creationId xmlns:a16="http://schemas.microsoft.com/office/drawing/2014/main" id="{0A341788-9547-5D67-D058-514A8F22C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20" name="Line 2725">
            <a:extLst>
              <a:ext uri="{FF2B5EF4-FFF2-40B4-BE49-F238E27FC236}">
                <a16:creationId xmlns:a16="http://schemas.microsoft.com/office/drawing/2014/main" id="{EF0F1A82-7DA6-29C8-CCF0-A069FC63F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763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21" name="Line 2726">
            <a:extLst>
              <a:ext uri="{FF2B5EF4-FFF2-40B4-BE49-F238E27FC236}">
                <a16:creationId xmlns:a16="http://schemas.microsoft.com/office/drawing/2014/main" id="{7D0D7D82-DAED-D0E5-7659-6DD12D03C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029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22" name="Line 2727">
            <a:extLst>
              <a:ext uri="{FF2B5EF4-FFF2-40B4-BE49-F238E27FC236}">
                <a16:creationId xmlns:a16="http://schemas.microsoft.com/office/drawing/2014/main" id="{015A20EE-A227-D19D-DD9C-A16A49DEC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4406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23" name="Line 2728">
            <a:extLst>
              <a:ext uri="{FF2B5EF4-FFF2-40B4-BE49-F238E27FC236}">
                <a16:creationId xmlns:a16="http://schemas.microsoft.com/office/drawing/2014/main" id="{C735F260-E391-B580-A4D0-77951B9FE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2340" y="3175698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24" name="Line 2729">
            <a:extLst>
              <a:ext uri="{FF2B5EF4-FFF2-40B4-BE49-F238E27FC236}">
                <a16:creationId xmlns:a16="http://schemas.microsoft.com/office/drawing/2014/main" id="{2D54B738-D997-AA01-76D3-13D14B3E7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4072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25" name="Line 2730">
            <a:extLst>
              <a:ext uri="{FF2B5EF4-FFF2-40B4-BE49-F238E27FC236}">
                <a16:creationId xmlns:a16="http://schemas.microsoft.com/office/drawing/2014/main" id="{BE895585-E4E3-172C-2648-1E4333554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629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26" name="Line 2731">
            <a:extLst>
              <a:ext uri="{FF2B5EF4-FFF2-40B4-BE49-F238E27FC236}">
                <a16:creationId xmlns:a16="http://schemas.microsoft.com/office/drawing/2014/main" id="{F18D4A10-FCEE-F127-D2A0-1D0C1C9A8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006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27" name="Line 2732">
            <a:extLst>
              <a:ext uri="{FF2B5EF4-FFF2-40B4-BE49-F238E27FC236}">
                <a16:creationId xmlns:a16="http://schemas.microsoft.com/office/drawing/2014/main" id="{C581241F-B5D4-F75D-DFE8-72CE0D80D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272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28" name="Line 2733">
            <a:extLst>
              <a:ext uri="{FF2B5EF4-FFF2-40B4-BE49-F238E27FC236}">
                <a16:creationId xmlns:a16="http://schemas.microsoft.com/office/drawing/2014/main" id="{2644FCF9-1BFD-61BD-1449-D3F1C177E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4651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29" name="Line 2734">
            <a:extLst>
              <a:ext uri="{FF2B5EF4-FFF2-40B4-BE49-F238E27FC236}">
                <a16:creationId xmlns:a16="http://schemas.microsoft.com/office/drawing/2014/main" id="{AC3B29E9-5A45-353B-BA79-8EA6578AA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30" name="Line 2735">
            <a:extLst>
              <a:ext uri="{FF2B5EF4-FFF2-40B4-BE49-F238E27FC236}">
                <a16:creationId xmlns:a16="http://schemas.microsoft.com/office/drawing/2014/main" id="{131341DC-21A6-46C1-F8C9-60B9A1261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31" name="Line 2736">
            <a:extLst>
              <a:ext uri="{FF2B5EF4-FFF2-40B4-BE49-F238E27FC236}">
                <a16:creationId xmlns:a16="http://schemas.microsoft.com/office/drawing/2014/main" id="{0BA8127E-AD23-369B-ADC7-4586C46CD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32" name="Line 2737">
            <a:extLst>
              <a:ext uri="{FF2B5EF4-FFF2-40B4-BE49-F238E27FC236}">
                <a16:creationId xmlns:a16="http://schemas.microsoft.com/office/drawing/2014/main" id="{84D69361-77F5-CA08-319B-76492608F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33" name="Line 2738">
            <a:extLst>
              <a:ext uri="{FF2B5EF4-FFF2-40B4-BE49-F238E27FC236}">
                <a16:creationId xmlns:a16="http://schemas.microsoft.com/office/drawing/2014/main" id="{678AE9B1-CA07-64E3-C092-62CEB2E37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34" name="Line 2739">
            <a:extLst>
              <a:ext uri="{FF2B5EF4-FFF2-40B4-BE49-F238E27FC236}">
                <a16:creationId xmlns:a16="http://schemas.microsoft.com/office/drawing/2014/main" id="{DF223724-B147-9723-F680-20452EB5B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35" name="Line 2740">
            <a:extLst>
              <a:ext uri="{FF2B5EF4-FFF2-40B4-BE49-F238E27FC236}">
                <a16:creationId xmlns:a16="http://schemas.microsoft.com/office/drawing/2014/main" id="{D1BA6A4F-51C9-63AF-F108-8AA1BA605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36" name="Line 2741">
            <a:extLst>
              <a:ext uri="{FF2B5EF4-FFF2-40B4-BE49-F238E27FC236}">
                <a16:creationId xmlns:a16="http://schemas.microsoft.com/office/drawing/2014/main" id="{A42D4A68-7D0E-069B-737B-20A03C486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37" name="Line 2742">
            <a:extLst>
              <a:ext uri="{FF2B5EF4-FFF2-40B4-BE49-F238E27FC236}">
                <a16:creationId xmlns:a16="http://schemas.microsoft.com/office/drawing/2014/main" id="{C0F7C6CB-12B4-CB82-908B-CC698C0CA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38" name="Line 2743">
            <a:extLst>
              <a:ext uri="{FF2B5EF4-FFF2-40B4-BE49-F238E27FC236}">
                <a16:creationId xmlns:a16="http://schemas.microsoft.com/office/drawing/2014/main" id="{506F5032-5485-A4E4-C263-787A6EB1D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39" name="Line 2744">
            <a:extLst>
              <a:ext uri="{FF2B5EF4-FFF2-40B4-BE49-F238E27FC236}">
                <a16:creationId xmlns:a16="http://schemas.microsoft.com/office/drawing/2014/main" id="{58FB1A09-1F50-E2EA-134A-2C623F521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40" name="Line 2745">
            <a:extLst>
              <a:ext uri="{FF2B5EF4-FFF2-40B4-BE49-F238E27FC236}">
                <a16:creationId xmlns:a16="http://schemas.microsoft.com/office/drawing/2014/main" id="{FE59B459-EE10-BEA3-84F6-9E1B6A09CD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41" name="Line 2746">
            <a:extLst>
              <a:ext uri="{FF2B5EF4-FFF2-40B4-BE49-F238E27FC236}">
                <a16:creationId xmlns:a16="http://schemas.microsoft.com/office/drawing/2014/main" id="{A5BCF53A-9603-5BD5-8567-DA058718E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42" name="Line 2747">
            <a:extLst>
              <a:ext uri="{FF2B5EF4-FFF2-40B4-BE49-F238E27FC236}">
                <a16:creationId xmlns:a16="http://schemas.microsoft.com/office/drawing/2014/main" id="{5141ACD2-A8C5-4BE8-6B19-F1DAE0691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43" name="Line 2748">
            <a:extLst>
              <a:ext uri="{FF2B5EF4-FFF2-40B4-BE49-F238E27FC236}">
                <a16:creationId xmlns:a16="http://schemas.microsoft.com/office/drawing/2014/main" id="{DB5182B1-3A74-65D8-46B1-6CF89939B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44" name="Line 2749">
            <a:extLst>
              <a:ext uri="{FF2B5EF4-FFF2-40B4-BE49-F238E27FC236}">
                <a16:creationId xmlns:a16="http://schemas.microsoft.com/office/drawing/2014/main" id="{8E0BF57D-94CB-D3BA-76F7-B2D00F8EA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45" name="Line 2750">
            <a:extLst>
              <a:ext uri="{FF2B5EF4-FFF2-40B4-BE49-F238E27FC236}">
                <a16:creationId xmlns:a16="http://schemas.microsoft.com/office/drawing/2014/main" id="{2F44B7CF-428C-8711-D581-3B606F83C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46" name="Line 2751">
            <a:extLst>
              <a:ext uri="{FF2B5EF4-FFF2-40B4-BE49-F238E27FC236}">
                <a16:creationId xmlns:a16="http://schemas.microsoft.com/office/drawing/2014/main" id="{C0CCCF4D-DBE0-B2D6-EA24-184B2B351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47" name="Line 2752">
            <a:extLst>
              <a:ext uri="{FF2B5EF4-FFF2-40B4-BE49-F238E27FC236}">
                <a16:creationId xmlns:a16="http://schemas.microsoft.com/office/drawing/2014/main" id="{CA3BB2F5-536B-38DA-BE44-6C8EC7C09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48" name="Line 2753">
            <a:extLst>
              <a:ext uri="{FF2B5EF4-FFF2-40B4-BE49-F238E27FC236}">
                <a16:creationId xmlns:a16="http://schemas.microsoft.com/office/drawing/2014/main" id="{1379C639-D09C-1DB1-0929-9E74E6FB4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49" name="Line 2754">
            <a:extLst>
              <a:ext uri="{FF2B5EF4-FFF2-40B4-BE49-F238E27FC236}">
                <a16:creationId xmlns:a16="http://schemas.microsoft.com/office/drawing/2014/main" id="{AEDCCD24-5874-9F4D-5CB1-41E41707E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50" name="Line 2755">
            <a:extLst>
              <a:ext uri="{FF2B5EF4-FFF2-40B4-BE49-F238E27FC236}">
                <a16:creationId xmlns:a16="http://schemas.microsoft.com/office/drawing/2014/main" id="{48D4C5AF-1A69-7F93-FC3E-C62C7E49D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51" name="Line 2756">
            <a:extLst>
              <a:ext uri="{FF2B5EF4-FFF2-40B4-BE49-F238E27FC236}">
                <a16:creationId xmlns:a16="http://schemas.microsoft.com/office/drawing/2014/main" id="{6A906247-4332-2D07-8B22-726175F8A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045" y="215274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52" name="Line 2757">
            <a:extLst>
              <a:ext uri="{FF2B5EF4-FFF2-40B4-BE49-F238E27FC236}">
                <a16:creationId xmlns:a16="http://schemas.microsoft.com/office/drawing/2014/main" id="{006D59C5-2686-0F37-DA37-36F319B24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4422" y="2118650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53" name="Line 2758">
            <a:extLst>
              <a:ext uri="{FF2B5EF4-FFF2-40B4-BE49-F238E27FC236}">
                <a16:creationId xmlns:a16="http://schemas.microsoft.com/office/drawing/2014/main" id="{BCB396CC-2BB4-3E6E-DB4C-CCAB9B9A6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3845" y="2199961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54" name="Line 2759">
            <a:extLst>
              <a:ext uri="{FF2B5EF4-FFF2-40B4-BE49-F238E27FC236}">
                <a16:creationId xmlns:a16="http://schemas.microsoft.com/office/drawing/2014/main" id="{B33D7875-C372-64BE-A3E9-2CFAF1831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578" y="216586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55" name="Line 2760">
            <a:extLst>
              <a:ext uri="{FF2B5EF4-FFF2-40B4-BE49-F238E27FC236}">
                <a16:creationId xmlns:a16="http://schemas.microsoft.com/office/drawing/2014/main" id="{AAECBA62-1DC3-8727-9BB2-1E479BBD6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9133" y="222356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56" name="Line 2761">
            <a:extLst>
              <a:ext uri="{FF2B5EF4-FFF2-40B4-BE49-F238E27FC236}">
                <a16:creationId xmlns:a16="http://schemas.microsoft.com/office/drawing/2014/main" id="{687CFEA8-F7E2-FF36-3917-668A1F5C5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510" y="2189469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57" name="Line 2762">
            <a:extLst>
              <a:ext uri="{FF2B5EF4-FFF2-40B4-BE49-F238E27FC236}">
                <a16:creationId xmlns:a16="http://schemas.microsoft.com/office/drawing/2014/main" id="{79DFB1A3-5719-D386-9979-DFB18A8DA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4422" y="224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58" name="Line 2763">
            <a:extLst>
              <a:ext uri="{FF2B5EF4-FFF2-40B4-BE49-F238E27FC236}">
                <a16:creationId xmlns:a16="http://schemas.microsoft.com/office/drawing/2014/main" id="{563A6872-EC58-CC85-7FE5-6E4C8337C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8800" y="221307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59" name="Line 2764">
            <a:extLst>
              <a:ext uri="{FF2B5EF4-FFF2-40B4-BE49-F238E27FC236}">
                <a16:creationId xmlns:a16="http://schemas.microsoft.com/office/drawing/2014/main" id="{CB97060E-2379-59F3-F7AF-AD5DC6D9D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7066" y="226291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60" name="Line 2765">
            <a:extLst>
              <a:ext uri="{FF2B5EF4-FFF2-40B4-BE49-F238E27FC236}">
                <a16:creationId xmlns:a16="http://schemas.microsoft.com/office/drawing/2014/main" id="{359CCFD4-6A24-FC5A-2C04-9DCD3A8D8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444" y="22288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61" name="Line 2766">
            <a:extLst>
              <a:ext uri="{FF2B5EF4-FFF2-40B4-BE49-F238E27FC236}">
                <a16:creationId xmlns:a16="http://schemas.microsoft.com/office/drawing/2014/main" id="{B53AA3BB-8707-AD37-A851-E977C9EBC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4999" y="228652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62" name="Line 2767">
            <a:extLst>
              <a:ext uri="{FF2B5EF4-FFF2-40B4-BE49-F238E27FC236}">
                <a16:creationId xmlns:a16="http://schemas.microsoft.com/office/drawing/2014/main" id="{26B22BD6-FD06-80CB-EDE8-7079E7022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377" y="2252420"/>
            <a:ext cx="0" cy="66886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63" name="Line 2768">
            <a:extLst>
              <a:ext uri="{FF2B5EF4-FFF2-40B4-BE49-F238E27FC236}">
                <a16:creationId xmlns:a16="http://schemas.microsoft.com/office/drawing/2014/main" id="{D8CF2677-53C1-4E9F-09DD-9385F367C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0867" y="231143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64" name="Line 2769">
            <a:extLst>
              <a:ext uri="{FF2B5EF4-FFF2-40B4-BE49-F238E27FC236}">
                <a16:creationId xmlns:a16="http://schemas.microsoft.com/office/drawing/2014/main" id="{B9AFA5BF-A205-49D4-5866-D9EC6AF0D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5243" y="2278650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65" name="Line 2770">
            <a:extLst>
              <a:ext uri="{FF2B5EF4-FFF2-40B4-BE49-F238E27FC236}">
                <a16:creationId xmlns:a16="http://schemas.microsoft.com/office/drawing/2014/main" id="{202FC02A-BB35-790D-9A75-026746D84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4819" y="2405863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66" name="Line 2771">
            <a:extLst>
              <a:ext uri="{FF2B5EF4-FFF2-40B4-BE49-F238E27FC236}">
                <a16:creationId xmlns:a16="http://schemas.microsoft.com/office/drawing/2014/main" id="{520B9219-FAC3-C914-B58B-280DBF48A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552" y="2374389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67" name="Line 2772">
            <a:extLst>
              <a:ext uri="{FF2B5EF4-FFF2-40B4-BE49-F238E27FC236}">
                <a16:creationId xmlns:a16="http://schemas.microsoft.com/office/drawing/2014/main" id="{6B982F78-5297-0BB1-FEC3-24F5C448A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0108" y="242422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68" name="Line 2773">
            <a:extLst>
              <a:ext uri="{FF2B5EF4-FFF2-40B4-BE49-F238E27FC236}">
                <a16:creationId xmlns:a16="http://schemas.microsoft.com/office/drawing/2014/main" id="{8EC5D515-6F11-78B5-D43C-0C833B884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4486" y="239012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69" name="Line 2774">
            <a:extLst>
              <a:ext uri="{FF2B5EF4-FFF2-40B4-BE49-F238E27FC236}">
                <a16:creationId xmlns:a16="http://schemas.microsoft.com/office/drawing/2014/main" id="{8D0AC289-64F6-1911-B5A4-6A4DC0D9D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8041" y="2424224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70" name="Line 2775">
            <a:extLst>
              <a:ext uri="{FF2B5EF4-FFF2-40B4-BE49-F238E27FC236}">
                <a16:creationId xmlns:a16="http://schemas.microsoft.com/office/drawing/2014/main" id="{03B6885D-218D-ABA5-CBB7-7441E5445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419" y="239012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71" name="Line 2776">
            <a:extLst>
              <a:ext uri="{FF2B5EF4-FFF2-40B4-BE49-F238E27FC236}">
                <a16:creationId xmlns:a16="http://schemas.microsoft.com/office/drawing/2014/main" id="{9B91D399-C26B-C994-3A0B-6F18569B1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1840" y="243209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72" name="Line 2777">
            <a:extLst>
              <a:ext uri="{FF2B5EF4-FFF2-40B4-BE49-F238E27FC236}">
                <a16:creationId xmlns:a16="http://schemas.microsoft.com/office/drawing/2014/main" id="{01EB42D4-9501-CCED-BAB5-9E8C2567E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218" y="2397995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73" name="Line 2778">
            <a:extLst>
              <a:ext uri="{FF2B5EF4-FFF2-40B4-BE49-F238E27FC236}">
                <a16:creationId xmlns:a16="http://schemas.microsoft.com/office/drawing/2014/main" id="{C9082EB8-5E1A-B987-0256-7B250F2F7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216" y="2463569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74" name="Line 2779">
            <a:extLst>
              <a:ext uri="{FF2B5EF4-FFF2-40B4-BE49-F238E27FC236}">
                <a16:creationId xmlns:a16="http://schemas.microsoft.com/office/drawing/2014/main" id="{98981B3A-5B4A-0C7B-F21F-E2F095D73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593" y="2432093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75" name="Line 2780">
            <a:extLst>
              <a:ext uri="{FF2B5EF4-FFF2-40B4-BE49-F238E27FC236}">
                <a16:creationId xmlns:a16="http://schemas.microsoft.com/office/drawing/2014/main" id="{6E723D26-1ACA-FDCB-CF49-8E57F5B36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4946" y="252914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76" name="Line 2781">
            <a:extLst>
              <a:ext uri="{FF2B5EF4-FFF2-40B4-BE49-F238E27FC236}">
                <a16:creationId xmlns:a16="http://schemas.microsoft.com/office/drawing/2014/main" id="{84344E81-B39D-6621-C19A-B3DA8DC4D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678" y="2497666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77" name="Line 2782">
            <a:extLst>
              <a:ext uri="{FF2B5EF4-FFF2-40B4-BE49-F238E27FC236}">
                <a16:creationId xmlns:a16="http://schemas.microsoft.com/office/drawing/2014/main" id="{9EFA8A94-117F-8FB1-4127-ECFBE0919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678" y="252914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78" name="Line 2783">
            <a:extLst>
              <a:ext uri="{FF2B5EF4-FFF2-40B4-BE49-F238E27FC236}">
                <a16:creationId xmlns:a16="http://schemas.microsoft.com/office/drawing/2014/main" id="{E6F66EA9-4160-6637-7B80-9EBB7C9BE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1056" y="2497666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79" name="Line 2784">
            <a:extLst>
              <a:ext uri="{FF2B5EF4-FFF2-40B4-BE49-F238E27FC236}">
                <a16:creationId xmlns:a16="http://schemas.microsoft.com/office/drawing/2014/main" id="{C6FE7392-C81D-E4BB-D6FF-D84996BC2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9901" y="252914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80" name="Line 2785">
            <a:extLst>
              <a:ext uri="{FF2B5EF4-FFF2-40B4-BE49-F238E27FC236}">
                <a16:creationId xmlns:a16="http://schemas.microsoft.com/office/drawing/2014/main" id="{ED1EAE79-E3FB-76F0-45EB-DB16233DE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4277" y="2497666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81" name="Line 2786">
            <a:extLst>
              <a:ext uri="{FF2B5EF4-FFF2-40B4-BE49-F238E27FC236}">
                <a16:creationId xmlns:a16="http://schemas.microsoft.com/office/drawing/2014/main" id="{9DB15BFA-691F-8EDB-3038-570F1EB94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788" y="252914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82" name="Line 2787">
            <a:extLst>
              <a:ext uri="{FF2B5EF4-FFF2-40B4-BE49-F238E27FC236}">
                <a16:creationId xmlns:a16="http://schemas.microsoft.com/office/drawing/2014/main" id="{4FB31610-882E-5D0D-DE3E-D65972328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7166" y="2497666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83" name="Line 2788">
            <a:extLst>
              <a:ext uri="{FF2B5EF4-FFF2-40B4-BE49-F238E27FC236}">
                <a16:creationId xmlns:a16="http://schemas.microsoft.com/office/drawing/2014/main" id="{57330C9E-6C94-5B39-361E-2131C437E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6010" y="2544879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84" name="Line 2789">
            <a:extLst>
              <a:ext uri="{FF2B5EF4-FFF2-40B4-BE49-F238E27FC236}">
                <a16:creationId xmlns:a16="http://schemas.microsoft.com/office/drawing/2014/main" id="{B23E3B71-4302-703C-C9C9-D69B6A838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388" y="2513404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85" name="Line 2790">
            <a:extLst>
              <a:ext uri="{FF2B5EF4-FFF2-40B4-BE49-F238E27FC236}">
                <a16:creationId xmlns:a16="http://schemas.microsoft.com/office/drawing/2014/main" id="{F85895A4-9912-C707-3459-F0D03083B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4764" y="2552748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86" name="Line 2791">
            <a:extLst>
              <a:ext uri="{FF2B5EF4-FFF2-40B4-BE49-F238E27FC236}">
                <a16:creationId xmlns:a16="http://schemas.microsoft.com/office/drawing/2014/main" id="{F47EAA71-2722-9AFE-3DCB-F5879CD8B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9142" y="252127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87" name="Line 2792">
            <a:extLst>
              <a:ext uri="{FF2B5EF4-FFF2-40B4-BE49-F238E27FC236}">
                <a16:creationId xmlns:a16="http://schemas.microsoft.com/office/drawing/2014/main" id="{A42F2B08-02EB-6520-FDD6-ED4911BB0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9218" y="257110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88" name="Line 2793">
            <a:extLst>
              <a:ext uri="{FF2B5EF4-FFF2-40B4-BE49-F238E27FC236}">
                <a16:creationId xmlns:a16="http://schemas.microsoft.com/office/drawing/2014/main" id="{5A5E0A73-0F16-6936-C961-3E56363AD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595" y="2537011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89" name="Line 2794">
            <a:extLst>
              <a:ext uri="{FF2B5EF4-FFF2-40B4-BE49-F238E27FC236}">
                <a16:creationId xmlns:a16="http://schemas.microsoft.com/office/drawing/2014/main" id="{E709ED27-A5ED-17F2-FA96-1BF13AE48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0951" y="258684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90" name="Line 2796">
            <a:extLst>
              <a:ext uri="{FF2B5EF4-FFF2-40B4-BE49-F238E27FC236}">
                <a16:creationId xmlns:a16="http://schemas.microsoft.com/office/drawing/2014/main" id="{E0B1A9E0-E8D7-8D33-C816-E0495C8C4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5328" y="2555372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91" name="Line 2797">
            <a:extLst>
              <a:ext uri="{FF2B5EF4-FFF2-40B4-BE49-F238E27FC236}">
                <a16:creationId xmlns:a16="http://schemas.microsoft.com/office/drawing/2014/main" id="{CC9C0196-63B2-B1C0-F060-D77D1E622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7639" y="25947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92" name="Line 2798">
            <a:extLst>
              <a:ext uri="{FF2B5EF4-FFF2-40B4-BE49-F238E27FC236}">
                <a16:creationId xmlns:a16="http://schemas.microsoft.com/office/drawing/2014/main" id="{7AAD68DC-1F1A-0A7A-D666-BD47DFFB4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2016" y="25632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93" name="Line 2799">
            <a:extLst>
              <a:ext uri="{FF2B5EF4-FFF2-40B4-BE49-F238E27FC236}">
                <a16:creationId xmlns:a16="http://schemas.microsoft.com/office/drawing/2014/main" id="{3C872A3C-0FB9-A27D-7E68-4AC8FD8D0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327" y="260258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94" name="Line 2800">
            <a:extLst>
              <a:ext uri="{FF2B5EF4-FFF2-40B4-BE49-F238E27FC236}">
                <a16:creationId xmlns:a16="http://schemas.microsoft.com/office/drawing/2014/main" id="{B5CBD42C-2DCE-6324-783E-DEB606133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703" y="2571108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95" name="Line 2801">
            <a:extLst>
              <a:ext uri="{FF2B5EF4-FFF2-40B4-BE49-F238E27FC236}">
                <a16:creationId xmlns:a16="http://schemas.microsoft.com/office/drawing/2014/main" id="{A6C07840-C670-6480-E73E-F6CB412F6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992" y="263668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96" name="Line 2802">
            <a:extLst>
              <a:ext uri="{FF2B5EF4-FFF2-40B4-BE49-F238E27FC236}">
                <a16:creationId xmlns:a16="http://schemas.microsoft.com/office/drawing/2014/main" id="{9A8EC8F0-8F68-D404-2E6B-A3C9CA542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8370" y="260520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97" name="Line 2803">
            <a:extLst>
              <a:ext uri="{FF2B5EF4-FFF2-40B4-BE49-F238E27FC236}">
                <a16:creationId xmlns:a16="http://schemas.microsoft.com/office/drawing/2014/main" id="{DB6EACFD-C745-5AC6-BB1C-FA4F96713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814" y="264455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98" name="Line 2804">
            <a:extLst>
              <a:ext uri="{FF2B5EF4-FFF2-40B4-BE49-F238E27FC236}">
                <a16:creationId xmlns:a16="http://schemas.microsoft.com/office/drawing/2014/main" id="{A5FAC0BA-1813-FE3F-FEB0-B8767E7FB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191" y="261307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099" name="Line 2805">
            <a:extLst>
              <a:ext uri="{FF2B5EF4-FFF2-40B4-BE49-F238E27FC236}">
                <a16:creationId xmlns:a16="http://schemas.microsoft.com/office/drawing/2014/main" id="{3960F08B-D08A-3144-B75E-63B134B87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0102" y="264455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00" name="Line 2806">
            <a:extLst>
              <a:ext uri="{FF2B5EF4-FFF2-40B4-BE49-F238E27FC236}">
                <a16:creationId xmlns:a16="http://schemas.microsoft.com/office/drawing/2014/main" id="{DBF8B5B2-4508-4E31-E92B-EEE1575E0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4479" y="261307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01" name="Line 2807">
            <a:extLst>
              <a:ext uri="{FF2B5EF4-FFF2-40B4-BE49-F238E27FC236}">
                <a16:creationId xmlns:a16="http://schemas.microsoft.com/office/drawing/2014/main" id="{A8298B57-83DF-E98A-9078-7F80F3356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1501" y="265504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02" name="Line 2808">
            <a:extLst>
              <a:ext uri="{FF2B5EF4-FFF2-40B4-BE49-F238E27FC236}">
                <a16:creationId xmlns:a16="http://schemas.microsoft.com/office/drawing/2014/main" id="{D24CDBD6-1A2F-2997-90C3-9C6CCFEE8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79" y="262094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03" name="Line 2809">
            <a:extLst>
              <a:ext uri="{FF2B5EF4-FFF2-40B4-BE49-F238E27FC236}">
                <a16:creationId xmlns:a16="http://schemas.microsoft.com/office/drawing/2014/main" id="{A95742F7-429C-577B-2298-3CBB5167C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0590" y="266291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04" name="Line 2810">
            <a:extLst>
              <a:ext uri="{FF2B5EF4-FFF2-40B4-BE49-F238E27FC236}">
                <a16:creationId xmlns:a16="http://schemas.microsoft.com/office/drawing/2014/main" id="{65ECBF99-6195-D1EF-67AE-720416139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967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05" name="Line 2811">
            <a:extLst>
              <a:ext uri="{FF2B5EF4-FFF2-40B4-BE49-F238E27FC236}">
                <a16:creationId xmlns:a16="http://schemas.microsoft.com/office/drawing/2014/main" id="{400508A4-AB41-CC0D-41E9-CF2B4B3D7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0590" y="266291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06" name="Line 2812">
            <a:extLst>
              <a:ext uri="{FF2B5EF4-FFF2-40B4-BE49-F238E27FC236}">
                <a16:creationId xmlns:a16="http://schemas.microsoft.com/office/drawing/2014/main" id="{15C611CB-66BF-6779-68D8-94CDC70A6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967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07" name="Line 2813">
            <a:extLst>
              <a:ext uri="{FF2B5EF4-FFF2-40B4-BE49-F238E27FC236}">
                <a16:creationId xmlns:a16="http://schemas.microsoft.com/office/drawing/2014/main" id="{0D7B531A-3101-7101-026F-850D97C39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79" y="266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08" name="Line 2814">
            <a:extLst>
              <a:ext uri="{FF2B5EF4-FFF2-40B4-BE49-F238E27FC236}">
                <a16:creationId xmlns:a16="http://schemas.microsoft.com/office/drawing/2014/main" id="{15F269C5-36ED-E9FB-1C0B-211C29BFC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0256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09" name="Line 2815">
            <a:extLst>
              <a:ext uri="{FF2B5EF4-FFF2-40B4-BE49-F238E27FC236}">
                <a16:creationId xmlns:a16="http://schemas.microsoft.com/office/drawing/2014/main" id="{216FB045-BC2C-EB67-B07D-0740B8E91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9101" y="266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10" name="Line 2816">
            <a:extLst>
              <a:ext uri="{FF2B5EF4-FFF2-40B4-BE49-F238E27FC236}">
                <a16:creationId xmlns:a16="http://schemas.microsoft.com/office/drawing/2014/main" id="{D28EB551-0E7E-4072-E564-CF50C8E42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3478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11" name="Line 2817">
            <a:extLst>
              <a:ext uri="{FF2B5EF4-FFF2-40B4-BE49-F238E27FC236}">
                <a16:creationId xmlns:a16="http://schemas.microsoft.com/office/drawing/2014/main" id="{DE37588A-C4A4-5E75-FC32-24EF08892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389" y="266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12" name="Line 2818">
            <a:extLst>
              <a:ext uri="{FF2B5EF4-FFF2-40B4-BE49-F238E27FC236}">
                <a16:creationId xmlns:a16="http://schemas.microsoft.com/office/drawing/2014/main" id="{BAB10856-C7CF-3345-B291-D886EF270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8767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13" name="Line 2819">
            <a:extLst>
              <a:ext uri="{FF2B5EF4-FFF2-40B4-BE49-F238E27FC236}">
                <a16:creationId xmlns:a16="http://schemas.microsoft.com/office/drawing/2014/main" id="{92D6602F-8A78-25C9-BA5E-90E196BB7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323" y="266291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14" name="Line 2820">
            <a:extLst>
              <a:ext uri="{FF2B5EF4-FFF2-40B4-BE49-F238E27FC236}">
                <a16:creationId xmlns:a16="http://schemas.microsoft.com/office/drawing/2014/main" id="{6AA0EFD9-9746-B586-6708-468CD1034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699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15" name="Line 2821">
            <a:extLst>
              <a:ext uri="{FF2B5EF4-FFF2-40B4-BE49-F238E27FC236}">
                <a16:creationId xmlns:a16="http://schemas.microsoft.com/office/drawing/2014/main" id="{73DD2558-C21F-D00C-A1AD-F70291612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611" y="266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16" name="Line 2822">
            <a:extLst>
              <a:ext uri="{FF2B5EF4-FFF2-40B4-BE49-F238E27FC236}">
                <a16:creationId xmlns:a16="http://schemas.microsoft.com/office/drawing/2014/main" id="{00BDBC2A-91DB-B956-5918-E4BBC0E81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1989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17" name="Line 2823">
            <a:extLst>
              <a:ext uri="{FF2B5EF4-FFF2-40B4-BE49-F238E27FC236}">
                <a16:creationId xmlns:a16="http://schemas.microsoft.com/office/drawing/2014/main" id="{C1ED6545-31DE-8353-2F05-FAC52BC9A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5544" y="266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18" name="Line 2824">
            <a:extLst>
              <a:ext uri="{FF2B5EF4-FFF2-40B4-BE49-F238E27FC236}">
                <a16:creationId xmlns:a16="http://schemas.microsoft.com/office/drawing/2014/main" id="{57969F37-23B9-72A7-B90A-BF77558E7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9922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19" name="Line 2825">
            <a:extLst>
              <a:ext uri="{FF2B5EF4-FFF2-40B4-BE49-F238E27FC236}">
                <a16:creationId xmlns:a16="http://schemas.microsoft.com/office/drawing/2014/main" id="{99D735C8-CCF4-6AF7-E2C7-40F64B6EA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632" y="2689141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20" name="Line 2826">
            <a:extLst>
              <a:ext uri="{FF2B5EF4-FFF2-40B4-BE49-F238E27FC236}">
                <a16:creationId xmlns:a16="http://schemas.microsoft.com/office/drawing/2014/main" id="{F28C9D61-FC30-B0D7-A471-7EA29313F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08" y="2657666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21" name="Line 2827">
            <a:extLst>
              <a:ext uri="{FF2B5EF4-FFF2-40B4-BE49-F238E27FC236}">
                <a16:creationId xmlns:a16="http://schemas.microsoft.com/office/drawing/2014/main" id="{013A1498-F426-E3DD-CDF1-0527C8B1B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5170" y="2741601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22" name="Line 2828">
            <a:extLst>
              <a:ext uri="{FF2B5EF4-FFF2-40B4-BE49-F238E27FC236}">
                <a16:creationId xmlns:a16="http://schemas.microsoft.com/office/drawing/2014/main" id="{3FC2C623-FE15-862E-D232-CA291F090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9547" y="271012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23" name="Line 2829">
            <a:extLst>
              <a:ext uri="{FF2B5EF4-FFF2-40B4-BE49-F238E27FC236}">
                <a16:creationId xmlns:a16="http://schemas.microsoft.com/office/drawing/2014/main" id="{12AA1702-30B3-0534-9AA6-4336F3001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5170" y="2741601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24" name="Line 2830">
            <a:extLst>
              <a:ext uri="{FF2B5EF4-FFF2-40B4-BE49-F238E27FC236}">
                <a16:creationId xmlns:a16="http://schemas.microsoft.com/office/drawing/2014/main" id="{0D36411B-DB19-31B2-113E-DFCCD9A66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9547" y="271012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25" name="Line 2831">
            <a:extLst>
              <a:ext uri="{FF2B5EF4-FFF2-40B4-BE49-F238E27FC236}">
                <a16:creationId xmlns:a16="http://schemas.microsoft.com/office/drawing/2014/main" id="{FF816D8D-AAE8-06C2-6D21-A9FE8982A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7815" y="2741601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26" name="Line 2832">
            <a:extLst>
              <a:ext uri="{FF2B5EF4-FFF2-40B4-BE49-F238E27FC236}">
                <a16:creationId xmlns:a16="http://schemas.microsoft.com/office/drawing/2014/main" id="{AEC233E6-F389-3BC7-F391-5C51CE161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191" y="271012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27" name="Line 2833">
            <a:extLst>
              <a:ext uri="{FF2B5EF4-FFF2-40B4-BE49-F238E27FC236}">
                <a16:creationId xmlns:a16="http://schemas.microsoft.com/office/drawing/2014/main" id="{8C62F71C-AA1B-B883-54EE-985D4CD2F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103" y="275209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28" name="Line 2834">
            <a:extLst>
              <a:ext uri="{FF2B5EF4-FFF2-40B4-BE49-F238E27FC236}">
                <a16:creationId xmlns:a16="http://schemas.microsoft.com/office/drawing/2014/main" id="{C278CCDA-92A4-9371-A9D9-FA0D6B7C1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7481" y="2720618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29" name="Line 2835">
            <a:extLst>
              <a:ext uri="{FF2B5EF4-FFF2-40B4-BE49-F238E27FC236}">
                <a16:creationId xmlns:a16="http://schemas.microsoft.com/office/drawing/2014/main" id="{88BC3D7C-7B65-75ED-B744-D41CD3153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325" y="277045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30" name="Line 2836">
            <a:extLst>
              <a:ext uri="{FF2B5EF4-FFF2-40B4-BE49-F238E27FC236}">
                <a16:creationId xmlns:a16="http://schemas.microsoft.com/office/drawing/2014/main" id="{2B128C0D-886E-5B1E-4348-559356E2B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0703" y="2736355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31" name="Line 2837">
            <a:extLst>
              <a:ext uri="{FF2B5EF4-FFF2-40B4-BE49-F238E27FC236}">
                <a16:creationId xmlns:a16="http://schemas.microsoft.com/office/drawing/2014/main" id="{D96FBD95-3106-E4DE-5024-7D5579195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4836" y="277045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32" name="Line 2838">
            <a:extLst>
              <a:ext uri="{FF2B5EF4-FFF2-40B4-BE49-F238E27FC236}">
                <a16:creationId xmlns:a16="http://schemas.microsoft.com/office/drawing/2014/main" id="{F69E8469-D358-F712-323E-4A4D6F3CF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213" y="2736355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33" name="Line 2839">
            <a:extLst>
              <a:ext uri="{FF2B5EF4-FFF2-40B4-BE49-F238E27FC236}">
                <a16:creationId xmlns:a16="http://schemas.microsoft.com/office/drawing/2014/main" id="{53C40EC7-54EE-60C0-61C7-C5387DB48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5810" y="277832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34" name="Line 2840">
            <a:extLst>
              <a:ext uri="{FF2B5EF4-FFF2-40B4-BE49-F238E27FC236}">
                <a16:creationId xmlns:a16="http://schemas.microsoft.com/office/drawing/2014/main" id="{17218C5C-6E40-12A1-D997-2B6762266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0188" y="274684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35" name="Line 2841">
            <a:extLst>
              <a:ext uri="{FF2B5EF4-FFF2-40B4-BE49-F238E27FC236}">
                <a16:creationId xmlns:a16="http://schemas.microsoft.com/office/drawing/2014/main" id="{8024F956-32E2-6463-0067-CC772B0E7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0188" y="278881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36" name="Line 2842">
            <a:extLst>
              <a:ext uri="{FF2B5EF4-FFF2-40B4-BE49-F238E27FC236}">
                <a16:creationId xmlns:a16="http://schemas.microsoft.com/office/drawing/2014/main" id="{E6DC18E1-3F27-1096-C13D-6A9B3011D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566" y="275471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37" name="Line 2843">
            <a:extLst>
              <a:ext uri="{FF2B5EF4-FFF2-40B4-BE49-F238E27FC236}">
                <a16:creationId xmlns:a16="http://schemas.microsoft.com/office/drawing/2014/main" id="{3BACB6D0-DF43-6BB6-4A1B-0A0E216D0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855" y="2788814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38" name="Line 2844">
            <a:extLst>
              <a:ext uri="{FF2B5EF4-FFF2-40B4-BE49-F238E27FC236}">
                <a16:creationId xmlns:a16="http://schemas.microsoft.com/office/drawing/2014/main" id="{F344493C-2E40-BBF6-1234-77C72464A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1587" y="275471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39" name="Line 2845">
            <a:extLst>
              <a:ext uri="{FF2B5EF4-FFF2-40B4-BE49-F238E27FC236}">
                <a16:creationId xmlns:a16="http://schemas.microsoft.com/office/drawing/2014/main" id="{449BCED3-4961-AB6A-EB2C-1ABBCAE0A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3076" y="2788814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40" name="Line 2846">
            <a:extLst>
              <a:ext uri="{FF2B5EF4-FFF2-40B4-BE49-F238E27FC236}">
                <a16:creationId xmlns:a16="http://schemas.microsoft.com/office/drawing/2014/main" id="{AACBEEEA-8A3F-154E-29FC-DE6723DEA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453" y="275471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41" name="Line 2847">
            <a:extLst>
              <a:ext uri="{FF2B5EF4-FFF2-40B4-BE49-F238E27FC236}">
                <a16:creationId xmlns:a16="http://schemas.microsoft.com/office/drawing/2014/main" id="{F07EEAB9-DEB8-A077-4545-F5C9312B1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4809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42" name="Line 2848">
            <a:extLst>
              <a:ext uri="{FF2B5EF4-FFF2-40B4-BE49-F238E27FC236}">
                <a16:creationId xmlns:a16="http://schemas.microsoft.com/office/drawing/2014/main" id="{79608430-AB49-53A2-FEE7-347B6EC6C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7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43" name="Line 2849">
            <a:extLst>
              <a:ext uri="{FF2B5EF4-FFF2-40B4-BE49-F238E27FC236}">
                <a16:creationId xmlns:a16="http://schemas.microsoft.com/office/drawing/2014/main" id="{0B742094-8478-19D3-8AEB-03E67BA1D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453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44" name="Line 2850">
            <a:extLst>
              <a:ext uri="{FF2B5EF4-FFF2-40B4-BE49-F238E27FC236}">
                <a16:creationId xmlns:a16="http://schemas.microsoft.com/office/drawing/2014/main" id="{AD40DD98-5ACF-D704-69E4-C8059950D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1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45" name="Line 2851">
            <a:extLst>
              <a:ext uri="{FF2B5EF4-FFF2-40B4-BE49-F238E27FC236}">
                <a16:creationId xmlns:a16="http://schemas.microsoft.com/office/drawing/2014/main" id="{55F48609-7BBB-FD18-A26D-A78EDE27B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2743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46" name="Line 2852">
            <a:extLst>
              <a:ext uri="{FF2B5EF4-FFF2-40B4-BE49-F238E27FC236}">
                <a16:creationId xmlns:a16="http://schemas.microsoft.com/office/drawing/2014/main" id="{72C01F7F-CA4A-708D-C1B1-950E64BAD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120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47" name="Line 2853">
            <a:extLst>
              <a:ext uri="{FF2B5EF4-FFF2-40B4-BE49-F238E27FC236}">
                <a16:creationId xmlns:a16="http://schemas.microsoft.com/office/drawing/2014/main" id="{4F7D43D0-9F23-4D51-1925-5CF86E64D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2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48" name="Line 2854">
            <a:extLst>
              <a:ext uri="{FF2B5EF4-FFF2-40B4-BE49-F238E27FC236}">
                <a16:creationId xmlns:a16="http://schemas.microsoft.com/office/drawing/2014/main" id="{ACB238E0-2CA3-A162-367B-20BCAD370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49" name="Line 2855">
            <a:extLst>
              <a:ext uri="{FF2B5EF4-FFF2-40B4-BE49-F238E27FC236}">
                <a16:creationId xmlns:a16="http://schemas.microsoft.com/office/drawing/2014/main" id="{1CC901A5-96DB-FDFF-700A-AC686287F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2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50" name="Line 2856">
            <a:extLst>
              <a:ext uri="{FF2B5EF4-FFF2-40B4-BE49-F238E27FC236}">
                <a16:creationId xmlns:a16="http://schemas.microsoft.com/office/drawing/2014/main" id="{BA6B8D3E-962C-FF18-92BC-738442557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51" name="Line 2857">
            <a:extLst>
              <a:ext uri="{FF2B5EF4-FFF2-40B4-BE49-F238E27FC236}">
                <a16:creationId xmlns:a16="http://schemas.microsoft.com/office/drawing/2014/main" id="{C9F7D556-808F-C441-6A49-4DD9FDEB0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2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52" name="Line 2858">
            <a:extLst>
              <a:ext uri="{FF2B5EF4-FFF2-40B4-BE49-F238E27FC236}">
                <a16:creationId xmlns:a16="http://schemas.microsoft.com/office/drawing/2014/main" id="{5AD9BD32-0E55-C892-6BAC-94D7D7CDF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53" name="Line 2859">
            <a:extLst>
              <a:ext uri="{FF2B5EF4-FFF2-40B4-BE49-F238E27FC236}">
                <a16:creationId xmlns:a16="http://schemas.microsoft.com/office/drawing/2014/main" id="{9B5F8CDB-BC34-1153-E168-277F67C2F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2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54" name="Line 2860">
            <a:extLst>
              <a:ext uri="{FF2B5EF4-FFF2-40B4-BE49-F238E27FC236}">
                <a16:creationId xmlns:a16="http://schemas.microsoft.com/office/drawing/2014/main" id="{8B461ACA-0B22-8B5E-9D03-CB1368ACE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55" name="Line 2861">
            <a:extLst>
              <a:ext uri="{FF2B5EF4-FFF2-40B4-BE49-F238E27FC236}">
                <a16:creationId xmlns:a16="http://schemas.microsoft.com/office/drawing/2014/main" id="{D820FFB0-96B7-84E1-5BC6-EDD92EB18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2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56" name="Line 2862">
            <a:extLst>
              <a:ext uri="{FF2B5EF4-FFF2-40B4-BE49-F238E27FC236}">
                <a16:creationId xmlns:a16="http://schemas.microsoft.com/office/drawing/2014/main" id="{DB1966CF-1C85-415D-D05A-1936E9CC4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57" name="Line 2863">
            <a:extLst>
              <a:ext uri="{FF2B5EF4-FFF2-40B4-BE49-F238E27FC236}">
                <a16:creationId xmlns:a16="http://schemas.microsoft.com/office/drawing/2014/main" id="{B6E454B1-88DB-8013-2FC5-0B35D317C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2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58" name="Line 2864">
            <a:extLst>
              <a:ext uri="{FF2B5EF4-FFF2-40B4-BE49-F238E27FC236}">
                <a16:creationId xmlns:a16="http://schemas.microsoft.com/office/drawing/2014/main" id="{89784AB3-A81A-D95B-30AF-ECAE51C14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59" name="Line 2865">
            <a:extLst>
              <a:ext uri="{FF2B5EF4-FFF2-40B4-BE49-F238E27FC236}">
                <a16:creationId xmlns:a16="http://schemas.microsoft.com/office/drawing/2014/main" id="{ED2A739D-A259-0021-CC1E-1CE261A4D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2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60" name="Line 2866">
            <a:extLst>
              <a:ext uri="{FF2B5EF4-FFF2-40B4-BE49-F238E27FC236}">
                <a16:creationId xmlns:a16="http://schemas.microsoft.com/office/drawing/2014/main" id="{5D2A0F6C-619B-0C22-6C7A-0D954452D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61" name="Line 2867">
            <a:extLst>
              <a:ext uri="{FF2B5EF4-FFF2-40B4-BE49-F238E27FC236}">
                <a16:creationId xmlns:a16="http://schemas.microsoft.com/office/drawing/2014/main" id="{5ACFFB0E-2E8B-1E33-F661-88E925376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2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62" name="Line 2868">
            <a:extLst>
              <a:ext uri="{FF2B5EF4-FFF2-40B4-BE49-F238E27FC236}">
                <a16:creationId xmlns:a16="http://schemas.microsoft.com/office/drawing/2014/main" id="{FA1A56B0-A15C-25C9-45AC-F5547F1C5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63" name="Line 2869">
            <a:extLst>
              <a:ext uri="{FF2B5EF4-FFF2-40B4-BE49-F238E27FC236}">
                <a16:creationId xmlns:a16="http://schemas.microsoft.com/office/drawing/2014/main" id="{C6566AF9-8B13-F2B8-9F0B-3644EA729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796683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64" name="Line 2870">
            <a:extLst>
              <a:ext uri="{FF2B5EF4-FFF2-40B4-BE49-F238E27FC236}">
                <a16:creationId xmlns:a16="http://schemas.microsoft.com/office/drawing/2014/main" id="{E3E8F68A-6B98-F770-5E74-1FDFB1BB3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3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65" name="Line 2871">
            <a:extLst>
              <a:ext uri="{FF2B5EF4-FFF2-40B4-BE49-F238E27FC236}">
                <a16:creationId xmlns:a16="http://schemas.microsoft.com/office/drawing/2014/main" id="{E7EB71DB-1144-E0B2-FCDD-ED3F0B889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796683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66" name="Line 2872">
            <a:extLst>
              <a:ext uri="{FF2B5EF4-FFF2-40B4-BE49-F238E27FC236}">
                <a16:creationId xmlns:a16="http://schemas.microsoft.com/office/drawing/2014/main" id="{3F185A93-0710-0643-A7DA-F7CC1A77F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3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67" name="Line 2873">
            <a:extLst>
              <a:ext uri="{FF2B5EF4-FFF2-40B4-BE49-F238E27FC236}">
                <a16:creationId xmlns:a16="http://schemas.microsoft.com/office/drawing/2014/main" id="{4F77A48B-550E-92B9-736C-FCE21D378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68" name="Line 2874">
            <a:extLst>
              <a:ext uri="{FF2B5EF4-FFF2-40B4-BE49-F238E27FC236}">
                <a16:creationId xmlns:a16="http://schemas.microsoft.com/office/drawing/2014/main" id="{9D269279-6180-73D3-5943-FBE68DD73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3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69" name="Line 2875">
            <a:extLst>
              <a:ext uri="{FF2B5EF4-FFF2-40B4-BE49-F238E27FC236}">
                <a16:creationId xmlns:a16="http://schemas.microsoft.com/office/drawing/2014/main" id="{B638EA39-2BE9-D443-DBD5-1C4DB7283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70" name="Line 2876">
            <a:extLst>
              <a:ext uri="{FF2B5EF4-FFF2-40B4-BE49-F238E27FC236}">
                <a16:creationId xmlns:a16="http://schemas.microsoft.com/office/drawing/2014/main" id="{685ECF7C-75F2-6E7E-530D-F433E7879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3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71" name="Line 2877">
            <a:extLst>
              <a:ext uri="{FF2B5EF4-FFF2-40B4-BE49-F238E27FC236}">
                <a16:creationId xmlns:a16="http://schemas.microsoft.com/office/drawing/2014/main" id="{0385E30D-C338-CE1C-09B8-96155588F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964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72" name="Line 2878">
            <a:extLst>
              <a:ext uri="{FF2B5EF4-FFF2-40B4-BE49-F238E27FC236}">
                <a16:creationId xmlns:a16="http://schemas.microsoft.com/office/drawing/2014/main" id="{D5965245-0424-9A20-8B65-042E0FF71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73" name="Line 2879">
            <a:extLst>
              <a:ext uri="{FF2B5EF4-FFF2-40B4-BE49-F238E27FC236}">
                <a16:creationId xmlns:a16="http://schemas.microsoft.com/office/drawing/2014/main" id="{9C139F59-1EC4-8517-6EE5-FB40E9C532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964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74" name="Line 2880">
            <a:extLst>
              <a:ext uri="{FF2B5EF4-FFF2-40B4-BE49-F238E27FC236}">
                <a16:creationId xmlns:a16="http://schemas.microsoft.com/office/drawing/2014/main" id="{FA193CBD-E602-812D-9E7E-AF4DC2FBE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75" name="Line 2881">
            <a:extLst>
              <a:ext uri="{FF2B5EF4-FFF2-40B4-BE49-F238E27FC236}">
                <a16:creationId xmlns:a16="http://schemas.microsoft.com/office/drawing/2014/main" id="{91FCF730-4E8C-5EFC-6C1D-59EBDD45A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9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76" name="Line 2882">
            <a:extLst>
              <a:ext uri="{FF2B5EF4-FFF2-40B4-BE49-F238E27FC236}">
                <a16:creationId xmlns:a16="http://schemas.microsoft.com/office/drawing/2014/main" id="{F8FC65F5-7AFE-3EC3-1A66-902C6D98C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6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77" name="Line 2883">
            <a:extLst>
              <a:ext uri="{FF2B5EF4-FFF2-40B4-BE49-F238E27FC236}">
                <a16:creationId xmlns:a16="http://schemas.microsoft.com/office/drawing/2014/main" id="{6ED14AFE-27C1-CA1F-50DA-E59C54BC0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9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78" name="Line 2884">
            <a:extLst>
              <a:ext uri="{FF2B5EF4-FFF2-40B4-BE49-F238E27FC236}">
                <a16:creationId xmlns:a16="http://schemas.microsoft.com/office/drawing/2014/main" id="{A3E97D6A-5CB3-F176-CEEC-BADB8D373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6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79" name="Line 2885">
            <a:extLst>
              <a:ext uri="{FF2B5EF4-FFF2-40B4-BE49-F238E27FC236}">
                <a16:creationId xmlns:a16="http://schemas.microsoft.com/office/drawing/2014/main" id="{A2D0C326-BED6-16EF-5D9D-C6B8A0E02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9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80" name="Line 2886">
            <a:extLst>
              <a:ext uri="{FF2B5EF4-FFF2-40B4-BE49-F238E27FC236}">
                <a16:creationId xmlns:a16="http://schemas.microsoft.com/office/drawing/2014/main" id="{A4C229F4-87FA-B2A8-12DE-8FDF6B45A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6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81" name="Line 2887">
            <a:extLst>
              <a:ext uri="{FF2B5EF4-FFF2-40B4-BE49-F238E27FC236}">
                <a16:creationId xmlns:a16="http://schemas.microsoft.com/office/drawing/2014/main" id="{05FC2286-4CDF-A81D-22E7-03B49080E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9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82" name="Line 2888">
            <a:extLst>
              <a:ext uri="{FF2B5EF4-FFF2-40B4-BE49-F238E27FC236}">
                <a16:creationId xmlns:a16="http://schemas.microsoft.com/office/drawing/2014/main" id="{75589A62-A6E5-3CA7-BA87-0064B19C3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6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83" name="Line 2889">
            <a:extLst>
              <a:ext uri="{FF2B5EF4-FFF2-40B4-BE49-F238E27FC236}">
                <a16:creationId xmlns:a16="http://schemas.microsoft.com/office/drawing/2014/main" id="{7D86F371-B0DF-709A-B5D3-92DAC38C8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84" name="Line 2890">
            <a:extLst>
              <a:ext uri="{FF2B5EF4-FFF2-40B4-BE49-F238E27FC236}">
                <a16:creationId xmlns:a16="http://schemas.microsoft.com/office/drawing/2014/main" id="{ED15AB9D-372A-DB89-ED50-70285EFEC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3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85" name="Line 2891">
            <a:extLst>
              <a:ext uri="{FF2B5EF4-FFF2-40B4-BE49-F238E27FC236}">
                <a16:creationId xmlns:a16="http://schemas.microsoft.com/office/drawing/2014/main" id="{26EA9E23-F80A-765A-EEEE-0F43514FA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86" name="Line 2892">
            <a:extLst>
              <a:ext uri="{FF2B5EF4-FFF2-40B4-BE49-F238E27FC236}">
                <a16:creationId xmlns:a16="http://schemas.microsoft.com/office/drawing/2014/main" id="{67E4E2F4-BD62-CF65-D0A2-35D0DFDA3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3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87" name="Line 2893">
            <a:extLst>
              <a:ext uri="{FF2B5EF4-FFF2-40B4-BE49-F238E27FC236}">
                <a16:creationId xmlns:a16="http://schemas.microsoft.com/office/drawing/2014/main" id="{C7628E47-94AE-5F3F-A579-34FC63361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88" name="Line 2894">
            <a:extLst>
              <a:ext uri="{FF2B5EF4-FFF2-40B4-BE49-F238E27FC236}">
                <a16:creationId xmlns:a16="http://schemas.microsoft.com/office/drawing/2014/main" id="{52325277-D9B8-F225-1E9D-CEC83D060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3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89" name="Line 2895">
            <a:extLst>
              <a:ext uri="{FF2B5EF4-FFF2-40B4-BE49-F238E27FC236}">
                <a16:creationId xmlns:a16="http://schemas.microsoft.com/office/drawing/2014/main" id="{D626D1C8-6BEE-14B3-D624-7DB19C293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90" name="Line 2896">
            <a:extLst>
              <a:ext uri="{FF2B5EF4-FFF2-40B4-BE49-F238E27FC236}">
                <a16:creationId xmlns:a16="http://schemas.microsoft.com/office/drawing/2014/main" id="{A9074454-79BC-BB29-26B9-F7E535394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3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91" name="Line 2897">
            <a:extLst>
              <a:ext uri="{FF2B5EF4-FFF2-40B4-BE49-F238E27FC236}">
                <a16:creationId xmlns:a16="http://schemas.microsoft.com/office/drawing/2014/main" id="{75D880D7-5D81-2CCD-2628-0B1912010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92" name="Line 2898">
            <a:extLst>
              <a:ext uri="{FF2B5EF4-FFF2-40B4-BE49-F238E27FC236}">
                <a16:creationId xmlns:a16="http://schemas.microsoft.com/office/drawing/2014/main" id="{31DF76C7-0EA1-BA62-04FE-478CAA4BF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3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93" name="Line 2899">
            <a:extLst>
              <a:ext uri="{FF2B5EF4-FFF2-40B4-BE49-F238E27FC236}">
                <a16:creationId xmlns:a16="http://schemas.microsoft.com/office/drawing/2014/main" id="{A11AF658-7963-D9F3-8BEE-4A0D0446A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94" name="Line 2900">
            <a:extLst>
              <a:ext uri="{FF2B5EF4-FFF2-40B4-BE49-F238E27FC236}">
                <a16:creationId xmlns:a16="http://schemas.microsoft.com/office/drawing/2014/main" id="{9320C0FA-0B27-DD18-7222-0D5946F54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3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95" name="Line 2901">
            <a:extLst>
              <a:ext uri="{FF2B5EF4-FFF2-40B4-BE49-F238E27FC236}">
                <a16:creationId xmlns:a16="http://schemas.microsoft.com/office/drawing/2014/main" id="{DD69F824-7625-EC2B-8703-5A90251C1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96" name="Line 2902">
            <a:extLst>
              <a:ext uri="{FF2B5EF4-FFF2-40B4-BE49-F238E27FC236}">
                <a16:creationId xmlns:a16="http://schemas.microsoft.com/office/drawing/2014/main" id="{4764AF3F-B8E7-D873-FB09-D644A69A1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3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97" name="Line 2903">
            <a:extLst>
              <a:ext uri="{FF2B5EF4-FFF2-40B4-BE49-F238E27FC236}">
                <a16:creationId xmlns:a16="http://schemas.microsoft.com/office/drawing/2014/main" id="{A06F27C3-56F9-F9D3-72E8-C6F59D094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98" name="Line 2904">
            <a:extLst>
              <a:ext uri="{FF2B5EF4-FFF2-40B4-BE49-F238E27FC236}">
                <a16:creationId xmlns:a16="http://schemas.microsoft.com/office/drawing/2014/main" id="{C856720F-C770-513F-B794-091B481DE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3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199" name="Line 2905">
            <a:extLst>
              <a:ext uri="{FF2B5EF4-FFF2-40B4-BE49-F238E27FC236}">
                <a16:creationId xmlns:a16="http://schemas.microsoft.com/office/drawing/2014/main" id="{64F0408B-419C-9142-24E1-A82467950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00" name="Line 2906">
            <a:extLst>
              <a:ext uri="{FF2B5EF4-FFF2-40B4-BE49-F238E27FC236}">
                <a16:creationId xmlns:a16="http://schemas.microsoft.com/office/drawing/2014/main" id="{502BAEDC-4A5E-B5DC-490B-9DCD47922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01" name="Line 2907">
            <a:extLst>
              <a:ext uri="{FF2B5EF4-FFF2-40B4-BE49-F238E27FC236}">
                <a16:creationId xmlns:a16="http://schemas.microsoft.com/office/drawing/2014/main" id="{EB24C7E3-743E-776C-62F4-86B52C698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02" name="Line 2908">
            <a:extLst>
              <a:ext uri="{FF2B5EF4-FFF2-40B4-BE49-F238E27FC236}">
                <a16:creationId xmlns:a16="http://schemas.microsoft.com/office/drawing/2014/main" id="{22F0427A-F834-1B39-B33F-35627EA75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03" name="Line 2909">
            <a:extLst>
              <a:ext uri="{FF2B5EF4-FFF2-40B4-BE49-F238E27FC236}">
                <a16:creationId xmlns:a16="http://schemas.microsoft.com/office/drawing/2014/main" id="{4B379932-37A7-EFE3-8F6E-005A16016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04" name="Line 2910">
            <a:extLst>
              <a:ext uri="{FF2B5EF4-FFF2-40B4-BE49-F238E27FC236}">
                <a16:creationId xmlns:a16="http://schemas.microsoft.com/office/drawing/2014/main" id="{97FEBD91-6FC4-0F27-729D-2B8BC31D8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05" name="Line 2911">
            <a:extLst>
              <a:ext uri="{FF2B5EF4-FFF2-40B4-BE49-F238E27FC236}">
                <a16:creationId xmlns:a16="http://schemas.microsoft.com/office/drawing/2014/main" id="{50CC32DF-C1B2-D4E3-2494-7FB98DE83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06" name="Line 2912">
            <a:extLst>
              <a:ext uri="{FF2B5EF4-FFF2-40B4-BE49-F238E27FC236}">
                <a16:creationId xmlns:a16="http://schemas.microsoft.com/office/drawing/2014/main" id="{05609AE8-E2DB-8C37-B7A3-4001AF771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07" name="Line 2913">
            <a:extLst>
              <a:ext uri="{FF2B5EF4-FFF2-40B4-BE49-F238E27FC236}">
                <a16:creationId xmlns:a16="http://schemas.microsoft.com/office/drawing/2014/main" id="{1C2F003D-6FA8-5B12-B74D-54AC8606E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08" name="Line 2914">
            <a:extLst>
              <a:ext uri="{FF2B5EF4-FFF2-40B4-BE49-F238E27FC236}">
                <a16:creationId xmlns:a16="http://schemas.microsoft.com/office/drawing/2014/main" id="{5A4F414E-4435-2DEB-EDA2-4A6E60EE9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09" name="Line 2915">
            <a:extLst>
              <a:ext uri="{FF2B5EF4-FFF2-40B4-BE49-F238E27FC236}">
                <a16:creationId xmlns:a16="http://schemas.microsoft.com/office/drawing/2014/main" id="{58F3312C-860F-12C3-72BC-C5A41FE82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10" name="Line 2916">
            <a:extLst>
              <a:ext uri="{FF2B5EF4-FFF2-40B4-BE49-F238E27FC236}">
                <a16:creationId xmlns:a16="http://schemas.microsoft.com/office/drawing/2014/main" id="{4EB4A0F0-1825-C1B6-93C7-1E869F8CA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11" name="Line 2917">
            <a:extLst>
              <a:ext uri="{FF2B5EF4-FFF2-40B4-BE49-F238E27FC236}">
                <a16:creationId xmlns:a16="http://schemas.microsoft.com/office/drawing/2014/main" id="{5CA1A32F-A573-A870-8838-9998C0E89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12" name="Line 2918">
            <a:extLst>
              <a:ext uri="{FF2B5EF4-FFF2-40B4-BE49-F238E27FC236}">
                <a16:creationId xmlns:a16="http://schemas.microsoft.com/office/drawing/2014/main" id="{30CAD1C2-1FD4-AE9C-6641-8DA558141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13" name="Line 2919">
            <a:extLst>
              <a:ext uri="{FF2B5EF4-FFF2-40B4-BE49-F238E27FC236}">
                <a16:creationId xmlns:a16="http://schemas.microsoft.com/office/drawing/2014/main" id="{C8245D95-F0EF-22A1-00EF-6C5498626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14" name="Line 2920">
            <a:extLst>
              <a:ext uri="{FF2B5EF4-FFF2-40B4-BE49-F238E27FC236}">
                <a16:creationId xmlns:a16="http://schemas.microsoft.com/office/drawing/2014/main" id="{42917760-842A-495C-B0F1-215C7A5A0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15" name="Line 2921">
            <a:extLst>
              <a:ext uri="{FF2B5EF4-FFF2-40B4-BE49-F238E27FC236}">
                <a16:creationId xmlns:a16="http://schemas.microsoft.com/office/drawing/2014/main" id="{7970AB95-7B61-E891-9FDE-1D37D8520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16" name="Line 2922">
            <a:extLst>
              <a:ext uri="{FF2B5EF4-FFF2-40B4-BE49-F238E27FC236}">
                <a16:creationId xmlns:a16="http://schemas.microsoft.com/office/drawing/2014/main" id="{A0B4FACB-ED9D-AFEF-405A-F11DE5036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17" name="Line 2923">
            <a:extLst>
              <a:ext uri="{FF2B5EF4-FFF2-40B4-BE49-F238E27FC236}">
                <a16:creationId xmlns:a16="http://schemas.microsoft.com/office/drawing/2014/main" id="{657F47B9-6D4E-E447-8162-81D931416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18" name="Line 2924">
            <a:extLst>
              <a:ext uri="{FF2B5EF4-FFF2-40B4-BE49-F238E27FC236}">
                <a16:creationId xmlns:a16="http://schemas.microsoft.com/office/drawing/2014/main" id="{5BA06B36-B97D-7255-6658-BFB042F4D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19" name="Line 2925">
            <a:extLst>
              <a:ext uri="{FF2B5EF4-FFF2-40B4-BE49-F238E27FC236}">
                <a16:creationId xmlns:a16="http://schemas.microsoft.com/office/drawing/2014/main" id="{047457AB-EB55-923C-54C3-2538A01DB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20" name="Line 2926">
            <a:extLst>
              <a:ext uri="{FF2B5EF4-FFF2-40B4-BE49-F238E27FC236}">
                <a16:creationId xmlns:a16="http://schemas.microsoft.com/office/drawing/2014/main" id="{1F90B6B1-10B7-FE70-8442-001B9147B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21" name="Line 2927">
            <a:extLst>
              <a:ext uri="{FF2B5EF4-FFF2-40B4-BE49-F238E27FC236}">
                <a16:creationId xmlns:a16="http://schemas.microsoft.com/office/drawing/2014/main" id="{74046AA8-973A-8E2F-F245-6E7AEC6E4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22" name="Line 2928">
            <a:extLst>
              <a:ext uri="{FF2B5EF4-FFF2-40B4-BE49-F238E27FC236}">
                <a16:creationId xmlns:a16="http://schemas.microsoft.com/office/drawing/2014/main" id="{E951F3AF-14D8-9886-76DC-40FFAA2C8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23" name="Line 2929">
            <a:extLst>
              <a:ext uri="{FF2B5EF4-FFF2-40B4-BE49-F238E27FC236}">
                <a16:creationId xmlns:a16="http://schemas.microsoft.com/office/drawing/2014/main" id="{7CA6B4FA-BC47-812B-AE50-D4BA85AA7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24" name="Line 2930">
            <a:extLst>
              <a:ext uri="{FF2B5EF4-FFF2-40B4-BE49-F238E27FC236}">
                <a16:creationId xmlns:a16="http://schemas.microsoft.com/office/drawing/2014/main" id="{953B3AAF-15E2-D014-3297-4A2320FDD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25" name="Line 2931">
            <a:extLst>
              <a:ext uri="{FF2B5EF4-FFF2-40B4-BE49-F238E27FC236}">
                <a16:creationId xmlns:a16="http://schemas.microsoft.com/office/drawing/2014/main" id="{598745A8-2707-4184-F871-97E5A2131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26" name="Line 2932">
            <a:extLst>
              <a:ext uri="{FF2B5EF4-FFF2-40B4-BE49-F238E27FC236}">
                <a16:creationId xmlns:a16="http://schemas.microsoft.com/office/drawing/2014/main" id="{D81CD1CE-6532-7F0C-12AA-DE9529B65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27" name="Line 2933">
            <a:extLst>
              <a:ext uri="{FF2B5EF4-FFF2-40B4-BE49-F238E27FC236}">
                <a16:creationId xmlns:a16="http://schemas.microsoft.com/office/drawing/2014/main" id="{6B890951-AC70-BF59-4FBE-1792E756F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28" name="Line 2934">
            <a:extLst>
              <a:ext uri="{FF2B5EF4-FFF2-40B4-BE49-F238E27FC236}">
                <a16:creationId xmlns:a16="http://schemas.microsoft.com/office/drawing/2014/main" id="{562EA116-9FE6-5803-E416-57F3D7394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29" name="Line 2935">
            <a:extLst>
              <a:ext uri="{FF2B5EF4-FFF2-40B4-BE49-F238E27FC236}">
                <a16:creationId xmlns:a16="http://schemas.microsoft.com/office/drawing/2014/main" id="{B16F9CBB-34F7-A05C-E4CF-24DDF3A8F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30" name="Line 2936">
            <a:extLst>
              <a:ext uri="{FF2B5EF4-FFF2-40B4-BE49-F238E27FC236}">
                <a16:creationId xmlns:a16="http://schemas.microsoft.com/office/drawing/2014/main" id="{A199D062-B241-5874-ED01-31D06BD8B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31" name="Line 2937">
            <a:extLst>
              <a:ext uri="{FF2B5EF4-FFF2-40B4-BE49-F238E27FC236}">
                <a16:creationId xmlns:a16="http://schemas.microsoft.com/office/drawing/2014/main" id="{30E6BDB5-8FD4-B473-6217-F7244B6C6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32" name="Line 2938">
            <a:extLst>
              <a:ext uri="{FF2B5EF4-FFF2-40B4-BE49-F238E27FC236}">
                <a16:creationId xmlns:a16="http://schemas.microsoft.com/office/drawing/2014/main" id="{2E29DFD2-CC7A-4D45-5169-8F449CC6A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33" name="Line 2939">
            <a:extLst>
              <a:ext uri="{FF2B5EF4-FFF2-40B4-BE49-F238E27FC236}">
                <a16:creationId xmlns:a16="http://schemas.microsoft.com/office/drawing/2014/main" id="{C20A227A-C2FE-DA08-8B1F-641E761EE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34" name="Line 2940">
            <a:extLst>
              <a:ext uri="{FF2B5EF4-FFF2-40B4-BE49-F238E27FC236}">
                <a16:creationId xmlns:a16="http://schemas.microsoft.com/office/drawing/2014/main" id="{702EE77A-AC6C-F32A-0389-7B08F88E1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35" name="Line 2941">
            <a:extLst>
              <a:ext uri="{FF2B5EF4-FFF2-40B4-BE49-F238E27FC236}">
                <a16:creationId xmlns:a16="http://schemas.microsoft.com/office/drawing/2014/main" id="{B1E48ED8-7042-8D6E-ED02-53BC6676D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36" name="Line 2942">
            <a:extLst>
              <a:ext uri="{FF2B5EF4-FFF2-40B4-BE49-F238E27FC236}">
                <a16:creationId xmlns:a16="http://schemas.microsoft.com/office/drawing/2014/main" id="{F653AC09-EBC1-0329-1CC4-0558BE899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37" name="Line 2943">
            <a:extLst>
              <a:ext uri="{FF2B5EF4-FFF2-40B4-BE49-F238E27FC236}">
                <a16:creationId xmlns:a16="http://schemas.microsoft.com/office/drawing/2014/main" id="{642106D1-1057-13EF-F75C-1CD1971F5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38" name="Line 2944">
            <a:extLst>
              <a:ext uri="{FF2B5EF4-FFF2-40B4-BE49-F238E27FC236}">
                <a16:creationId xmlns:a16="http://schemas.microsoft.com/office/drawing/2014/main" id="{106AF76F-F42A-3702-6E27-92B228285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39" name="Line 2945">
            <a:extLst>
              <a:ext uri="{FF2B5EF4-FFF2-40B4-BE49-F238E27FC236}">
                <a16:creationId xmlns:a16="http://schemas.microsoft.com/office/drawing/2014/main" id="{CEB7BBD7-D452-F669-14CF-D34999A30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40" name="Line 2946">
            <a:extLst>
              <a:ext uri="{FF2B5EF4-FFF2-40B4-BE49-F238E27FC236}">
                <a16:creationId xmlns:a16="http://schemas.microsoft.com/office/drawing/2014/main" id="{F730CFDF-51BF-C2D5-F910-4BBB1C6CE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41" name="Line 2947">
            <a:extLst>
              <a:ext uri="{FF2B5EF4-FFF2-40B4-BE49-F238E27FC236}">
                <a16:creationId xmlns:a16="http://schemas.microsoft.com/office/drawing/2014/main" id="{18B67B48-BB76-814E-9B49-CA1CDA7C0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42" name="Line 2948">
            <a:extLst>
              <a:ext uri="{FF2B5EF4-FFF2-40B4-BE49-F238E27FC236}">
                <a16:creationId xmlns:a16="http://schemas.microsoft.com/office/drawing/2014/main" id="{8BAC7F32-EC57-D120-34DA-572EDD1A4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43" name="Line 2949">
            <a:extLst>
              <a:ext uri="{FF2B5EF4-FFF2-40B4-BE49-F238E27FC236}">
                <a16:creationId xmlns:a16="http://schemas.microsoft.com/office/drawing/2014/main" id="{139EBB82-6A00-D261-CF96-9E59E0DF9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44" name="Line 2950">
            <a:extLst>
              <a:ext uri="{FF2B5EF4-FFF2-40B4-BE49-F238E27FC236}">
                <a16:creationId xmlns:a16="http://schemas.microsoft.com/office/drawing/2014/main" id="{5C8A4E03-1AF5-4209-237F-256BA8298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45" name="Line 2951">
            <a:extLst>
              <a:ext uri="{FF2B5EF4-FFF2-40B4-BE49-F238E27FC236}">
                <a16:creationId xmlns:a16="http://schemas.microsoft.com/office/drawing/2014/main" id="{E62E15E4-29B3-57D2-B66A-4AFCAEEED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46" name="Line 2952">
            <a:extLst>
              <a:ext uri="{FF2B5EF4-FFF2-40B4-BE49-F238E27FC236}">
                <a16:creationId xmlns:a16="http://schemas.microsoft.com/office/drawing/2014/main" id="{1DD60FE7-8121-16AC-D693-721BED2A9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47" name="Line 2953">
            <a:extLst>
              <a:ext uri="{FF2B5EF4-FFF2-40B4-BE49-F238E27FC236}">
                <a16:creationId xmlns:a16="http://schemas.microsoft.com/office/drawing/2014/main" id="{B6FE9AC9-F56E-0FD9-B8A2-1D96FC27C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48" name="Line 2954">
            <a:extLst>
              <a:ext uri="{FF2B5EF4-FFF2-40B4-BE49-F238E27FC236}">
                <a16:creationId xmlns:a16="http://schemas.microsoft.com/office/drawing/2014/main" id="{32FEDB06-D66D-9A02-6590-72956274D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49" name="Line 2955">
            <a:extLst>
              <a:ext uri="{FF2B5EF4-FFF2-40B4-BE49-F238E27FC236}">
                <a16:creationId xmlns:a16="http://schemas.microsoft.com/office/drawing/2014/main" id="{0CC58659-9B7C-870D-07DB-B26BD6AC1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50" name="Line 2956">
            <a:extLst>
              <a:ext uri="{FF2B5EF4-FFF2-40B4-BE49-F238E27FC236}">
                <a16:creationId xmlns:a16="http://schemas.microsoft.com/office/drawing/2014/main" id="{14D4072D-FA57-9826-F044-FD654097A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51" name="Line 2957">
            <a:extLst>
              <a:ext uri="{FF2B5EF4-FFF2-40B4-BE49-F238E27FC236}">
                <a16:creationId xmlns:a16="http://schemas.microsoft.com/office/drawing/2014/main" id="{0393BF8F-183B-5B69-C895-581892ADE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52" name="Line 2958">
            <a:extLst>
              <a:ext uri="{FF2B5EF4-FFF2-40B4-BE49-F238E27FC236}">
                <a16:creationId xmlns:a16="http://schemas.microsoft.com/office/drawing/2014/main" id="{12255036-42BE-1DFE-5B16-458347814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53" name="Line 2959">
            <a:extLst>
              <a:ext uri="{FF2B5EF4-FFF2-40B4-BE49-F238E27FC236}">
                <a16:creationId xmlns:a16="http://schemas.microsoft.com/office/drawing/2014/main" id="{DC8AB41B-9324-93F1-66EE-9F4442A4C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54" name="Line 2960">
            <a:extLst>
              <a:ext uri="{FF2B5EF4-FFF2-40B4-BE49-F238E27FC236}">
                <a16:creationId xmlns:a16="http://schemas.microsoft.com/office/drawing/2014/main" id="{137AC9AB-835C-5ACF-F988-4D1C8E041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55" name="Line 2961">
            <a:extLst>
              <a:ext uri="{FF2B5EF4-FFF2-40B4-BE49-F238E27FC236}">
                <a16:creationId xmlns:a16="http://schemas.microsoft.com/office/drawing/2014/main" id="{4FFED89F-3DC8-3AF8-757A-C71ECB429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56" name="Line 2962">
            <a:extLst>
              <a:ext uri="{FF2B5EF4-FFF2-40B4-BE49-F238E27FC236}">
                <a16:creationId xmlns:a16="http://schemas.microsoft.com/office/drawing/2014/main" id="{C34F3392-E53F-5596-B6AA-066A09153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563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57" name="Line 2963">
            <a:extLst>
              <a:ext uri="{FF2B5EF4-FFF2-40B4-BE49-F238E27FC236}">
                <a16:creationId xmlns:a16="http://schemas.microsoft.com/office/drawing/2014/main" id="{D2767F6B-E361-8A05-02AB-C50CAB824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58" name="Line 2964">
            <a:extLst>
              <a:ext uri="{FF2B5EF4-FFF2-40B4-BE49-F238E27FC236}">
                <a16:creationId xmlns:a16="http://schemas.microsoft.com/office/drawing/2014/main" id="{42E01E6F-C37B-176F-527C-A47672DB7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59" name="Line 2965">
            <a:extLst>
              <a:ext uri="{FF2B5EF4-FFF2-40B4-BE49-F238E27FC236}">
                <a16:creationId xmlns:a16="http://schemas.microsoft.com/office/drawing/2014/main" id="{3E66071D-92FA-6A7F-780B-8935F55F5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60" name="Line 2966">
            <a:extLst>
              <a:ext uri="{FF2B5EF4-FFF2-40B4-BE49-F238E27FC236}">
                <a16:creationId xmlns:a16="http://schemas.microsoft.com/office/drawing/2014/main" id="{1CF76F93-9955-235D-E13A-FEDD2C8F6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61" name="Line 2967">
            <a:extLst>
              <a:ext uri="{FF2B5EF4-FFF2-40B4-BE49-F238E27FC236}">
                <a16:creationId xmlns:a16="http://schemas.microsoft.com/office/drawing/2014/main" id="{B27F33FF-AA96-73C3-3C3A-C5446666F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62" name="Line 2968">
            <a:extLst>
              <a:ext uri="{FF2B5EF4-FFF2-40B4-BE49-F238E27FC236}">
                <a16:creationId xmlns:a16="http://schemas.microsoft.com/office/drawing/2014/main" id="{C17EBB27-34D8-103A-9DAB-68A855E9A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63" name="Line 2969">
            <a:extLst>
              <a:ext uri="{FF2B5EF4-FFF2-40B4-BE49-F238E27FC236}">
                <a16:creationId xmlns:a16="http://schemas.microsoft.com/office/drawing/2014/main" id="{E709F7A7-C630-8E8E-E476-88660581D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64" name="Line 2970">
            <a:extLst>
              <a:ext uri="{FF2B5EF4-FFF2-40B4-BE49-F238E27FC236}">
                <a16:creationId xmlns:a16="http://schemas.microsoft.com/office/drawing/2014/main" id="{A00ED166-A30D-0284-7005-EDA49D725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65" name="Line 2971">
            <a:extLst>
              <a:ext uri="{FF2B5EF4-FFF2-40B4-BE49-F238E27FC236}">
                <a16:creationId xmlns:a16="http://schemas.microsoft.com/office/drawing/2014/main" id="{17700A82-056D-46EF-166C-F2E3B2E23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66" name="Line 2972">
            <a:extLst>
              <a:ext uri="{FF2B5EF4-FFF2-40B4-BE49-F238E27FC236}">
                <a16:creationId xmlns:a16="http://schemas.microsoft.com/office/drawing/2014/main" id="{631B81E5-2E31-CA99-4374-DF4776BFB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67" name="Line 2973">
            <a:extLst>
              <a:ext uri="{FF2B5EF4-FFF2-40B4-BE49-F238E27FC236}">
                <a16:creationId xmlns:a16="http://schemas.microsoft.com/office/drawing/2014/main" id="{99BCBF53-BABD-E275-1F32-91C660E09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68" name="Line 2974">
            <a:extLst>
              <a:ext uri="{FF2B5EF4-FFF2-40B4-BE49-F238E27FC236}">
                <a16:creationId xmlns:a16="http://schemas.microsoft.com/office/drawing/2014/main" id="{C1E4FFD7-FF86-86C6-E770-E59FFC978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69" name="Line 2975">
            <a:extLst>
              <a:ext uri="{FF2B5EF4-FFF2-40B4-BE49-F238E27FC236}">
                <a16:creationId xmlns:a16="http://schemas.microsoft.com/office/drawing/2014/main" id="{69F92E58-4057-57E9-C6BC-D3C385050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70" name="Line 2976">
            <a:extLst>
              <a:ext uri="{FF2B5EF4-FFF2-40B4-BE49-F238E27FC236}">
                <a16:creationId xmlns:a16="http://schemas.microsoft.com/office/drawing/2014/main" id="{C063A4CD-E5CC-ABFD-F67D-80B8FF640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71" name="Line 2977">
            <a:extLst>
              <a:ext uri="{FF2B5EF4-FFF2-40B4-BE49-F238E27FC236}">
                <a16:creationId xmlns:a16="http://schemas.microsoft.com/office/drawing/2014/main" id="{876FC431-3F10-ED4E-53F5-BEE75EB11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475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72" name="Line 2978">
            <a:extLst>
              <a:ext uri="{FF2B5EF4-FFF2-40B4-BE49-F238E27FC236}">
                <a16:creationId xmlns:a16="http://schemas.microsoft.com/office/drawing/2014/main" id="{7ABDF151-0420-9F94-6F01-47EFD1B97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852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73" name="Line 2979">
            <a:extLst>
              <a:ext uri="{FF2B5EF4-FFF2-40B4-BE49-F238E27FC236}">
                <a16:creationId xmlns:a16="http://schemas.microsoft.com/office/drawing/2014/main" id="{40CA4596-A975-F2FC-C77F-99A9E95EA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120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74" name="Line 2980">
            <a:extLst>
              <a:ext uri="{FF2B5EF4-FFF2-40B4-BE49-F238E27FC236}">
                <a16:creationId xmlns:a16="http://schemas.microsoft.com/office/drawing/2014/main" id="{B95509A0-03F0-8BDC-E83F-82B7CCD5E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75" name="Line 2981">
            <a:extLst>
              <a:ext uri="{FF2B5EF4-FFF2-40B4-BE49-F238E27FC236}">
                <a16:creationId xmlns:a16="http://schemas.microsoft.com/office/drawing/2014/main" id="{B821D4EC-9373-FB2C-3F82-9EBA6DC94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4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76" name="Line 2982">
            <a:extLst>
              <a:ext uri="{FF2B5EF4-FFF2-40B4-BE49-F238E27FC236}">
                <a16:creationId xmlns:a16="http://schemas.microsoft.com/office/drawing/2014/main" id="{F0A57E80-ECBE-0D72-726B-2C2CF9DAF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1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77" name="Line 2983">
            <a:extLst>
              <a:ext uri="{FF2B5EF4-FFF2-40B4-BE49-F238E27FC236}">
                <a16:creationId xmlns:a16="http://schemas.microsoft.com/office/drawing/2014/main" id="{B22CCC62-818D-01C3-3AA2-D79035802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4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78" name="Line 2984">
            <a:extLst>
              <a:ext uri="{FF2B5EF4-FFF2-40B4-BE49-F238E27FC236}">
                <a16:creationId xmlns:a16="http://schemas.microsoft.com/office/drawing/2014/main" id="{4F198C36-F87E-74D1-1FE3-948112E8A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1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79" name="Line 2985">
            <a:extLst>
              <a:ext uri="{FF2B5EF4-FFF2-40B4-BE49-F238E27FC236}">
                <a16:creationId xmlns:a16="http://schemas.microsoft.com/office/drawing/2014/main" id="{6EA0157D-37EB-0594-ED79-78916C389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4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80" name="Line 2986">
            <a:extLst>
              <a:ext uri="{FF2B5EF4-FFF2-40B4-BE49-F238E27FC236}">
                <a16:creationId xmlns:a16="http://schemas.microsoft.com/office/drawing/2014/main" id="{FF159108-938A-6D9C-AF7E-5A6822C5F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1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81" name="Line 2987">
            <a:extLst>
              <a:ext uri="{FF2B5EF4-FFF2-40B4-BE49-F238E27FC236}">
                <a16:creationId xmlns:a16="http://schemas.microsoft.com/office/drawing/2014/main" id="{60ECD9B2-1E41-6D36-923D-EDC273A5A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4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82" name="Line 2988">
            <a:extLst>
              <a:ext uri="{FF2B5EF4-FFF2-40B4-BE49-F238E27FC236}">
                <a16:creationId xmlns:a16="http://schemas.microsoft.com/office/drawing/2014/main" id="{68BF015D-030B-6A92-E26A-D06F156BC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1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83" name="Line 2989">
            <a:extLst>
              <a:ext uri="{FF2B5EF4-FFF2-40B4-BE49-F238E27FC236}">
                <a16:creationId xmlns:a16="http://schemas.microsoft.com/office/drawing/2014/main" id="{E393F5DB-0BBB-6510-33F3-05511FA83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84" name="Line 2990">
            <a:extLst>
              <a:ext uri="{FF2B5EF4-FFF2-40B4-BE49-F238E27FC236}">
                <a16:creationId xmlns:a16="http://schemas.microsoft.com/office/drawing/2014/main" id="{5279ECDD-D350-843C-0BFC-DE9547707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1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85" name="Line 2991">
            <a:extLst>
              <a:ext uri="{FF2B5EF4-FFF2-40B4-BE49-F238E27FC236}">
                <a16:creationId xmlns:a16="http://schemas.microsoft.com/office/drawing/2014/main" id="{18D5551E-E568-041C-50E1-C74B18A79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86" name="Line 2992">
            <a:extLst>
              <a:ext uri="{FF2B5EF4-FFF2-40B4-BE49-F238E27FC236}">
                <a16:creationId xmlns:a16="http://schemas.microsoft.com/office/drawing/2014/main" id="{5BDB32A7-697F-CDF6-B0DE-50C4188C7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1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87" name="Line 2993">
            <a:extLst>
              <a:ext uri="{FF2B5EF4-FFF2-40B4-BE49-F238E27FC236}">
                <a16:creationId xmlns:a16="http://schemas.microsoft.com/office/drawing/2014/main" id="{B0CDEDA3-098A-334E-F74D-598946265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88" name="Line 2994">
            <a:extLst>
              <a:ext uri="{FF2B5EF4-FFF2-40B4-BE49-F238E27FC236}">
                <a16:creationId xmlns:a16="http://schemas.microsoft.com/office/drawing/2014/main" id="{964F7003-8906-8519-4AA5-9F8FFDB2A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6786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89" name="Line 2995">
            <a:extLst>
              <a:ext uri="{FF2B5EF4-FFF2-40B4-BE49-F238E27FC236}">
                <a16:creationId xmlns:a16="http://schemas.microsoft.com/office/drawing/2014/main" id="{F9146F6F-4C57-BDF1-7AE9-0EA3AE148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3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90" name="Line 2997">
            <a:extLst>
              <a:ext uri="{FF2B5EF4-FFF2-40B4-BE49-F238E27FC236}">
                <a16:creationId xmlns:a16="http://schemas.microsoft.com/office/drawing/2014/main" id="{D6915BF8-7548-0C70-F5EE-5C3288A3E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42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91" name="Line 2998">
            <a:extLst>
              <a:ext uri="{FF2B5EF4-FFF2-40B4-BE49-F238E27FC236}">
                <a16:creationId xmlns:a16="http://schemas.microsoft.com/office/drawing/2014/main" id="{1CB46A44-1DC1-8D34-3286-F5C9F8022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92" name="Line 2999">
            <a:extLst>
              <a:ext uri="{FF2B5EF4-FFF2-40B4-BE49-F238E27FC236}">
                <a16:creationId xmlns:a16="http://schemas.microsoft.com/office/drawing/2014/main" id="{FC61E63B-6206-4B7E-2BA8-760342E5F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471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93" name="Line 3000">
            <a:extLst>
              <a:ext uri="{FF2B5EF4-FFF2-40B4-BE49-F238E27FC236}">
                <a16:creationId xmlns:a16="http://schemas.microsoft.com/office/drawing/2014/main" id="{2A4A1601-6156-727D-AACE-8B5C17AC0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94" name="Line 3001">
            <a:extLst>
              <a:ext uri="{FF2B5EF4-FFF2-40B4-BE49-F238E27FC236}">
                <a16:creationId xmlns:a16="http://schemas.microsoft.com/office/drawing/2014/main" id="{DEEF5432-BA7F-751B-CA42-85B553B2F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363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95" name="Line 3002">
            <a:extLst>
              <a:ext uri="{FF2B5EF4-FFF2-40B4-BE49-F238E27FC236}">
                <a16:creationId xmlns:a16="http://schemas.microsoft.com/office/drawing/2014/main" id="{6CA7B15E-0322-6B05-F169-D9E8E38B8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96" name="Line 3003">
            <a:extLst>
              <a:ext uri="{FF2B5EF4-FFF2-40B4-BE49-F238E27FC236}">
                <a16:creationId xmlns:a16="http://schemas.microsoft.com/office/drawing/2014/main" id="{00343043-BF13-06B1-A2DA-068ABB7AA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006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97" name="Line 3004">
            <a:extLst>
              <a:ext uri="{FF2B5EF4-FFF2-40B4-BE49-F238E27FC236}">
                <a16:creationId xmlns:a16="http://schemas.microsoft.com/office/drawing/2014/main" id="{3654436D-99AD-B833-92E0-F3385269C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2291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98" name="Line 3005">
            <a:extLst>
              <a:ext uri="{FF2B5EF4-FFF2-40B4-BE49-F238E27FC236}">
                <a16:creationId xmlns:a16="http://schemas.microsoft.com/office/drawing/2014/main" id="{0276C9C3-95FC-C1F1-C804-8204BAD48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006" y="278881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299" name="Line 3006">
            <a:extLst>
              <a:ext uri="{FF2B5EF4-FFF2-40B4-BE49-F238E27FC236}">
                <a16:creationId xmlns:a16="http://schemas.microsoft.com/office/drawing/2014/main" id="{403F1297-2507-F024-7785-EF69189DF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2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00" name="Line 3007">
            <a:extLst>
              <a:ext uri="{FF2B5EF4-FFF2-40B4-BE49-F238E27FC236}">
                <a16:creationId xmlns:a16="http://schemas.microsoft.com/office/drawing/2014/main" id="{9A144F85-3F82-4C77-813F-F71A85E3F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2651" y="278881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01" name="Line 3008">
            <a:extLst>
              <a:ext uri="{FF2B5EF4-FFF2-40B4-BE49-F238E27FC236}">
                <a16:creationId xmlns:a16="http://schemas.microsoft.com/office/drawing/2014/main" id="{78C59D61-1BE8-D304-A83F-A4017ABB0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836027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02" name="Line 3009">
            <a:extLst>
              <a:ext uri="{FF2B5EF4-FFF2-40B4-BE49-F238E27FC236}">
                <a16:creationId xmlns:a16="http://schemas.microsoft.com/office/drawing/2014/main" id="{8EBA8A11-89A0-D806-89FF-64A6CF8BA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0585" y="2804551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03" name="Line 3010">
            <a:extLst>
              <a:ext uri="{FF2B5EF4-FFF2-40B4-BE49-F238E27FC236}">
                <a16:creationId xmlns:a16="http://schemas.microsoft.com/office/drawing/2014/main" id="{DA18339A-EA28-3155-55F7-2BEA7268A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836027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04" name="Line 3011">
            <a:extLst>
              <a:ext uri="{FF2B5EF4-FFF2-40B4-BE49-F238E27FC236}">
                <a16:creationId xmlns:a16="http://schemas.microsoft.com/office/drawing/2014/main" id="{78E37444-30D6-C87A-1B63-7143D2210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5873" y="2804551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05" name="Line 3012">
            <a:extLst>
              <a:ext uri="{FF2B5EF4-FFF2-40B4-BE49-F238E27FC236}">
                <a16:creationId xmlns:a16="http://schemas.microsoft.com/office/drawing/2014/main" id="{E6D76983-92B8-8B84-F13F-192E340E3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429" y="2836027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06" name="Line 3013">
            <a:extLst>
              <a:ext uri="{FF2B5EF4-FFF2-40B4-BE49-F238E27FC236}">
                <a16:creationId xmlns:a16="http://schemas.microsoft.com/office/drawing/2014/main" id="{7E1BB596-2961-0CCF-27FF-66ED981DA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3806" y="2804551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07" name="Line 3014">
            <a:extLst>
              <a:ext uri="{FF2B5EF4-FFF2-40B4-BE49-F238E27FC236}">
                <a16:creationId xmlns:a16="http://schemas.microsoft.com/office/drawing/2014/main" id="{5E751C7B-DF2C-76AD-0E67-60A6B3EC6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2651" y="2836027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08" name="Line 3015">
            <a:extLst>
              <a:ext uri="{FF2B5EF4-FFF2-40B4-BE49-F238E27FC236}">
                <a16:creationId xmlns:a16="http://schemas.microsoft.com/office/drawing/2014/main" id="{D891C461-43A2-B99D-3E75-F33802C6F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7028" y="2804551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09" name="Line 3016">
            <a:extLst>
              <a:ext uri="{FF2B5EF4-FFF2-40B4-BE49-F238E27FC236}">
                <a16:creationId xmlns:a16="http://schemas.microsoft.com/office/drawing/2014/main" id="{F0235895-DFA8-9E4D-ACC5-AB6CF0318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8518" y="285176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10" name="Line 3017">
            <a:extLst>
              <a:ext uri="{FF2B5EF4-FFF2-40B4-BE49-F238E27FC236}">
                <a16:creationId xmlns:a16="http://schemas.microsoft.com/office/drawing/2014/main" id="{769086C8-E539-738B-68EF-E80CE5143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894" y="282028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11" name="Line 3018">
            <a:extLst>
              <a:ext uri="{FF2B5EF4-FFF2-40B4-BE49-F238E27FC236}">
                <a16:creationId xmlns:a16="http://schemas.microsoft.com/office/drawing/2014/main" id="{1B4B8EDC-93EA-42F4-CE09-58D018242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739" y="285176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12" name="Line 3019">
            <a:extLst>
              <a:ext uri="{FF2B5EF4-FFF2-40B4-BE49-F238E27FC236}">
                <a16:creationId xmlns:a16="http://schemas.microsoft.com/office/drawing/2014/main" id="{7A78B7F7-2A58-9618-628C-8FCBBF77D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6117" y="282028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13" name="Line 3020">
            <a:extLst>
              <a:ext uri="{FF2B5EF4-FFF2-40B4-BE49-F238E27FC236}">
                <a16:creationId xmlns:a16="http://schemas.microsoft.com/office/drawing/2014/main" id="{1D5A5490-FEBD-D3E8-6041-5A9F80837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762" y="286750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14" name="Line 3021">
            <a:extLst>
              <a:ext uri="{FF2B5EF4-FFF2-40B4-BE49-F238E27FC236}">
                <a16:creationId xmlns:a16="http://schemas.microsoft.com/office/drawing/2014/main" id="{ED912EA2-F372-9BCC-8582-B1E2F6AA0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138" y="283602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15" name="Line 3022">
            <a:extLst>
              <a:ext uri="{FF2B5EF4-FFF2-40B4-BE49-F238E27FC236}">
                <a16:creationId xmlns:a16="http://schemas.microsoft.com/office/drawing/2014/main" id="{350EE2F4-2756-6BBB-7252-4947FA9B5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3716" y="288324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16" name="Line 3023">
            <a:extLst>
              <a:ext uri="{FF2B5EF4-FFF2-40B4-BE49-F238E27FC236}">
                <a16:creationId xmlns:a16="http://schemas.microsoft.com/office/drawing/2014/main" id="{B735ACDB-3492-F6DA-0AD8-570D1E781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8092" y="2851764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17" name="Line 3024">
            <a:extLst>
              <a:ext uri="{FF2B5EF4-FFF2-40B4-BE49-F238E27FC236}">
                <a16:creationId xmlns:a16="http://schemas.microsoft.com/office/drawing/2014/main" id="{F9DF2A07-3499-50C7-A667-AD16DEF4A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9248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18" name="Line 3025">
            <a:extLst>
              <a:ext uri="{FF2B5EF4-FFF2-40B4-BE49-F238E27FC236}">
                <a16:creationId xmlns:a16="http://schemas.microsoft.com/office/drawing/2014/main" id="{53DB845A-F005-12BC-E362-03F7139B2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626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19" name="Line 3026">
            <a:extLst>
              <a:ext uri="{FF2B5EF4-FFF2-40B4-BE49-F238E27FC236}">
                <a16:creationId xmlns:a16="http://schemas.microsoft.com/office/drawing/2014/main" id="{35E2828E-4D1E-9D2F-D172-2E14B986B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048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20" name="Line 3027">
            <a:extLst>
              <a:ext uri="{FF2B5EF4-FFF2-40B4-BE49-F238E27FC236}">
                <a16:creationId xmlns:a16="http://schemas.microsoft.com/office/drawing/2014/main" id="{54C05F42-AFB9-F7B0-BD6A-32B636743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425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21" name="Line 3028">
            <a:extLst>
              <a:ext uri="{FF2B5EF4-FFF2-40B4-BE49-F238E27FC236}">
                <a16:creationId xmlns:a16="http://schemas.microsoft.com/office/drawing/2014/main" id="{ACF0ED6F-0B7E-6DD4-6AF8-FEE312FD6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2137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22" name="Line 3029">
            <a:extLst>
              <a:ext uri="{FF2B5EF4-FFF2-40B4-BE49-F238E27FC236}">
                <a16:creationId xmlns:a16="http://schemas.microsoft.com/office/drawing/2014/main" id="{0A083823-B011-0230-3552-75B099B53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6513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23" name="Line 3030">
            <a:extLst>
              <a:ext uri="{FF2B5EF4-FFF2-40B4-BE49-F238E27FC236}">
                <a16:creationId xmlns:a16="http://schemas.microsoft.com/office/drawing/2014/main" id="{AC08C1E0-92F8-13B2-413F-654F6C195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292" y="2898978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24" name="Line 3031">
            <a:extLst>
              <a:ext uri="{FF2B5EF4-FFF2-40B4-BE49-F238E27FC236}">
                <a16:creationId xmlns:a16="http://schemas.microsoft.com/office/drawing/2014/main" id="{21C7C1D3-7C1D-AB58-892E-357300180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7668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25" name="Line 3032">
            <a:extLst>
              <a:ext uri="{FF2B5EF4-FFF2-40B4-BE49-F238E27FC236}">
                <a16:creationId xmlns:a16="http://schemas.microsoft.com/office/drawing/2014/main" id="{170D718B-BCEF-07F6-F331-A75957EF0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3869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26" name="Line 3033">
            <a:extLst>
              <a:ext uri="{FF2B5EF4-FFF2-40B4-BE49-F238E27FC236}">
                <a16:creationId xmlns:a16="http://schemas.microsoft.com/office/drawing/2014/main" id="{46725D8D-E900-C7FB-B0FE-4A0B7F4B3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824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27" name="Line 3034">
            <a:extLst>
              <a:ext uri="{FF2B5EF4-FFF2-40B4-BE49-F238E27FC236}">
                <a16:creationId xmlns:a16="http://schemas.microsoft.com/office/drawing/2014/main" id="{A33B65CA-005D-8195-8A7A-74A5240A4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6513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28" name="Line 3035">
            <a:extLst>
              <a:ext uri="{FF2B5EF4-FFF2-40B4-BE49-F238E27FC236}">
                <a16:creationId xmlns:a16="http://schemas.microsoft.com/office/drawing/2014/main" id="{FA4617A5-B267-BE4D-0632-AD600A447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891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29" name="Line 3036">
            <a:extLst>
              <a:ext uri="{FF2B5EF4-FFF2-40B4-BE49-F238E27FC236}">
                <a16:creationId xmlns:a16="http://schemas.microsoft.com/office/drawing/2014/main" id="{2F910DD1-0D69-B9A7-17F9-0156E5317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5025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30" name="Line 3037">
            <a:extLst>
              <a:ext uri="{FF2B5EF4-FFF2-40B4-BE49-F238E27FC236}">
                <a16:creationId xmlns:a16="http://schemas.microsoft.com/office/drawing/2014/main" id="{05061333-AAA6-859F-C021-D1E2329D7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31" name="Line 3038">
            <a:extLst>
              <a:ext uri="{FF2B5EF4-FFF2-40B4-BE49-F238E27FC236}">
                <a16:creationId xmlns:a16="http://schemas.microsoft.com/office/drawing/2014/main" id="{485E1E9D-16AC-3C15-0996-8CC34580E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602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32" name="Line 3039">
            <a:extLst>
              <a:ext uri="{FF2B5EF4-FFF2-40B4-BE49-F238E27FC236}">
                <a16:creationId xmlns:a16="http://schemas.microsoft.com/office/drawing/2014/main" id="{C4B4161B-211E-F324-E1DA-80CE43924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79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33" name="Line 3040">
            <a:extLst>
              <a:ext uri="{FF2B5EF4-FFF2-40B4-BE49-F238E27FC236}">
                <a16:creationId xmlns:a16="http://schemas.microsoft.com/office/drawing/2014/main" id="{C0FE2EBB-CABF-B8EE-41BD-43899DCDD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891" y="2898978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34" name="Line 3041">
            <a:extLst>
              <a:ext uri="{FF2B5EF4-FFF2-40B4-BE49-F238E27FC236}">
                <a16:creationId xmlns:a16="http://schemas.microsoft.com/office/drawing/2014/main" id="{CF65ACD9-2E85-2817-3A63-2041363EF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35" name="Line 3042">
            <a:extLst>
              <a:ext uri="{FF2B5EF4-FFF2-40B4-BE49-F238E27FC236}">
                <a16:creationId xmlns:a16="http://schemas.microsoft.com/office/drawing/2014/main" id="{FE953160-5600-AF43-3375-4A3B8B6F9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536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36" name="Line 3043">
            <a:extLst>
              <a:ext uri="{FF2B5EF4-FFF2-40B4-BE49-F238E27FC236}">
                <a16:creationId xmlns:a16="http://schemas.microsoft.com/office/drawing/2014/main" id="{8B4051DD-3F45-B15C-7639-51A78F1CC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913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37" name="Line 3044">
            <a:extLst>
              <a:ext uri="{FF2B5EF4-FFF2-40B4-BE49-F238E27FC236}">
                <a16:creationId xmlns:a16="http://schemas.microsoft.com/office/drawing/2014/main" id="{A78DF5AB-DBE2-C50B-D85C-A7820F51F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38" name="Line 3045">
            <a:extLst>
              <a:ext uri="{FF2B5EF4-FFF2-40B4-BE49-F238E27FC236}">
                <a16:creationId xmlns:a16="http://schemas.microsoft.com/office/drawing/2014/main" id="{0E50CC2A-CB1D-5C2D-B2FA-7DAC5D3C5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39" name="Line 3046">
            <a:extLst>
              <a:ext uri="{FF2B5EF4-FFF2-40B4-BE49-F238E27FC236}">
                <a16:creationId xmlns:a16="http://schemas.microsoft.com/office/drawing/2014/main" id="{3B899502-0BCB-2D3A-5B2D-D3F15921E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40" name="Line 3047">
            <a:extLst>
              <a:ext uri="{FF2B5EF4-FFF2-40B4-BE49-F238E27FC236}">
                <a16:creationId xmlns:a16="http://schemas.microsoft.com/office/drawing/2014/main" id="{B9B67E6F-027B-A18D-3089-9CA09579A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41" name="Line 3048">
            <a:extLst>
              <a:ext uri="{FF2B5EF4-FFF2-40B4-BE49-F238E27FC236}">
                <a16:creationId xmlns:a16="http://schemas.microsoft.com/office/drawing/2014/main" id="{E33E8E56-5A69-20F8-1B2C-57C9A0F08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42" name="Line 3049">
            <a:extLst>
              <a:ext uri="{FF2B5EF4-FFF2-40B4-BE49-F238E27FC236}">
                <a16:creationId xmlns:a16="http://schemas.microsoft.com/office/drawing/2014/main" id="{4C7C526E-0C32-10FE-8916-9281B0ED9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43" name="Line 3050">
            <a:extLst>
              <a:ext uri="{FF2B5EF4-FFF2-40B4-BE49-F238E27FC236}">
                <a16:creationId xmlns:a16="http://schemas.microsoft.com/office/drawing/2014/main" id="{1927DF8D-0D30-2E08-5F71-63FF06A60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44" name="Line 3051">
            <a:extLst>
              <a:ext uri="{FF2B5EF4-FFF2-40B4-BE49-F238E27FC236}">
                <a16:creationId xmlns:a16="http://schemas.microsoft.com/office/drawing/2014/main" id="{F27A5686-CE43-B389-3DDD-A9448F5A9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45" name="Line 3052">
            <a:extLst>
              <a:ext uri="{FF2B5EF4-FFF2-40B4-BE49-F238E27FC236}">
                <a16:creationId xmlns:a16="http://schemas.microsoft.com/office/drawing/2014/main" id="{3EE7E7F2-A850-D70C-F312-05A367ECF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46" name="Line 3053">
            <a:extLst>
              <a:ext uri="{FF2B5EF4-FFF2-40B4-BE49-F238E27FC236}">
                <a16:creationId xmlns:a16="http://schemas.microsoft.com/office/drawing/2014/main" id="{5F5768A8-99E7-2065-8FFD-8718E69B7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47" name="Line 3054">
            <a:extLst>
              <a:ext uri="{FF2B5EF4-FFF2-40B4-BE49-F238E27FC236}">
                <a16:creationId xmlns:a16="http://schemas.microsoft.com/office/drawing/2014/main" id="{819471E6-B5ED-D199-2798-212C41824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48" name="Line 3055">
            <a:extLst>
              <a:ext uri="{FF2B5EF4-FFF2-40B4-BE49-F238E27FC236}">
                <a16:creationId xmlns:a16="http://schemas.microsoft.com/office/drawing/2014/main" id="{7B088DCB-7E75-EA84-53DB-3AD62AB3A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49" name="Line 3056">
            <a:extLst>
              <a:ext uri="{FF2B5EF4-FFF2-40B4-BE49-F238E27FC236}">
                <a16:creationId xmlns:a16="http://schemas.microsoft.com/office/drawing/2014/main" id="{C4483225-C96C-2D9B-BF94-2B8FD790B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50" name="Line 3057">
            <a:extLst>
              <a:ext uri="{FF2B5EF4-FFF2-40B4-BE49-F238E27FC236}">
                <a16:creationId xmlns:a16="http://schemas.microsoft.com/office/drawing/2014/main" id="{DEB84397-EC6E-006F-89A0-2962A2D67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51" name="Line 3058">
            <a:extLst>
              <a:ext uri="{FF2B5EF4-FFF2-40B4-BE49-F238E27FC236}">
                <a16:creationId xmlns:a16="http://schemas.microsoft.com/office/drawing/2014/main" id="{34FC0BFD-8B26-6CAA-A373-7606F9F70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52" name="Line 3059">
            <a:extLst>
              <a:ext uri="{FF2B5EF4-FFF2-40B4-BE49-F238E27FC236}">
                <a16:creationId xmlns:a16="http://schemas.microsoft.com/office/drawing/2014/main" id="{A3265704-FA4C-04F9-E931-2BD12DE58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53" name="Line 3060">
            <a:extLst>
              <a:ext uri="{FF2B5EF4-FFF2-40B4-BE49-F238E27FC236}">
                <a16:creationId xmlns:a16="http://schemas.microsoft.com/office/drawing/2014/main" id="{24D58D29-DA02-98CD-161F-6E29749A3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54" name="Line 3061">
            <a:extLst>
              <a:ext uri="{FF2B5EF4-FFF2-40B4-BE49-F238E27FC236}">
                <a16:creationId xmlns:a16="http://schemas.microsoft.com/office/drawing/2014/main" id="{80B01A53-F24E-8CCA-09BE-D6386968D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55" name="Line 3062">
            <a:extLst>
              <a:ext uri="{FF2B5EF4-FFF2-40B4-BE49-F238E27FC236}">
                <a16:creationId xmlns:a16="http://schemas.microsoft.com/office/drawing/2014/main" id="{4FBE7D99-A1BB-2FE6-D7D1-DFF0407CE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56" name="Line 3063">
            <a:extLst>
              <a:ext uri="{FF2B5EF4-FFF2-40B4-BE49-F238E27FC236}">
                <a16:creationId xmlns:a16="http://schemas.microsoft.com/office/drawing/2014/main" id="{2620677A-8B0F-8089-50A8-C9D058BC8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57" name="Line 3064">
            <a:extLst>
              <a:ext uri="{FF2B5EF4-FFF2-40B4-BE49-F238E27FC236}">
                <a16:creationId xmlns:a16="http://schemas.microsoft.com/office/drawing/2014/main" id="{1058787E-EFCA-AAB8-4327-3119BDEF7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58" name="Line 3065">
            <a:extLst>
              <a:ext uri="{FF2B5EF4-FFF2-40B4-BE49-F238E27FC236}">
                <a16:creationId xmlns:a16="http://schemas.microsoft.com/office/drawing/2014/main" id="{D3CB53AF-7510-D110-C5F9-F406E21A3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59" name="Line 3066">
            <a:extLst>
              <a:ext uri="{FF2B5EF4-FFF2-40B4-BE49-F238E27FC236}">
                <a16:creationId xmlns:a16="http://schemas.microsoft.com/office/drawing/2014/main" id="{D8203796-DE97-CA90-5B40-90080D3AA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60" name="Line 3067">
            <a:extLst>
              <a:ext uri="{FF2B5EF4-FFF2-40B4-BE49-F238E27FC236}">
                <a16:creationId xmlns:a16="http://schemas.microsoft.com/office/drawing/2014/main" id="{6E111821-4FAE-77D2-21EF-E84BABC99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61" name="Line 3068">
            <a:extLst>
              <a:ext uri="{FF2B5EF4-FFF2-40B4-BE49-F238E27FC236}">
                <a16:creationId xmlns:a16="http://schemas.microsoft.com/office/drawing/2014/main" id="{C0A0580D-FE23-73D5-BA3F-CF2AA24F7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62" name="Line 3069">
            <a:extLst>
              <a:ext uri="{FF2B5EF4-FFF2-40B4-BE49-F238E27FC236}">
                <a16:creationId xmlns:a16="http://schemas.microsoft.com/office/drawing/2014/main" id="{B46B94E4-E06C-77CB-140B-AF1782606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63" name="Line 3070">
            <a:extLst>
              <a:ext uri="{FF2B5EF4-FFF2-40B4-BE49-F238E27FC236}">
                <a16:creationId xmlns:a16="http://schemas.microsoft.com/office/drawing/2014/main" id="{60E6D1D8-F33B-D3C5-4FA0-AD7003C31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64" name="Line 3071">
            <a:extLst>
              <a:ext uri="{FF2B5EF4-FFF2-40B4-BE49-F238E27FC236}">
                <a16:creationId xmlns:a16="http://schemas.microsoft.com/office/drawing/2014/main" id="{185944D2-F53C-D6F5-E977-442A22F14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65" name="Line 3072">
            <a:extLst>
              <a:ext uri="{FF2B5EF4-FFF2-40B4-BE49-F238E27FC236}">
                <a16:creationId xmlns:a16="http://schemas.microsoft.com/office/drawing/2014/main" id="{C75EA351-57AE-7BF2-FB5A-E246719AF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66" name="Line 3073">
            <a:extLst>
              <a:ext uri="{FF2B5EF4-FFF2-40B4-BE49-F238E27FC236}">
                <a16:creationId xmlns:a16="http://schemas.microsoft.com/office/drawing/2014/main" id="{FB4EE5CF-F61F-2D86-8DBE-360435571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67" name="Line 3074">
            <a:extLst>
              <a:ext uri="{FF2B5EF4-FFF2-40B4-BE49-F238E27FC236}">
                <a16:creationId xmlns:a16="http://schemas.microsoft.com/office/drawing/2014/main" id="{29B2C2FE-DCB1-A3B2-2C1E-9D248B735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68" name="Line 3075">
            <a:extLst>
              <a:ext uri="{FF2B5EF4-FFF2-40B4-BE49-F238E27FC236}">
                <a16:creationId xmlns:a16="http://schemas.microsoft.com/office/drawing/2014/main" id="{B197C852-89BD-E1CE-2FD1-578153089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69" name="Line 3076">
            <a:extLst>
              <a:ext uri="{FF2B5EF4-FFF2-40B4-BE49-F238E27FC236}">
                <a16:creationId xmlns:a16="http://schemas.microsoft.com/office/drawing/2014/main" id="{51B488BF-A08F-8480-EE89-F5C73465C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469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70" name="Line 3077">
            <a:extLst>
              <a:ext uri="{FF2B5EF4-FFF2-40B4-BE49-F238E27FC236}">
                <a16:creationId xmlns:a16="http://schemas.microsoft.com/office/drawing/2014/main" id="{374DF375-CFB0-8FEE-DE84-92767087B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5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71" name="Line 3078">
            <a:extLst>
              <a:ext uri="{FF2B5EF4-FFF2-40B4-BE49-F238E27FC236}">
                <a16:creationId xmlns:a16="http://schemas.microsoft.com/office/drawing/2014/main" id="{E3E2B670-82E1-AA5E-F8B1-338169FEA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469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72" name="Line 3079">
            <a:extLst>
              <a:ext uri="{FF2B5EF4-FFF2-40B4-BE49-F238E27FC236}">
                <a16:creationId xmlns:a16="http://schemas.microsoft.com/office/drawing/2014/main" id="{D5F6DD26-AE07-E632-4844-90AD6F7AE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5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73" name="Line 3080">
            <a:extLst>
              <a:ext uri="{FF2B5EF4-FFF2-40B4-BE49-F238E27FC236}">
                <a16:creationId xmlns:a16="http://schemas.microsoft.com/office/drawing/2014/main" id="{92D1EE20-BC31-AEAD-1495-1C53500E1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469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74" name="Line 3081">
            <a:extLst>
              <a:ext uri="{FF2B5EF4-FFF2-40B4-BE49-F238E27FC236}">
                <a16:creationId xmlns:a16="http://schemas.microsoft.com/office/drawing/2014/main" id="{1F96E3EB-5139-BA72-288C-4F7FCC5F6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5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75" name="Line 3082">
            <a:extLst>
              <a:ext uri="{FF2B5EF4-FFF2-40B4-BE49-F238E27FC236}">
                <a16:creationId xmlns:a16="http://schemas.microsoft.com/office/drawing/2014/main" id="{3FD27483-6740-4A3E-6AA4-3F036E730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76" name="Line 3083">
            <a:extLst>
              <a:ext uri="{FF2B5EF4-FFF2-40B4-BE49-F238E27FC236}">
                <a16:creationId xmlns:a16="http://schemas.microsoft.com/office/drawing/2014/main" id="{E5810204-D212-22C5-12C4-013C799D8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77" name="Line 3084">
            <a:extLst>
              <a:ext uri="{FF2B5EF4-FFF2-40B4-BE49-F238E27FC236}">
                <a16:creationId xmlns:a16="http://schemas.microsoft.com/office/drawing/2014/main" id="{092EAF6F-10F2-B2AB-BA4E-93E91389D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78" name="Line 3085">
            <a:extLst>
              <a:ext uri="{FF2B5EF4-FFF2-40B4-BE49-F238E27FC236}">
                <a16:creationId xmlns:a16="http://schemas.microsoft.com/office/drawing/2014/main" id="{632CF7BB-30C4-F635-F760-4017CEA05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79" name="Line 3086">
            <a:extLst>
              <a:ext uri="{FF2B5EF4-FFF2-40B4-BE49-F238E27FC236}">
                <a16:creationId xmlns:a16="http://schemas.microsoft.com/office/drawing/2014/main" id="{F2FDB753-9A92-F839-3194-068F47507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80" name="Line 3087">
            <a:extLst>
              <a:ext uri="{FF2B5EF4-FFF2-40B4-BE49-F238E27FC236}">
                <a16:creationId xmlns:a16="http://schemas.microsoft.com/office/drawing/2014/main" id="{5F80B54B-29B6-42F1-A384-71F1014B1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81" name="Line 3088">
            <a:extLst>
              <a:ext uri="{FF2B5EF4-FFF2-40B4-BE49-F238E27FC236}">
                <a16:creationId xmlns:a16="http://schemas.microsoft.com/office/drawing/2014/main" id="{8B8E5B3A-1BBD-AD74-C198-99F295E1D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82" name="Line 3089">
            <a:extLst>
              <a:ext uri="{FF2B5EF4-FFF2-40B4-BE49-F238E27FC236}">
                <a16:creationId xmlns:a16="http://schemas.microsoft.com/office/drawing/2014/main" id="{56C3F6F7-3D9A-B8E8-3168-0FE778AC3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83" name="Line 3090">
            <a:extLst>
              <a:ext uri="{FF2B5EF4-FFF2-40B4-BE49-F238E27FC236}">
                <a16:creationId xmlns:a16="http://schemas.microsoft.com/office/drawing/2014/main" id="{8F05B2BC-091F-C41B-F59C-85C8864BA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84" name="Line 3091">
            <a:extLst>
              <a:ext uri="{FF2B5EF4-FFF2-40B4-BE49-F238E27FC236}">
                <a16:creationId xmlns:a16="http://schemas.microsoft.com/office/drawing/2014/main" id="{A5DAAC76-CDCC-49D7-9E4B-2DB4F03FF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85" name="Line 3092">
            <a:extLst>
              <a:ext uri="{FF2B5EF4-FFF2-40B4-BE49-F238E27FC236}">
                <a16:creationId xmlns:a16="http://schemas.microsoft.com/office/drawing/2014/main" id="{37D9C0CE-7C48-38F9-F564-DFC33DA47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86" name="Line 3093">
            <a:extLst>
              <a:ext uri="{FF2B5EF4-FFF2-40B4-BE49-F238E27FC236}">
                <a16:creationId xmlns:a16="http://schemas.microsoft.com/office/drawing/2014/main" id="{AB48F57E-E63A-0C48-9726-2C328DD02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87" name="Line 3094">
            <a:extLst>
              <a:ext uri="{FF2B5EF4-FFF2-40B4-BE49-F238E27FC236}">
                <a16:creationId xmlns:a16="http://schemas.microsoft.com/office/drawing/2014/main" id="{74DA2CD8-33DB-9D9A-9919-03033842C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88" name="Line 3095">
            <a:extLst>
              <a:ext uri="{FF2B5EF4-FFF2-40B4-BE49-F238E27FC236}">
                <a16:creationId xmlns:a16="http://schemas.microsoft.com/office/drawing/2014/main" id="{E1B39DB5-AC61-AC0E-A5CF-0F89C05FD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89" name="Line 3096">
            <a:extLst>
              <a:ext uri="{FF2B5EF4-FFF2-40B4-BE49-F238E27FC236}">
                <a16:creationId xmlns:a16="http://schemas.microsoft.com/office/drawing/2014/main" id="{A47F38DF-2C5B-E335-E0E6-803715098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90" name="Line 3097">
            <a:extLst>
              <a:ext uri="{FF2B5EF4-FFF2-40B4-BE49-F238E27FC236}">
                <a16:creationId xmlns:a16="http://schemas.microsoft.com/office/drawing/2014/main" id="{E5210964-5B56-6423-B18B-C604AF06E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91" name="Line 3098">
            <a:extLst>
              <a:ext uri="{FF2B5EF4-FFF2-40B4-BE49-F238E27FC236}">
                <a16:creationId xmlns:a16="http://schemas.microsoft.com/office/drawing/2014/main" id="{05AE023D-903A-8CC5-BDEF-3AFF8427F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92" name="Line 3099">
            <a:extLst>
              <a:ext uri="{FF2B5EF4-FFF2-40B4-BE49-F238E27FC236}">
                <a16:creationId xmlns:a16="http://schemas.microsoft.com/office/drawing/2014/main" id="{487C16D8-35C3-F5EA-F40C-D037ECC25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93" name="Line 3100">
            <a:extLst>
              <a:ext uri="{FF2B5EF4-FFF2-40B4-BE49-F238E27FC236}">
                <a16:creationId xmlns:a16="http://schemas.microsoft.com/office/drawing/2014/main" id="{8930DE81-56D9-4C6F-F90E-0EF80F441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94" name="Line 3101">
            <a:extLst>
              <a:ext uri="{FF2B5EF4-FFF2-40B4-BE49-F238E27FC236}">
                <a16:creationId xmlns:a16="http://schemas.microsoft.com/office/drawing/2014/main" id="{BDE5D8D7-DBA0-61DB-DE17-FB6E1546D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95" name="Line 3102">
            <a:extLst>
              <a:ext uri="{FF2B5EF4-FFF2-40B4-BE49-F238E27FC236}">
                <a16:creationId xmlns:a16="http://schemas.microsoft.com/office/drawing/2014/main" id="{CF1BC46C-2296-A4AB-2B90-9B6466741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96" name="Line 3103">
            <a:extLst>
              <a:ext uri="{FF2B5EF4-FFF2-40B4-BE49-F238E27FC236}">
                <a16:creationId xmlns:a16="http://schemas.microsoft.com/office/drawing/2014/main" id="{60F8E165-DB28-2A21-47CE-8991CB202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97" name="Line 3104">
            <a:extLst>
              <a:ext uri="{FF2B5EF4-FFF2-40B4-BE49-F238E27FC236}">
                <a16:creationId xmlns:a16="http://schemas.microsoft.com/office/drawing/2014/main" id="{44181B27-1B27-B312-24A0-F7F3FB825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98" name="Line 3105">
            <a:extLst>
              <a:ext uri="{FF2B5EF4-FFF2-40B4-BE49-F238E27FC236}">
                <a16:creationId xmlns:a16="http://schemas.microsoft.com/office/drawing/2014/main" id="{1D8B2635-8BC5-E1BF-A166-7AE064D0F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399" name="Line 3106">
            <a:extLst>
              <a:ext uri="{FF2B5EF4-FFF2-40B4-BE49-F238E27FC236}">
                <a16:creationId xmlns:a16="http://schemas.microsoft.com/office/drawing/2014/main" id="{169217C7-EE8B-0AA8-CE43-40F77FEAD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00" name="Line 3107">
            <a:extLst>
              <a:ext uri="{FF2B5EF4-FFF2-40B4-BE49-F238E27FC236}">
                <a16:creationId xmlns:a16="http://schemas.microsoft.com/office/drawing/2014/main" id="{757701F4-8767-8721-DDB0-753633696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01" name="Line 3108">
            <a:extLst>
              <a:ext uri="{FF2B5EF4-FFF2-40B4-BE49-F238E27FC236}">
                <a16:creationId xmlns:a16="http://schemas.microsoft.com/office/drawing/2014/main" id="{F655D278-26B2-51CD-EEB7-5D3B8DF16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02" name="Line 3109">
            <a:extLst>
              <a:ext uri="{FF2B5EF4-FFF2-40B4-BE49-F238E27FC236}">
                <a16:creationId xmlns:a16="http://schemas.microsoft.com/office/drawing/2014/main" id="{41E32502-D542-3140-5109-1EF22597F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03" name="Line 3110">
            <a:extLst>
              <a:ext uri="{FF2B5EF4-FFF2-40B4-BE49-F238E27FC236}">
                <a16:creationId xmlns:a16="http://schemas.microsoft.com/office/drawing/2014/main" id="{52614C67-35B2-72B6-4C02-C0A523A15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04" name="Line 3111">
            <a:extLst>
              <a:ext uri="{FF2B5EF4-FFF2-40B4-BE49-F238E27FC236}">
                <a16:creationId xmlns:a16="http://schemas.microsoft.com/office/drawing/2014/main" id="{ECBCCDD0-5949-33EB-80AA-7C63AB422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05" name="Line 3112">
            <a:extLst>
              <a:ext uri="{FF2B5EF4-FFF2-40B4-BE49-F238E27FC236}">
                <a16:creationId xmlns:a16="http://schemas.microsoft.com/office/drawing/2014/main" id="{E994021C-7287-BEAF-7E28-76524AC46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06" name="Line 3113">
            <a:extLst>
              <a:ext uri="{FF2B5EF4-FFF2-40B4-BE49-F238E27FC236}">
                <a16:creationId xmlns:a16="http://schemas.microsoft.com/office/drawing/2014/main" id="{474DA432-7E39-C620-0E2C-6D7ED2615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07" name="Line 3114">
            <a:extLst>
              <a:ext uri="{FF2B5EF4-FFF2-40B4-BE49-F238E27FC236}">
                <a16:creationId xmlns:a16="http://schemas.microsoft.com/office/drawing/2014/main" id="{43014C5F-DC78-E1C7-E2B6-223030D05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08" name="Line 3115">
            <a:extLst>
              <a:ext uri="{FF2B5EF4-FFF2-40B4-BE49-F238E27FC236}">
                <a16:creationId xmlns:a16="http://schemas.microsoft.com/office/drawing/2014/main" id="{B5CC4A5C-65E1-9623-B5E7-5A2261137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09" name="Line 3116">
            <a:extLst>
              <a:ext uri="{FF2B5EF4-FFF2-40B4-BE49-F238E27FC236}">
                <a16:creationId xmlns:a16="http://schemas.microsoft.com/office/drawing/2014/main" id="{DE499706-564E-DB8D-DB40-97960BF0F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10" name="Line 3117">
            <a:extLst>
              <a:ext uri="{FF2B5EF4-FFF2-40B4-BE49-F238E27FC236}">
                <a16:creationId xmlns:a16="http://schemas.microsoft.com/office/drawing/2014/main" id="{BE79FA47-7BFB-05D0-A6E4-ED3984247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11" name="Line 3118">
            <a:extLst>
              <a:ext uri="{FF2B5EF4-FFF2-40B4-BE49-F238E27FC236}">
                <a16:creationId xmlns:a16="http://schemas.microsoft.com/office/drawing/2014/main" id="{2165782C-C703-C320-F26A-F586C6A8C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12" name="Line 3119">
            <a:extLst>
              <a:ext uri="{FF2B5EF4-FFF2-40B4-BE49-F238E27FC236}">
                <a16:creationId xmlns:a16="http://schemas.microsoft.com/office/drawing/2014/main" id="{4A3132EA-33DB-C215-CA8C-75588B3B6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13" name="Line 3120">
            <a:extLst>
              <a:ext uri="{FF2B5EF4-FFF2-40B4-BE49-F238E27FC236}">
                <a16:creationId xmlns:a16="http://schemas.microsoft.com/office/drawing/2014/main" id="{84522CE2-BF7D-0098-D4A8-7DAD1790D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14" name="Line 3121">
            <a:extLst>
              <a:ext uri="{FF2B5EF4-FFF2-40B4-BE49-F238E27FC236}">
                <a16:creationId xmlns:a16="http://schemas.microsoft.com/office/drawing/2014/main" id="{1BF78A92-0947-5816-134E-D150C6773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15" name="Line 3122">
            <a:extLst>
              <a:ext uri="{FF2B5EF4-FFF2-40B4-BE49-F238E27FC236}">
                <a16:creationId xmlns:a16="http://schemas.microsoft.com/office/drawing/2014/main" id="{9C91C391-6586-42EA-AC9E-193A36764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16" name="Line 3123">
            <a:extLst>
              <a:ext uri="{FF2B5EF4-FFF2-40B4-BE49-F238E27FC236}">
                <a16:creationId xmlns:a16="http://schemas.microsoft.com/office/drawing/2014/main" id="{32587255-6F64-8DC6-2511-479A651C0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17" name="Line 3124">
            <a:extLst>
              <a:ext uri="{FF2B5EF4-FFF2-40B4-BE49-F238E27FC236}">
                <a16:creationId xmlns:a16="http://schemas.microsoft.com/office/drawing/2014/main" id="{78D9AB3C-5525-A505-7010-B85830BD7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18" name="Line 3125">
            <a:extLst>
              <a:ext uri="{FF2B5EF4-FFF2-40B4-BE49-F238E27FC236}">
                <a16:creationId xmlns:a16="http://schemas.microsoft.com/office/drawing/2014/main" id="{8BC2614A-7B24-1B34-91E1-20878D761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19" name="Line 3126">
            <a:extLst>
              <a:ext uri="{FF2B5EF4-FFF2-40B4-BE49-F238E27FC236}">
                <a16:creationId xmlns:a16="http://schemas.microsoft.com/office/drawing/2014/main" id="{424A80F2-5FA3-2BE1-7B89-573B2F2C8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20" name="Line 3127">
            <a:extLst>
              <a:ext uri="{FF2B5EF4-FFF2-40B4-BE49-F238E27FC236}">
                <a16:creationId xmlns:a16="http://schemas.microsoft.com/office/drawing/2014/main" id="{3E1FC422-48B7-C521-AF11-50A079334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21" name="Line 3128">
            <a:extLst>
              <a:ext uri="{FF2B5EF4-FFF2-40B4-BE49-F238E27FC236}">
                <a16:creationId xmlns:a16="http://schemas.microsoft.com/office/drawing/2014/main" id="{989BF4C9-D5D5-4231-03B8-2374EE97F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22" name="Line 3129">
            <a:extLst>
              <a:ext uri="{FF2B5EF4-FFF2-40B4-BE49-F238E27FC236}">
                <a16:creationId xmlns:a16="http://schemas.microsoft.com/office/drawing/2014/main" id="{60BBA7C2-CF70-E3C5-A07D-5B1EE2D27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23" name="Line 3130">
            <a:extLst>
              <a:ext uri="{FF2B5EF4-FFF2-40B4-BE49-F238E27FC236}">
                <a16:creationId xmlns:a16="http://schemas.microsoft.com/office/drawing/2014/main" id="{79F08C17-A6E3-A88B-E30F-AC7541114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24" name="Line 3131">
            <a:extLst>
              <a:ext uri="{FF2B5EF4-FFF2-40B4-BE49-F238E27FC236}">
                <a16:creationId xmlns:a16="http://schemas.microsoft.com/office/drawing/2014/main" id="{548DA784-B3B0-9413-C559-4EA19F5B5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25" name="Line 3132">
            <a:extLst>
              <a:ext uri="{FF2B5EF4-FFF2-40B4-BE49-F238E27FC236}">
                <a16:creationId xmlns:a16="http://schemas.microsoft.com/office/drawing/2014/main" id="{181EF18F-587D-159A-AABD-DA8BBA43C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26" name="Line 3133">
            <a:extLst>
              <a:ext uri="{FF2B5EF4-FFF2-40B4-BE49-F238E27FC236}">
                <a16:creationId xmlns:a16="http://schemas.microsoft.com/office/drawing/2014/main" id="{6BB1071F-BB8D-2B22-525A-12B646666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27" name="Line 3134">
            <a:extLst>
              <a:ext uri="{FF2B5EF4-FFF2-40B4-BE49-F238E27FC236}">
                <a16:creationId xmlns:a16="http://schemas.microsoft.com/office/drawing/2014/main" id="{23B0761F-FAA7-A24E-0B72-E9439D596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28" name="Line 3135">
            <a:extLst>
              <a:ext uri="{FF2B5EF4-FFF2-40B4-BE49-F238E27FC236}">
                <a16:creationId xmlns:a16="http://schemas.microsoft.com/office/drawing/2014/main" id="{49ABA6E0-73AA-39E0-C393-17278C48A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29" name="Line 3136">
            <a:extLst>
              <a:ext uri="{FF2B5EF4-FFF2-40B4-BE49-F238E27FC236}">
                <a16:creationId xmlns:a16="http://schemas.microsoft.com/office/drawing/2014/main" id="{640045A4-2389-4E7F-9DBA-2929DB39A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30" name="Line 3137">
            <a:extLst>
              <a:ext uri="{FF2B5EF4-FFF2-40B4-BE49-F238E27FC236}">
                <a16:creationId xmlns:a16="http://schemas.microsoft.com/office/drawing/2014/main" id="{8CAD146E-1708-78E5-A7FC-37C64BB30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31" name="Line 3138">
            <a:extLst>
              <a:ext uri="{FF2B5EF4-FFF2-40B4-BE49-F238E27FC236}">
                <a16:creationId xmlns:a16="http://schemas.microsoft.com/office/drawing/2014/main" id="{14B8D25F-9F53-FF4E-9032-39AB3D3AF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32" name="Line 3139">
            <a:extLst>
              <a:ext uri="{FF2B5EF4-FFF2-40B4-BE49-F238E27FC236}">
                <a16:creationId xmlns:a16="http://schemas.microsoft.com/office/drawing/2014/main" id="{4C79B94A-A3B9-F87D-8B79-CA125FEAA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33" name="Line 3140">
            <a:extLst>
              <a:ext uri="{FF2B5EF4-FFF2-40B4-BE49-F238E27FC236}">
                <a16:creationId xmlns:a16="http://schemas.microsoft.com/office/drawing/2014/main" id="{D779176D-23F8-18E5-7EEC-51FC89BAE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34" name="Line 3141">
            <a:extLst>
              <a:ext uri="{FF2B5EF4-FFF2-40B4-BE49-F238E27FC236}">
                <a16:creationId xmlns:a16="http://schemas.microsoft.com/office/drawing/2014/main" id="{A5AD5CC7-62B3-0F80-E3A1-630AEE717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35" name="Line 3142">
            <a:extLst>
              <a:ext uri="{FF2B5EF4-FFF2-40B4-BE49-F238E27FC236}">
                <a16:creationId xmlns:a16="http://schemas.microsoft.com/office/drawing/2014/main" id="{0D3F7B88-0D1A-7FEF-22B2-C3B61E9CD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36" name="Line 3143">
            <a:extLst>
              <a:ext uri="{FF2B5EF4-FFF2-40B4-BE49-F238E27FC236}">
                <a16:creationId xmlns:a16="http://schemas.microsoft.com/office/drawing/2014/main" id="{69F5B131-A192-B35E-B3C9-550CD6032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37" name="Line 3144">
            <a:extLst>
              <a:ext uri="{FF2B5EF4-FFF2-40B4-BE49-F238E27FC236}">
                <a16:creationId xmlns:a16="http://schemas.microsoft.com/office/drawing/2014/main" id="{5D8DF8B8-8146-435B-70AB-CC7F7384D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38" name="Line 3145">
            <a:extLst>
              <a:ext uri="{FF2B5EF4-FFF2-40B4-BE49-F238E27FC236}">
                <a16:creationId xmlns:a16="http://schemas.microsoft.com/office/drawing/2014/main" id="{CB359FDC-4F2A-02A6-330B-509341FB4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39" name="Line 3146">
            <a:extLst>
              <a:ext uri="{FF2B5EF4-FFF2-40B4-BE49-F238E27FC236}">
                <a16:creationId xmlns:a16="http://schemas.microsoft.com/office/drawing/2014/main" id="{17BAD691-83F6-344E-4BB9-D7BCD75A1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40" name="Line 3147">
            <a:extLst>
              <a:ext uri="{FF2B5EF4-FFF2-40B4-BE49-F238E27FC236}">
                <a16:creationId xmlns:a16="http://schemas.microsoft.com/office/drawing/2014/main" id="{94570AC4-FD09-7C30-CC65-21868C613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41" name="Line 3148">
            <a:extLst>
              <a:ext uri="{FF2B5EF4-FFF2-40B4-BE49-F238E27FC236}">
                <a16:creationId xmlns:a16="http://schemas.microsoft.com/office/drawing/2014/main" id="{A623E96B-0759-C7AB-C8DA-64138216E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42" name="Line 3149">
            <a:extLst>
              <a:ext uri="{FF2B5EF4-FFF2-40B4-BE49-F238E27FC236}">
                <a16:creationId xmlns:a16="http://schemas.microsoft.com/office/drawing/2014/main" id="{59236884-F623-95F0-0D8B-FCBBF299B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43" name="Line 3150">
            <a:extLst>
              <a:ext uri="{FF2B5EF4-FFF2-40B4-BE49-F238E27FC236}">
                <a16:creationId xmlns:a16="http://schemas.microsoft.com/office/drawing/2014/main" id="{A1B5EBE3-CE09-C383-C348-710CC6DD5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44" name="Line 3151">
            <a:extLst>
              <a:ext uri="{FF2B5EF4-FFF2-40B4-BE49-F238E27FC236}">
                <a16:creationId xmlns:a16="http://schemas.microsoft.com/office/drawing/2014/main" id="{0ECF2E76-BF6D-4462-3CF2-2585BF812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45" name="Line 3152">
            <a:extLst>
              <a:ext uri="{FF2B5EF4-FFF2-40B4-BE49-F238E27FC236}">
                <a16:creationId xmlns:a16="http://schemas.microsoft.com/office/drawing/2014/main" id="{3EC1867C-FA29-72D8-4B82-649538F36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46" name="Line 3153">
            <a:extLst>
              <a:ext uri="{FF2B5EF4-FFF2-40B4-BE49-F238E27FC236}">
                <a16:creationId xmlns:a16="http://schemas.microsoft.com/office/drawing/2014/main" id="{10C60EB8-652B-A6B8-E9D1-7C7E510BA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47" name="Line 3154">
            <a:extLst>
              <a:ext uri="{FF2B5EF4-FFF2-40B4-BE49-F238E27FC236}">
                <a16:creationId xmlns:a16="http://schemas.microsoft.com/office/drawing/2014/main" id="{753C69AB-2297-268E-9AC5-ED790ACAA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48" name="Line 3155">
            <a:extLst>
              <a:ext uri="{FF2B5EF4-FFF2-40B4-BE49-F238E27FC236}">
                <a16:creationId xmlns:a16="http://schemas.microsoft.com/office/drawing/2014/main" id="{EB152D4C-BA36-631D-26B3-D76DA478F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49" name="Line 3156">
            <a:extLst>
              <a:ext uri="{FF2B5EF4-FFF2-40B4-BE49-F238E27FC236}">
                <a16:creationId xmlns:a16="http://schemas.microsoft.com/office/drawing/2014/main" id="{267787C9-DBEC-7E63-6A20-2C21E9E1B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50" name="Line 3157">
            <a:extLst>
              <a:ext uri="{FF2B5EF4-FFF2-40B4-BE49-F238E27FC236}">
                <a16:creationId xmlns:a16="http://schemas.microsoft.com/office/drawing/2014/main" id="{F4C8B02A-59E9-9F8D-CA73-C62ADE83B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51" name="Line 3158">
            <a:extLst>
              <a:ext uri="{FF2B5EF4-FFF2-40B4-BE49-F238E27FC236}">
                <a16:creationId xmlns:a16="http://schemas.microsoft.com/office/drawing/2014/main" id="{5DEDBCFD-3582-36A9-AA8A-6CD6843E6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52" name="Line 3159">
            <a:extLst>
              <a:ext uri="{FF2B5EF4-FFF2-40B4-BE49-F238E27FC236}">
                <a16:creationId xmlns:a16="http://schemas.microsoft.com/office/drawing/2014/main" id="{9F5E55EF-9C16-01F8-B893-8AE11CEAB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53" name="Line 3160">
            <a:extLst>
              <a:ext uri="{FF2B5EF4-FFF2-40B4-BE49-F238E27FC236}">
                <a16:creationId xmlns:a16="http://schemas.microsoft.com/office/drawing/2014/main" id="{618880A7-9FE3-68A3-B6CD-6AA9EDE3E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33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54" name="Line 3161">
            <a:extLst>
              <a:ext uri="{FF2B5EF4-FFF2-40B4-BE49-F238E27FC236}">
                <a16:creationId xmlns:a16="http://schemas.microsoft.com/office/drawing/2014/main" id="{62841883-5EBF-8E33-AD46-77DA9C865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713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55" name="Line 3162">
            <a:extLst>
              <a:ext uri="{FF2B5EF4-FFF2-40B4-BE49-F238E27FC236}">
                <a16:creationId xmlns:a16="http://schemas.microsoft.com/office/drawing/2014/main" id="{CAEAA816-57CC-B56F-F725-EDADA03E3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79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56" name="Line 3163">
            <a:extLst>
              <a:ext uri="{FF2B5EF4-FFF2-40B4-BE49-F238E27FC236}">
                <a16:creationId xmlns:a16="http://schemas.microsoft.com/office/drawing/2014/main" id="{F342367F-5321-8657-8586-21A129370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7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57" name="Line 3164">
            <a:extLst>
              <a:ext uri="{FF2B5EF4-FFF2-40B4-BE49-F238E27FC236}">
                <a16:creationId xmlns:a16="http://schemas.microsoft.com/office/drawing/2014/main" id="{3A878D5E-88D1-B200-1455-5AA475B8F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79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58" name="Line 3165">
            <a:extLst>
              <a:ext uri="{FF2B5EF4-FFF2-40B4-BE49-F238E27FC236}">
                <a16:creationId xmlns:a16="http://schemas.microsoft.com/office/drawing/2014/main" id="{C3EC268C-4CB0-EE41-4A64-11571F621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7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59" name="Line 3166">
            <a:extLst>
              <a:ext uri="{FF2B5EF4-FFF2-40B4-BE49-F238E27FC236}">
                <a16:creationId xmlns:a16="http://schemas.microsoft.com/office/drawing/2014/main" id="{8DD54129-9734-7B5F-95AE-11F63CAB4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79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60" name="Line 3167">
            <a:extLst>
              <a:ext uri="{FF2B5EF4-FFF2-40B4-BE49-F238E27FC236}">
                <a16:creationId xmlns:a16="http://schemas.microsoft.com/office/drawing/2014/main" id="{83AC7487-529F-7501-F486-4056C0B4D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7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61" name="Line 3168">
            <a:extLst>
              <a:ext uri="{FF2B5EF4-FFF2-40B4-BE49-F238E27FC236}">
                <a16:creationId xmlns:a16="http://schemas.microsoft.com/office/drawing/2014/main" id="{C2E7CCF0-757A-6B8C-790E-6B38202E3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62" name="Line 3169">
            <a:extLst>
              <a:ext uri="{FF2B5EF4-FFF2-40B4-BE49-F238E27FC236}">
                <a16:creationId xmlns:a16="http://schemas.microsoft.com/office/drawing/2014/main" id="{AD94B059-2418-3DA7-760E-6544B83CA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63" name="Line 3170">
            <a:extLst>
              <a:ext uri="{FF2B5EF4-FFF2-40B4-BE49-F238E27FC236}">
                <a16:creationId xmlns:a16="http://schemas.microsoft.com/office/drawing/2014/main" id="{744C7CD4-D571-8F96-FA8A-0F04E6B3A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64" name="Line 3171">
            <a:extLst>
              <a:ext uri="{FF2B5EF4-FFF2-40B4-BE49-F238E27FC236}">
                <a16:creationId xmlns:a16="http://schemas.microsoft.com/office/drawing/2014/main" id="{7B1F6B59-AC6E-F156-0759-7179A38C9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65" name="Line 3172">
            <a:extLst>
              <a:ext uri="{FF2B5EF4-FFF2-40B4-BE49-F238E27FC236}">
                <a16:creationId xmlns:a16="http://schemas.microsoft.com/office/drawing/2014/main" id="{ACC2AE03-16E6-B514-E7E3-91F6A706F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268" y="2960617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66" name="Line 3173">
            <a:extLst>
              <a:ext uri="{FF2B5EF4-FFF2-40B4-BE49-F238E27FC236}">
                <a16:creationId xmlns:a16="http://schemas.microsoft.com/office/drawing/2014/main" id="{07DAFF93-8B92-A492-13E3-3EFD46B35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646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67" name="Line 3174">
            <a:extLst>
              <a:ext uri="{FF2B5EF4-FFF2-40B4-BE49-F238E27FC236}">
                <a16:creationId xmlns:a16="http://schemas.microsoft.com/office/drawing/2014/main" id="{9852B2D6-C3BE-9075-3707-F15C30972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913" y="2960617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68" name="Line 3175">
            <a:extLst>
              <a:ext uri="{FF2B5EF4-FFF2-40B4-BE49-F238E27FC236}">
                <a16:creationId xmlns:a16="http://schemas.microsoft.com/office/drawing/2014/main" id="{93EA4831-BF65-0DF4-3C9C-0FB91C0A9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290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69" name="Line 3176">
            <a:extLst>
              <a:ext uri="{FF2B5EF4-FFF2-40B4-BE49-F238E27FC236}">
                <a16:creationId xmlns:a16="http://schemas.microsoft.com/office/drawing/2014/main" id="{F7E47605-49D7-494F-ECC2-255780D25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960617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70" name="Line 3177">
            <a:extLst>
              <a:ext uri="{FF2B5EF4-FFF2-40B4-BE49-F238E27FC236}">
                <a16:creationId xmlns:a16="http://schemas.microsoft.com/office/drawing/2014/main" id="{5B16F31B-A387-C64F-3D91-AE055E76E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4934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71" name="Line 3178">
            <a:extLst>
              <a:ext uri="{FF2B5EF4-FFF2-40B4-BE49-F238E27FC236}">
                <a16:creationId xmlns:a16="http://schemas.microsoft.com/office/drawing/2014/main" id="{DD44B0D7-0174-74EB-E427-C825EEF30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5" y="2960617"/>
            <a:ext cx="6743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72" name="Line 3179">
            <a:extLst>
              <a:ext uri="{FF2B5EF4-FFF2-40B4-BE49-F238E27FC236}">
                <a16:creationId xmlns:a16="http://schemas.microsoft.com/office/drawing/2014/main" id="{4B6C3623-4E33-3554-961E-ACDBAB694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579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73" name="Line 3180">
            <a:extLst>
              <a:ext uri="{FF2B5EF4-FFF2-40B4-BE49-F238E27FC236}">
                <a16:creationId xmlns:a16="http://schemas.microsoft.com/office/drawing/2014/main" id="{B82FE8BA-89A6-92FC-D877-CD5E2A15B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5" y="2960617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74" name="Line 3181">
            <a:extLst>
              <a:ext uri="{FF2B5EF4-FFF2-40B4-BE49-F238E27FC236}">
                <a16:creationId xmlns:a16="http://schemas.microsoft.com/office/drawing/2014/main" id="{DA2EB1AA-5B07-840B-4697-2855047C2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223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75" name="Line 3182">
            <a:extLst>
              <a:ext uri="{FF2B5EF4-FFF2-40B4-BE49-F238E27FC236}">
                <a16:creationId xmlns:a16="http://schemas.microsoft.com/office/drawing/2014/main" id="{B55023ED-DEC8-92CF-60CF-07146902C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960617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76" name="Line 3183">
            <a:extLst>
              <a:ext uri="{FF2B5EF4-FFF2-40B4-BE49-F238E27FC236}">
                <a16:creationId xmlns:a16="http://schemas.microsoft.com/office/drawing/2014/main" id="{B57D3552-5004-C60B-78EF-909D5A70E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2867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77" name="Line 3184">
            <a:extLst>
              <a:ext uri="{FF2B5EF4-FFF2-40B4-BE49-F238E27FC236}">
                <a16:creationId xmlns:a16="http://schemas.microsoft.com/office/drawing/2014/main" id="{74DA0B69-C23C-77A3-EE50-EDEDFD44A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960617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78" name="Line 3185">
            <a:extLst>
              <a:ext uri="{FF2B5EF4-FFF2-40B4-BE49-F238E27FC236}">
                <a16:creationId xmlns:a16="http://schemas.microsoft.com/office/drawing/2014/main" id="{3FA99397-21F9-587D-AE56-05544EF36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5512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79" name="Line 3186">
            <a:extLst>
              <a:ext uri="{FF2B5EF4-FFF2-40B4-BE49-F238E27FC236}">
                <a16:creationId xmlns:a16="http://schemas.microsoft.com/office/drawing/2014/main" id="{21A77CEB-020A-34AD-3D06-9DA4F737A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0617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80" name="Line 3187">
            <a:extLst>
              <a:ext uri="{FF2B5EF4-FFF2-40B4-BE49-F238E27FC236}">
                <a16:creationId xmlns:a16="http://schemas.microsoft.com/office/drawing/2014/main" id="{240B5C15-4B9D-E953-C928-D5101C8A5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156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81" name="Line 3188">
            <a:extLst>
              <a:ext uri="{FF2B5EF4-FFF2-40B4-BE49-F238E27FC236}">
                <a16:creationId xmlns:a16="http://schemas.microsoft.com/office/drawing/2014/main" id="{A308BFDE-0FF5-2E07-CD31-4E3A2157B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960617"/>
            <a:ext cx="6743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82" name="Line 3189">
            <a:extLst>
              <a:ext uri="{FF2B5EF4-FFF2-40B4-BE49-F238E27FC236}">
                <a16:creationId xmlns:a16="http://schemas.microsoft.com/office/drawing/2014/main" id="{96EEC777-B870-2F14-B057-64304C530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3445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83" name="Line 3190">
            <a:extLst>
              <a:ext uri="{FF2B5EF4-FFF2-40B4-BE49-F238E27FC236}">
                <a16:creationId xmlns:a16="http://schemas.microsoft.com/office/drawing/2014/main" id="{5446F28E-1502-30BE-44EE-36A8A4830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960617"/>
            <a:ext cx="6743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84" name="Line 3191">
            <a:extLst>
              <a:ext uri="{FF2B5EF4-FFF2-40B4-BE49-F238E27FC236}">
                <a16:creationId xmlns:a16="http://schemas.microsoft.com/office/drawing/2014/main" id="{B5D5848C-48FA-3CF8-FFF0-9E7F2E47C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3445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85" name="Line 3192">
            <a:extLst>
              <a:ext uri="{FF2B5EF4-FFF2-40B4-BE49-F238E27FC236}">
                <a16:creationId xmlns:a16="http://schemas.microsoft.com/office/drawing/2014/main" id="{A3B36D2D-9DD1-3C5C-6984-94B72129B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713" y="2960617"/>
            <a:ext cx="6743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86" name="Line 3193">
            <a:extLst>
              <a:ext uri="{FF2B5EF4-FFF2-40B4-BE49-F238E27FC236}">
                <a16:creationId xmlns:a16="http://schemas.microsoft.com/office/drawing/2014/main" id="{9F363E3B-CAD9-508C-B780-4748F33F0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3445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87" name="Line 3194">
            <a:extLst>
              <a:ext uri="{FF2B5EF4-FFF2-40B4-BE49-F238E27FC236}">
                <a16:creationId xmlns:a16="http://schemas.microsoft.com/office/drawing/2014/main" id="{C61B66EA-C99D-67CD-9E87-D40499178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1" y="2960617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88" name="Line 3195">
            <a:extLst>
              <a:ext uri="{FF2B5EF4-FFF2-40B4-BE49-F238E27FC236}">
                <a16:creationId xmlns:a16="http://schemas.microsoft.com/office/drawing/2014/main" id="{DA7DE075-E1EB-BB36-5A48-8C84184A2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1378" y="2929141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89" name="Line 3196">
            <a:extLst>
              <a:ext uri="{FF2B5EF4-FFF2-40B4-BE49-F238E27FC236}">
                <a16:creationId xmlns:a16="http://schemas.microsoft.com/office/drawing/2014/main" id="{59EB8B57-5B9F-B438-6C01-AB5F43113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579" y="2960617"/>
            <a:ext cx="6743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90" name="Line 3198">
            <a:extLst>
              <a:ext uri="{FF2B5EF4-FFF2-40B4-BE49-F238E27FC236}">
                <a16:creationId xmlns:a16="http://schemas.microsoft.com/office/drawing/2014/main" id="{7BF28B44-FC58-5AA0-58AC-7D41F765D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063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91" name="Line 3199">
            <a:extLst>
              <a:ext uri="{FF2B5EF4-FFF2-40B4-BE49-F238E27FC236}">
                <a16:creationId xmlns:a16="http://schemas.microsoft.com/office/drawing/2014/main" id="{C992625A-DF52-E6D7-F30D-39713851D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157" y="2960616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92" name="Line 3200">
            <a:extLst>
              <a:ext uri="{FF2B5EF4-FFF2-40B4-BE49-F238E27FC236}">
                <a16:creationId xmlns:a16="http://schemas.microsoft.com/office/drawing/2014/main" id="{EF004F53-BAC1-EA57-4785-9530F8364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3856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93" name="Line 3201">
            <a:extLst>
              <a:ext uri="{FF2B5EF4-FFF2-40B4-BE49-F238E27FC236}">
                <a16:creationId xmlns:a16="http://schemas.microsoft.com/office/drawing/2014/main" id="{B0378D09-AF80-0C33-9D21-6509B8265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6501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94" name="Line 3202">
            <a:extLst>
              <a:ext uri="{FF2B5EF4-FFF2-40B4-BE49-F238E27FC236}">
                <a16:creationId xmlns:a16="http://schemas.microsoft.com/office/drawing/2014/main" id="{589CAAB1-5933-AF7E-5065-688AC01F5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0878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95" name="Line 3203">
            <a:extLst>
              <a:ext uri="{FF2B5EF4-FFF2-40B4-BE49-F238E27FC236}">
                <a16:creationId xmlns:a16="http://schemas.microsoft.com/office/drawing/2014/main" id="{DC4C5641-46A2-2015-A216-80B3EDADB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678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96" name="Line 3204">
            <a:extLst>
              <a:ext uri="{FF2B5EF4-FFF2-40B4-BE49-F238E27FC236}">
                <a16:creationId xmlns:a16="http://schemas.microsoft.com/office/drawing/2014/main" id="{59185F48-294E-5D45-07C8-3484510FE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905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97" name="Line 3205">
            <a:extLst>
              <a:ext uri="{FF2B5EF4-FFF2-40B4-BE49-F238E27FC236}">
                <a16:creationId xmlns:a16="http://schemas.microsoft.com/office/drawing/2014/main" id="{94F4F1E8-B4C8-D0FD-A022-3703CCDF5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771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98" name="Line 3206">
            <a:extLst>
              <a:ext uri="{FF2B5EF4-FFF2-40B4-BE49-F238E27FC236}">
                <a16:creationId xmlns:a16="http://schemas.microsoft.com/office/drawing/2014/main" id="{46476C34-5C0F-2D78-877C-F4493B659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2096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499" name="Line 3207">
            <a:extLst>
              <a:ext uri="{FF2B5EF4-FFF2-40B4-BE49-F238E27FC236}">
                <a16:creationId xmlns:a16="http://schemas.microsoft.com/office/drawing/2014/main" id="{93B4DFCC-BC98-8F62-5429-AB964B38D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652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00" name="Line 3208">
            <a:extLst>
              <a:ext uri="{FF2B5EF4-FFF2-40B4-BE49-F238E27FC236}">
                <a16:creationId xmlns:a16="http://schemas.microsoft.com/office/drawing/2014/main" id="{9032FDD0-1FC1-F75F-6E9D-E7FE72A8D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029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01" name="Line 3209">
            <a:extLst>
              <a:ext uri="{FF2B5EF4-FFF2-40B4-BE49-F238E27FC236}">
                <a16:creationId xmlns:a16="http://schemas.microsoft.com/office/drawing/2014/main" id="{1F0DB247-04E4-0FBB-760E-0B619DAEE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652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02" name="Line 3210">
            <a:extLst>
              <a:ext uri="{FF2B5EF4-FFF2-40B4-BE49-F238E27FC236}">
                <a16:creationId xmlns:a16="http://schemas.microsoft.com/office/drawing/2014/main" id="{C8AE0283-E550-B525-6259-C9C81AA27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029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03" name="Line 3211">
            <a:extLst>
              <a:ext uri="{FF2B5EF4-FFF2-40B4-BE49-F238E27FC236}">
                <a16:creationId xmlns:a16="http://schemas.microsoft.com/office/drawing/2014/main" id="{5DACC1D3-A51F-DA69-69B7-4D167B9F6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652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04" name="Line 3212">
            <a:extLst>
              <a:ext uri="{FF2B5EF4-FFF2-40B4-BE49-F238E27FC236}">
                <a16:creationId xmlns:a16="http://schemas.microsoft.com/office/drawing/2014/main" id="{D123919B-A9ED-99A1-CE22-57930DBAF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029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05" name="Line 3213">
            <a:extLst>
              <a:ext uri="{FF2B5EF4-FFF2-40B4-BE49-F238E27FC236}">
                <a16:creationId xmlns:a16="http://schemas.microsoft.com/office/drawing/2014/main" id="{88EAC4C0-BE81-4C60-8E92-7398DB996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297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06" name="Line 3214">
            <a:extLst>
              <a:ext uri="{FF2B5EF4-FFF2-40B4-BE49-F238E27FC236}">
                <a16:creationId xmlns:a16="http://schemas.microsoft.com/office/drawing/2014/main" id="{E3BBB2CD-1644-37B5-30A1-78FCB0E1A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674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07" name="Line 3215">
            <a:extLst>
              <a:ext uri="{FF2B5EF4-FFF2-40B4-BE49-F238E27FC236}">
                <a16:creationId xmlns:a16="http://schemas.microsoft.com/office/drawing/2014/main" id="{B336867E-8629-0E7E-C372-144F3DBB4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297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08" name="Line 3216">
            <a:extLst>
              <a:ext uri="{FF2B5EF4-FFF2-40B4-BE49-F238E27FC236}">
                <a16:creationId xmlns:a16="http://schemas.microsoft.com/office/drawing/2014/main" id="{57E68580-A9B4-1019-8DE0-DF7B7A7CB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674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09" name="Line 3217">
            <a:extLst>
              <a:ext uri="{FF2B5EF4-FFF2-40B4-BE49-F238E27FC236}">
                <a16:creationId xmlns:a16="http://schemas.microsoft.com/office/drawing/2014/main" id="{F5EF16A6-8897-138E-28AE-9F78E090F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297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10" name="Line 3218">
            <a:extLst>
              <a:ext uri="{FF2B5EF4-FFF2-40B4-BE49-F238E27FC236}">
                <a16:creationId xmlns:a16="http://schemas.microsoft.com/office/drawing/2014/main" id="{DDB40D84-E677-E8A9-60EC-2938335A0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674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11" name="Line 3219">
            <a:extLst>
              <a:ext uri="{FF2B5EF4-FFF2-40B4-BE49-F238E27FC236}">
                <a16:creationId xmlns:a16="http://schemas.microsoft.com/office/drawing/2014/main" id="{F410FBD7-AA9A-DD84-A085-79C6109F1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586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12" name="Line 3220">
            <a:extLst>
              <a:ext uri="{FF2B5EF4-FFF2-40B4-BE49-F238E27FC236}">
                <a16:creationId xmlns:a16="http://schemas.microsoft.com/office/drawing/2014/main" id="{F5499A1C-E07D-8BEC-5CAA-A1B641E9C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962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13" name="Line 3221">
            <a:extLst>
              <a:ext uri="{FF2B5EF4-FFF2-40B4-BE49-F238E27FC236}">
                <a16:creationId xmlns:a16="http://schemas.microsoft.com/office/drawing/2014/main" id="{1304CFAA-D808-DFF5-F69D-7849115BC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586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14" name="Line 3222">
            <a:extLst>
              <a:ext uri="{FF2B5EF4-FFF2-40B4-BE49-F238E27FC236}">
                <a16:creationId xmlns:a16="http://schemas.microsoft.com/office/drawing/2014/main" id="{5C218600-CE53-204A-332C-643BCF673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962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15" name="Line 3223">
            <a:extLst>
              <a:ext uri="{FF2B5EF4-FFF2-40B4-BE49-F238E27FC236}">
                <a16:creationId xmlns:a16="http://schemas.microsoft.com/office/drawing/2014/main" id="{CFB55F8F-A4A1-E5F9-AD75-E4C762593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6230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16" name="Line 3224">
            <a:extLst>
              <a:ext uri="{FF2B5EF4-FFF2-40B4-BE49-F238E27FC236}">
                <a16:creationId xmlns:a16="http://schemas.microsoft.com/office/drawing/2014/main" id="{383F0B9D-161F-91C6-9B37-4D2E0A39B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607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17" name="Line 3225">
            <a:extLst>
              <a:ext uri="{FF2B5EF4-FFF2-40B4-BE49-F238E27FC236}">
                <a16:creationId xmlns:a16="http://schemas.microsoft.com/office/drawing/2014/main" id="{595C8A8C-8ECF-6C66-B4E2-C2DD44ED3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8874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18" name="Line 3226">
            <a:extLst>
              <a:ext uri="{FF2B5EF4-FFF2-40B4-BE49-F238E27FC236}">
                <a16:creationId xmlns:a16="http://schemas.microsoft.com/office/drawing/2014/main" id="{488B1C47-6D64-F3EF-D347-BB636CA44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19" name="Line 3227">
            <a:extLst>
              <a:ext uri="{FF2B5EF4-FFF2-40B4-BE49-F238E27FC236}">
                <a16:creationId xmlns:a16="http://schemas.microsoft.com/office/drawing/2014/main" id="{9EDE9298-F5E7-24F2-B35D-CEBAF0738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20" name="Line 3228">
            <a:extLst>
              <a:ext uri="{FF2B5EF4-FFF2-40B4-BE49-F238E27FC236}">
                <a16:creationId xmlns:a16="http://schemas.microsoft.com/office/drawing/2014/main" id="{DE87EED7-052F-24FA-B3CA-47CF858D4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21" name="Line 3229">
            <a:extLst>
              <a:ext uri="{FF2B5EF4-FFF2-40B4-BE49-F238E27FC236}">
                <a16:creationId xmlns:a16="http://schemas.microsoft.com/office/drawing/2014/main" id="{22F4A1E5-AAE0-8D79-C310-15A787DA2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22" name="Line 3230">
            <a:extLst>
              <a:ext uri="{FF2B5EF4-FFF2-40B4-BE49-F238E27FC236}">
                <a16:creationId xmlns:a16="http://schemas.microsoft.com/office/drawing/2014/main" id="{82023C75-1750-685B-01B4-4273D0EF2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23" name="Line 3231">
            <a:extLst>
              <a:ext uri="{FF2B5EF4-FFF2-40B4-BE49-F238E27FC236}">
                <a16:creationId xmlns:a16="http://schemas.microsoft.com/office/drawing/2014/main" id="{82913F43-E4C3-4CF5-9D35-67E2ADAC8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24" name="Line 3232">
            <a:extLst>
              <a:ext uri="{FF2B5EF4-FFF2-40B4-BE49-F238E27FC236}">
                <a16:creationId xmlns:a16="http://schemas.microsoft.com/office/drawing/2014/main" id="{EE9A7DF3-A535-AE5B-8093-95FACD53E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25" name="Line 3233">
            <a:extLst>
              <a:ext uri="{FF2B5EF4-FFF2-40B4-BE49-F238E27FC236}">
                <a16:creationId xmlns:a16="http://schemas.microsoft.com/office/drawing/2014/main" id="{4122D2DB-DD6C-38C5-431D-C92DD6112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26" name="Line 3234">
            <a:extLst>
              <a:ext uri="{FF2B5EF4-FFF2-40B4-BE49-F238E27FC236}">
                <a16:creationId xmlns:a16="http://schemas.microsoft.com/office/drawing/2014/main" id="{FED82CCE-3B9C-F86A-BB7F-E15479225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27" name="Line 3235">
            <a:extLst>
              <a:ext uri="{FF2B5EF4-FFF2-40B4-BE49-F238E27FC236}">
                <a16:creationId xmlns:a16="http://schemas.microsoft.com/office/drawing/2014/main" id="{EAFEB105-C3B9-012D-B089-007477D67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28" name="Line 3236">
            <a:extLst>
              <a:ext uri="{FF2B5EF4-FFF2-40B4-BE49-F238E27FC236}">
                <a16:creationId xmlns:a16="http://schemas.microsoft.com/office/drawing/2014/main" id="{91918FA8-2A3F-3F71-19B4-27A50F195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29" name="Line 3237">
            <a:extLst>
              <a:ext uri="{FF2B5EF4-FFF2-40B4-BE49-F238E27FC236}">
                <a16:creationId xmlns:a16="http://schemas.microsoft.com/office/drawing/2014/main" id="{4DFEC633-3466-4FDB-1047-904B081B0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30" name="Line 3238">
            <a:extLst>
              <a:ext uri="{FF2B5EF4-FFF2-40B4-BE49-F238E27FC236}">
                <a16:creationId xmlns:a16="http://schemas.microsoft.com/office/drawing/2014/main" id="{F1B45655-CAD4-A4DF-6340-84EFEFA72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31" name="Line 3239">
            <a:extLst>
              <a:ext uri="{FF2B5EF4-FFF2-40B4-BE49-F238E27FC236}">
                <a16:creationId xmlns:a16="http://schemas.microsoft.com/office/drawing/2014/main" id="{6B124866-E749-FC7A-FA7B-EA4377490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32" name="Line 3240">
            <a:extLst>
              <a:ext uri="{FF2B5EF4-FFF2-40B4-BE49-F238E27FC236}">
                <a16:creationId xmlns:a16="http://schemas.microsoft.com/office/drawing/2014/main" id="{2D055252-0EAA-D6DF-6919-870556EAD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33" name="Line 3241">
            <a:extLst>
              <a:ext uri="{FF2B5EF4-FFF2-40B4-BE49-F238E27FC236}">
                <a16:creationId xmlns:a16="http://schemas.microsoft.com/office/drawing/2014/main" id="{E6C1F0F8-A804-41E3-4AAF-2B0D8DC28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34" name="Line 3242">
            <a:extLst>
              <a:ext uri="{FF2B5EF4-FFF2-40B4-BE49-F238E27FC236}">
                <a16:creationId xmlns:a16="http://schemas.microsoft.com/office/drawing/2014/main" id="{755479F3-0DE8-7B4D-02C6-0613CD09E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35" name="Line 3243">
            <a:extLst>
              <a:ext uri="{FF2B5EF4-FFF2-40B4-BE49-F238E27FC236}">
                <a16:creationId xmlns:a16="http://schemas.microsoft.com/office/drawing/2014/main" id="{A16B1C76-FC11-8933-0283-D91006C21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4163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36" name="Line 3244">
            <a:extLst>
              <a:ext uri="{FF2B5EF4-FFF2-40B4-BE49-F238E27FC236}">
                <a16:creationId xmlns:a16="http://schemas.microsoft.com/office/drawing/2014/main" id="{B42C35CA-4923-ED77-D2D4-D7A4377ED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540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37" name="Line 3245">
            <a:extLst>
              <a:ext uri="{FF2B5EF4-FFF2-40B4-BE49-F238E27FC236}">
                <a16:creationId xmlns:a16="http://schemas.microsoft.com/office/drawing/2014/main" id="{5B26F2EB-0F2F-716C-C5F7-689C757BE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4163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38" name="Line 3246">
            <a:extLst>
              <a:ext uri="{FF2B5EF4-FFF2-40B4-BE49-F238E27FC236}">
                <a16:creationId xmlns:a16="http://schemas.microsoft.com/office/drawing/2014/main" id="{7C793904-EB15-22DF-2514-B720A8030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540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39" name="Line 3247">
            <a:extLst>
              <a:ext uri="{FF2B5EF4-FFF2-40B4-BE49-F238E27FC236}">
                <a16:creationId xmlns:a16="http://schemas.microsoft.com/office/drawing/2014/main" id="{32BB660F-3D42-461E-5014-1057A7B77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9452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40" name="Line 3248">
            <a:extLst>
              <a:ext uri="{FF2B5EF4-FFF2-40B4-BE49-F238E27FC236}">
                <a16:creationId xmlns:a16="http://schemas.microsoft.com/office/drawing/2014/main" id="{5720CBCF-A02E-3EA6-B26A-2A7CC861B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829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41" name="Line 3249">
            <a:extLst>
              <a:ext uri="{FF2B5EF4-FFF2-40B4-BE49-F238E27FC236}">
                <a16:creationId xmlns:a16="http://schemas.microsoft.com/office/drawing/2014/main" id="{4B4E24A8-DC4F-A220-FA30-B9A1FF3EA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2096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42" name="Line 3250">
            <a:extLst>
              <a:ext uri="{FF2B5EF4-FFF2-40B4-BE49-F238E27FC236}">
                <a16:creationId xmlns:a16="http://schemas.microsoft.com/office/drawing/2014/main" id="{FCD4087A-0C3E-E4C8-31F6-7FB4C5FE1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474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43" name="Line 3251">
            <a:extLst>
              <a:ext uri="{FF2B5EF4-FFF2-40B4-BE49-F238E27FC236}">
                <a16:creationId xmlns:a16="http://schemas.microsoft.com/office/drawing/2014/main" id="{0F1BAEB9-1E76-4AB4-4735-D698A8306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44" name="Line 3252">
            <a:extLst>
              <a:ext uri="{FF2B5EF4-FFF2-40B4-BE49-F238E27FC236}">
                <a16:creationId xmlns:a16="http://schemas.microsoft.com/office/drawing/2014/main" id="{DA371805-311D-EE4C-2268-DB7E9EA42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763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45" name="Line 3253">
            <a:extLst>
              <a:ext uri="{FF2B5EF4-FFF2-40B4-BE49-F238E27FC236}">
                <a16:creationId xmlns:a16="http://schemas.microsoft.com/office/drawing/2014/main" id="{3CBAE91E-1FE1-BE47-85A1-4AE503134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46" name="Line 3254">
            <a:extLst>
              <a:ext uri="{FF2B5EF4-FFF2-40B4-BE49-F238E27FC236}">
                <a16:creationId xmlns:a16="http://schemas.microsoft.com/office/drawing/2014/main" id="{FBBDED3E-ABF4-7238-0CD4-8BD8C0791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763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47" name="Line 3255">
            <a:extLst>
              <a:ext uri="{FF2B5EF4-FFF2-40B4-BE49-F238E27FC236}">
                <a16:creationId xmlns:a16="http://schemas.microsoft.com/office/drawing/2014/main" id="{8CCA0E21-7629-174B-0153-FBB1B1A51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029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48" name="Line 3256">
            <a:extLst>
              <a:ext uri="{FF2B5EF4-FFF2-40B4-BE49-F238E27FC236}">
                <a16:creationId xmlns:a16="http://schemas.microsoft.com/office/drawing/2014/main" id="{86BD137E-854C-6DBC-BBA5-0D4A9513C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4406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49" name="Line 3257">
            <a:extLst>
              <a:ext uri="{FF2B5EF4-FFF2-40B4-BE49-F238E27FC236}">
                <a16:creationId xmlns:a16="http://schemas.microsoft.com/office/drawing/2014/main" id="{A97A5EA9-774A-3A86-0F6F-8582DDEEF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534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50" name="Line 3258">
            <a:extLst>
              <a:ext uri="{FF2B5EF4-FFF2-40B4-BE49-F238E27FC236}">
                <a16:creationId xmlns:a16="http://schemas.microsoft.com/office/drawing/2014/main" id="{DE251736-DD5F-F82C-390D-02FF8DD54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9912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51" name="Line 3259">
            <a:extLst>
              <a:ext uri="{FF2B5EF4-FFF2-40B4-BE49-F238E27FC236}">
                <a16:creationId xmlns:a16="http://schemas.microsoft.com/office/drawing/2014/main" id="{96804E2D-565F-C9BB-1D82-4787736C9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346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52" name="Line 3260">
            <a:extLst>
              <a:ext uri="{FF2B5EF4-FFF2-40B4-BE49-F238E27FC236}">
                <a16:creationId xmlns:a16="http://schemas.microsoft.com/office/drawing/2014/main" id="{F97B3ABF-0DAC-5E61-CD47-4F0F9D958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84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53" name="Line 3261">
            <a:extLst>
              <a:ext uri="{FF2B5EF4-FFF2-40B4-BE49-F238E27FC236}">
                <a16:creationId xmlns:a16="http://schemas.microsoft.com/office/drawing/2014/main" id="{9C71A498-5D50-FBBD-A835-8AEA1E70B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54" name="Line 3262">
            <a:extLst>
              <a:ext uri="{FF2B5EF4-FFF2-40B4-BE49-F238E27FC236}">
                <a16:creationId xmlns:a16="http://schemas.microsoft.com/office/drawing/2014/main" id="{A4E23E81-36C9-83B3-3BD1-C8841D825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55" name="Line 3263">
            <a:extLst>
              <a:ext uri="{FF2B5EF4-FFF2-40B4-BE49-F238E27FC236}">
                <a16:creationId xmlns:a16="http://schemas.microsoft.com/office/drawing/2014/main" id="{D0FF494B-A507-ADEE-4A14-A8B100F5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56" name="Line 3264">
            <a:extLst>
              <a:ext uri="{FF2B5EF4-FFF2-40B4-BE49-F238E27FC236}">
                <a16:creationId xmlns:a16="http://schemas.microsoft.com/office/drawing/2014/main" id="{6D864411-950A-137A-B064-7230AB322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57" name="Line 3265">
            <a:extLst>
              <a:ext uri="{FF2B5EF4-FFF2-40B4-BE49-F238E27FC236}">
                <a16:creationId xmlns:a16="http://schemas.microsoft.com/office/drawing/2014/main" id="{4E9F81D4-8BC2-C4F9-1ED0-73A68C525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58" name="Line 3266">
            <a:extLst>
              <a:ext uri="{FF2B5EF4-FFF2-40B4-BE49-F238E27FC236}">
                <a16:creationId xmlns:a16="http://schemas.microsoft.com/office/drawing/2014/main" id="{A08886D3-16E0-BF88-A276-52929DB55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59" name="Line 3267">
            <a:extLst>
              <a:ext uri="{FF2B5EF4-FFF2-40B4-BE49-F238E27FC236}">
                <a16:creationId xmlns:a16="http://schemas.microsoft.com/office/drawing/2014/main" id="{C7E38242-04A5-9357-9038-D48F14986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60" name="Line 3268">
            <a:extLst>
              <a:ext uri="{FF2B5EF4-FFF2-40B4-BE49-F238E27FC236}">
                <a16:creationId xmlns:a16="http://schemas.microsoft.com/office/drawing/2014/main" id="{D45DE6B9-2E5D-B46F-6DC4-27D31A983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61" name="Line 3269">
            <a:extLst>
              <a:ext uri="{FF2B5EF4-FFF2-40B4-BE49-F238E27FC236}">
                <a16:creationId xmlns:a16="http://schemas.microsoft.com/office/drawing/2014/main" id="{D4F51BFF-37FB-10F4-26CC-00E0D1D04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62" name="Line 3270">
            <a:extLst>
              <a:ext uri="{FF2B5EF4-FFF2-40B4-BE49-F238E27FC236}">
                <a16:creationId xmlns:a16="http://schemas.microsoft.com/office/drawing/2014/main" id="{D8734373-7F3B-D6C6-AFC4-473A84D9C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63" name="Line 3271">
            <a:extLst>
              <a:ext uri="{FF2B5EF4-FFF2-40B4-BE49-F238E27FC236}">
                <a16:creationId xmlns:a16="http://schemas.microsoft.com/office/drawing/2014/main" id="{BD34C7BE-7D64-B377-1256-955C9641E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64" name="Line 3272">
            <a:extLst>
              <a:ext uri="{FF2B5EF4-FFF2-40B4-BE49-F238E27FC236}">
                <a16:creationId xmlns:a16="http://schemas.microsoft.com/office/drawing/2014/main" id="{C8C8C228-78A0-885D-1243-986F474E2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65" name="Line 3273">
            <a:extLst>
              <a:ext uri="{FF2B5EF4-FFF2-40B4-BE49-F238E27FC236}">
                <a16:creationId xmlns:a16="http://schemas.microsoft.com/office/drawing/2014/main" id="{7D8E3BF1-ADCB-BB32-9CDE-369A03EE7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66" name="Line 3274">
            <a:extLst>
              <a:ext uri="{FF2B5EF4-FFF2-40B4-BE49-F238E27FC236}">
                <a16:creationId xmlns:a16="http://schemas.microsoft.com/office/drawing/2014/main" id="{B6A02599-7E13-8A33-D839-B575D94AF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67" name="Line 3275">
            <a:extLst>
              <a:ext uri="{FF2B5EF4-FFF2-40B4-BE49-F238E27FC236}">
                <a16:creationId xmlns:a16="http://schemas.microsoft.com/office/drawing/2014/main" id="{86B25843-66B0-5DC0-7077-9865A64DB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68" name="Line 3276">
            <a:extLst>
              <a:ext uri="{FF2B5EF4-FFF2-40B4-BE49-F238E27FC236}">
                <a16:creationId xmlns:a16="http://schemas.microsoft.com/office/drawing/2014/main" id="{973B59AF-8CEC-7194-4147-200BD88A1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69" name="Line 3277">
            <a:extLst>
              <a:ext uri="{FF2B5EF4-FFF2-40B4-BE49-F238E27FC236}">
                <a16:creationId xmlns:a16="http://schemas.microsoft.com/office/drawing/2014/main" id="{08CD9A01-AB30-BC9F-2426-25169678A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70" name="Line 3278">
            <a:extLst>
              <a:ext uri="{FF2B5EF4-FFF2-40B4-BE49-F238E27FC236}">
                <a16:creationId xmlns:a16="http://schemas.microsoft.com/office/drawing/2014/main" id="{034D8677-CF8D-827B-3041-02F3042E8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71" name="Line 3279">
            <a:extLst>
              <a:ext uri="{FF2B5EF4-FFF2-40B4-BE49-F238E27FC236}">
                <a16:creationId xmlns:a16="http://schemas.microsoft.com/office/drawing/2014/main" id="{201055A8-800E-5768-06DC-A764C6194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72" name="Line 3280">
            <a:extLst>
              <a:ext uri="{FF2B5EF4-FFF2-40B4-BE49-F238E27FC236}">
                <a16:creationId xmlns:a16="http://schemas.microsoft.com/office/drawing/2014/main" id="{D15E059A-B3FD-7137-637A-96781A406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73" name="Line 3281">
            <a:extLst>
              <a:ext uri="{FF2B5EF4-FFF2-40B4-BE49-F238E27FC236}">
                <a16:creationId xmlns:a16="http://schemas.microsoft.com/office/drawing/2014/main" id="{DD216004-7041-905C-DEA4-87682827E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74" name="Line 3282">
            <a:extLst>
              <a:ext uri="{FF2B5EF4-FFF2-40B4-BE49-F238E27FC236}">
                <a16:creationId xmlns:a16="http://schemas.microsoft.com/office/drawing/2014/main" id="{438E6B2B-2024-C30D-FC5D-FFEFD79A3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75" name="Line 3283">
            <a:extLst>
              <a:ext uri="{FF2B5EF4-FFF2-40B4-BE49-F238E27FC236}">
                <a16:creationId xmlns:a16="http://schemas.microsoft.com/office/drawing/2014/main" id="{46115195-0CB7-3DDF-46A3-1790366AB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76" name="Line 3284">
            <a:extLst>
              <a:ext uri="{FF2B5EF4-FFF2-40B4-BE49-F238E27FC236}">
                <a16:creationId xmlns:a16="http://schemas.microsoft.com/office/drawing/2014/main" id="{34ADB334-4D6A-3430-876F-7AAFE0056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77" name="Line 3285">
            <a:extLst>
              <a:ext uri="{FF2B5EF4-FFF2-40B4-BE49-F238E27FC236}">
                <a16:creationId xmlns:a16="http://schemas.microsoft.com/office/drawing/2014/main" id="{5854D6FA-4DCE-852A-7EDE-A8F068CCA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6822" y="2160617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78" name="Line 3286">
            <a:extLst>
              <a:ext uri="{FF2B5EF4-FFF2-40B4-BE49-F238E27FC236}">
                <a16:creationId xmlns:a16="http://schemas.microsoft.com/office/drawing/2014/main" id="{5693D38A-64B1-2F00-687F-A66D40551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00" y="212651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79" name="Line 3287">
            <a:extLst>
              <a:ext uri="{FF2B5EF4-FFF2-40B4-BE49-F238E27FC236}">
                <a16:creationId xmlns:a16="http://schemas.microsoft.com/office/drawing/2014/main" id="{493FB240-F634-F782-7CDB-8C64F5904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00" y="2192092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80" name="Line 3288">
            <a:extLst>
              <a:ext uri="{FF2B5EF4-FFF2-40B4-BE49-F238E27FC236}">
                <a16:creationId xmlns:a16="http://schemas.microsoft.com/office/drawing/2014/main" id="{F9E9D1DE-0608-B0A6-B357-C5B778332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578" y="2157995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81" name="Line 3289">
            <a:extLst>
              <a:ext uri="{FF2B5EF4-FFF2-40B4-BE49-F238E27FC236}">
                <a16:creationId xmlns:a16="http://schemas.microsoft.com/office/drawing/2014/main" id="{63DE82D6-07FA-BA7A-BC82-7163AB0E8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00" y="2192092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82" name="Line 3290">
            <a:extLst>
              <a:ext uri="{FF2B5EF4-FFF2-40B4-BE49-F238E27FC236}">
                <a16:creationId xmlns:a16="http://schemas.microsoft.com/office/drawing/2014/main" id="{0CBCAB17-B189-5B3B-C572-48F4B97AF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578" y="2157995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83" name="Line 3291">
            <a:extLst>
              <a:ext uri="{FF2B5EF4-FFF2-40B4-BE49-F238E27FC236}">
                <a16:creationId xmlns:a16="http://schemas.microsoft.com/office/drawing/2014/main" id="{E15C2533-8B6F-DF96-26D2-26860C655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3845" y="2215699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84" name="Line 3292">
            <a:extLst>
              <a:ext uri="{FF2B5EF4-FFF2-40B4-BE49-F238E27FC236}">
                <a16:creationId xmlns:a16="http://schemas.microsoft.com/office/drawing/2014/main" id="{F51E6C19-D92A-B7C8-214C-069AB7556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578" y="2181601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85" name="Line 3293">
            <a:extLst>
              <a:ext uri="{FF2B5EF4-FFF2-40B4-BE49-F238E27FC236}">
                <a16:creationId xmlns:a16="http://schemas.microsoft.com/office/drawing/2014/main" id="{C8304E4F-58BD-5446-A1C1-89BFBAB02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7066" y="2262912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86" name="Line 3294">
            <a:extLst>
              <a:ext uri="{FF2B5EF4-FFF2-40B4-BE49-F238E27FC236}">
                <a16:creationId xmlns:a16="http://schemas.microsoft.com/office/drawing/2014/main" id="{8D4F8444-94CA-602C-0D7D-C02F0FE10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444" y="222881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87" name="Line 3295">
            <a:extLst>
              <a:ext uri="{FF2B5EF4-FFF2-40B4-BE49-F238E27FC236}">
                <a16:creationId xmlns:a16="http://schemas.microsoft.com/office/drawing/2014/main" id="{FD48EFCA-7D45-159B-AAAF-E9DA26A8F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2933" y="2327175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88" name="Line 3296">
            <a:extLst>
              <a:ext uri="{FF2B5EF4-FFF2-40B4-BE49-F238E27FC236}">
                <a16:creationId xmlns:a16="http://schemas.microsoft.com/office/drawing/2014/main" id="{B6E75F07-66A0-4E54-78EC-53864E292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7310" y="2294388"/>
            <a:ext cx="0" cy="64263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89" name="Line 3297">
            <a:extLst>
              <a:ext uri="{FF2B5EF4-FFF2-40B4-BE49-F238E27FC236}">
                <a16:creationId xmlns:a16="http://schemas.microsoft.com/office/drawing/2014/main" id="{71E87BF0-8AE4-469A-8C05-5311DB952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578" y="2327175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90" name="Line 3298">
            <a:extLst>
              <a:ext uri="{FF2B5EF4-FFF2-40B4-BE49-F238E27FC236}">
                <a16:creationId xmlns:a16="http://schemas.microsoft.com/office/drawing/2014/main" id="{17C5D5B3-D82B-F8B7-9F74-EA571BE31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7310" y="2294388"/>
            <a:ext cx="0" cy="64263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91" name="Line 3299">
            <a:extLst>
              <a:ext uri="{FF2B5EF4-FFF2-40B4-BE49-F238E27FC236}">
                <a16:creationId xmlns:a16="http://schemas.microsoft.com/office/drawing/2014/main" id="{28E71EF4-2F1C-2D60-4B4E-E2E672872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3420" y="235865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92" name="Line 3300">
            <a:extLst>
              <a:ext uri="{FF2B5EF4-FFF2-40B4-BE49-F238E27FC236}">
                <a16:creationId xmlns:a16="http://schemas.microsoft.com/office/drawing/2014/main" id="{019F7499-1B64-09C7-0D06-024B710F7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797" y="2327175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93" name="Line 3301">
            <a:extLst>
              <a:ext uri="{FF2B5EF4-FFF2-40B4-BE49-F238E27FC236}">
                <a16:creationId xmlns:a16="http://schemas.microsoft.com/office/drawing/2014/main" id="{7F3D0092-0EBD-239B-9C16-ECDDE6DF9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952" y="2390126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94" name="Line 3302">
            <a:extLst>
              <a:ext uri="{FF2B5EF4-FFF2-40B4-BE49-F238E27FC236}">
                <a16:creationId xmlns:a16="http://schemas.microsoft.com/office/drawing/2014/main" id="{49095719-0305-A58C-F9AB-0EE975C5B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331" y="235865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95" name="Line 3303">
            <a:extLst>
              <a:ext uri="{FF2B5EF4-FFF2-40B4-BE49-F238E27FC236}">
                <a16:creationId xmlns:a16="http://schemas.microsoft.com/office/drawing/2014/main" id="{1DA8CFB4-9453-3555-4704-1384BD32F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886" y="2416355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96" name="Line 3304">
            <a:extLst>
              <a:ext uri="{FF2B5EF4-FFF2-40B4-BE49-F238E27FC236}">
                <a16:creationId xmlns:a16="http://schemas.microsoft.com/office/drawing/2014/main" id="{4C5AE5CA-2C38-A6DD-603D-A7CBE3214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1263" y="2382257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97" name="Line 3305">
            <a:extLst>
              <a:ext uri="{FF2B5EF4-FFF2-40B4-BE49-F238E27FC236}">
                <a16:creationId xmlns:a16="http://schemas.microsoft.com/office/drawing/2014/main" id="{668C1A05-C8B0-8AC0-A63D-10FDD1D97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530" y="241635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98" name="Line 3306">
            <a:extLst>
              <a:ext uri="{FF2B5EF4-FFF2-40B4-BE49-F238E27FC236}">
                <a16:creationId xmlns:a16="http://schemas.microsoft.com/office/drawing/2014/main" id="{D482A502-1029-DC55-79A0-5B245F216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3908" y="2382257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599" name="Line 3307">
            <a:extLst>
              <a:ext uri="{FF2B5EF4-FFF2-40B4-BE49-F238E27FC236}">
                <a16:creationId xmlns:a16="http://schemas.microsoft.com/office/drawing/2014/main" id="{FD7D68E0-1475-2C0E-5055-A6560E3B2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4819" y="2439962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00" name="Line 3308">
            <a:extLst>
              <a:ext uri="{FF2B5EF4-FFF2-40B4-BE49-F238E27FC236}">
                <a16:creationId xmlns:a16="http://schemas.microsoft.com/office/drawing/2014/main" id="{D67D1F0A-E612-9055-2302-FF6928A22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9197" y="2408486"/>
            <a:ext cx="0" cy="6295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01" name="Line 3309">
            <a:extLst>
              <a:ext uri="{FF2B5EF4-FFF2-40B4-BE49-F238E27FC236}">
                <a16:creationId xmlns:a16="http://schemas.microsoft.com/office/drawing/2014/main" id="{6419AEC0-3A21-BCAB-B84D-5A72AC491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464" y="24478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02" name="Line 3310">
            <a:extLst>
              <a:ext uri="{FF2B5EF4-FFF2-40B4-BE49-F238E27FC236}">
                <a16:creationId xmlns:a16="http://schemas.microsoft.com/office/drawing/2014/main" id="{CF5807CC-BCF2-279B-FE1A-E1A9BF643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1840" y="2416355"/>
            <a:ext cx="0" cy="6295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03" name="Line 3311">
            <a:extLst>
              <a:ext uri="{FF2B5EF4-FFF2-40B4-BE49-F238E27FC236}">
                <a16:creationId xmlns:a16="http://schemas.microsoft.com/office/drawing/2014/main" id="{2E84946B-806E-C46C-2B89-9D7A82154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752" y="246356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04" name="Line 3312">
            <a:extLst>
              <a:ext uri="{FF2B5EF4-FFF2-40B4-BE49-F238E27FC236}">
                <a16:creationId xmlns:a16="http://schemas.microsoft.com/office/drawing/2014/main" id="{2DDE14E9-BE20-DFDB-3E4A-AF65A63A8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129" y="2432093"/>
            <a:ext cx="0" cy="6295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05" name="Line 3313">
            <a:extLst>
              <a:ext uri="{FF2B5EF4-FFF2-40B4-BE49-F238E27FC236}">
                <a16:creationId xmlns:a16="http://schemas.microsoft.com/office/drawing/2014/main" id="{E6057491-6F59-04D3-6C8C-DFA552587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8041" y="2479306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06" name="Line 3314">
            <a:extLst>
              <a:ext uri="{FF2B5EF4-FFF2-40B4-BE49-F238E27FC236}">
                <a16:creationId xmlns:a16="http://schemas.microsoft.com/office/drawing/2014/main" id="{27DFDA28-6ABD-40FD-549F-F3D069B76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419" y="244783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07" name="Line 3315">
            <a:extLst>
              <a:ext uri="{FF2B5EF4-FFF2-40B4-BE49-F238E27FC236}">
                <a16:creationId xmlns:a16="http://schemas.microsoft.com/office/drawing/2014/main" id="{B83F816F-6F35-8D74-2892-CB2B7FC94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3908" y="2479306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08" name="Line 3316">
            <a:extLst>
              <a:ext uri="{FF2B5EF4-FFF2-40B4-BE49-F238E27FC236}">
                <a16:creationId xmlns:a16="http://schemas.microsoft.com/office/drawing/2014/main" id="{FF2FE2F9-D6BE-CB81-8EEB-CA4446AF5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8285" y="244783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09" name="Line 3317">
            <a:extLst>
              <a:ext uri="{FF2B5EF4-FFF2-40B4-BE49-F238E27FC236}">
                <a16:creationId xmlns:a16="http://schemas.microsoft.com/office/drawing/2014/main" id="{AD6DDC22-4365-DB04-FA31-C67FB7F92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1994" y="2547502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10" name="Line 3318">
            <a:extLst>
              <a:ext uri="{FF2B5EF4-FFF2-40B4-BE49-F238E27FC236}">
                <a16:creationId xmlns:a16="http://schemas.microsoft.com/office/drawing/2014/main" id="{8F947D8A-6548-887C-7968-0EFA5D9CC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6371" y="251340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11" name="Line 3319">
            <a:extLst>
              <a:ext uri="{FF2B5EF4-FFF2-40B4-BE49-F238E27FC236}">
                <a16:creationId xmlns:a16="http://schemas.microsoft.com/office/drawing/2014/main" id="{2F9D3589-0EE4-2D45-5F16-14E668AA9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216" y="256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12" name="Line 3320">
            <a:extLst>
              <a:ext uri="{FF2B5EF4-FFF2-40B4-BE49-F238E27FC236}">
                <a16:creationId xmlns:a16="http://schemas.microsoft.com/office/drawing/2014/main" id="{7651288A-AFF5-0998-DF0E-59EB4533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593" y="2531764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13" name="Line 3321">
            <a:extLst>
              <a:ext uri="{FF2B5EF4-FFF2-40B4-BE49-F238E27FC236}">
                <a16:creationId xmlns:a16="http://schemas.microsoft.com/office/drawing/2014/main" id="{3D8BA644-5C35-9CC0-B90F-5E21F6C17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8438" y="2586846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14" name="Line 3322">
            <a:extLst>
              <a:ext uri="{FF2B5EF4-FFF2-40B4-BE49-F238E27FC236}">
                <a16:creationId xmlns:a16="http://schemas.microsoft.com/office/drawing/2014/main" id="{259A3A7C-6C7A-6CCC-F6F1-8FBF9AF0D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2816" y="25553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15" name="Line 3323">
            <a:extLst>
              <a:ext uri="{FF2B5EF4-FFF2-40B4-BE49-F238E27FC236}">
                <a16:creationId xmlns:a16="http://schemas.microsoft.com/office/drawing/2014/main" id="{B1D2027C-5F9C-15B1-A61B-E1C5FB673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6949" y="2586846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16" name="Line 3324">
            <a:extLst>
              <a:ext uri="{FF2B5EF4-FFF2-40B4-BE49-F238E27FC236}">
                <a16:creationId xmlns:a16="http://schemas.microsoft.com/office/drawing/2014/main" id="{90DBF290-6793-A00A-4DC6-17FEA2174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327" y="25553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17" name="Line 3325">
            <a:extLst>
              <a:ext uri="{FF2B5EF4-FFF2-40B4-BE49-F238E27FC236}">
                <a16:creationId xmlns:a16="http://schemas.microsoft.com/office/drawing/2014/main" id="{DBFA2897-6577-B5F8-647B-16C80E65B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7193" y="259733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18" name="Line 3326">
            <a:extLst>
              <a:ext uri="{FF2B5EF4-FFF2-40B4-BE49-F238E27FC236}">
                <a16:creationId xmlns:a16="http://schemas.microsoft.com/office/drawing/2014/main" id="{172345C9-DE51-ECFE-DBC6-64A983AF1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1570" y="2563240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19" name="Line 3327">
            <a:extLst>
              <a:ext uri="{FF2B5EF4-FFF2-40B4-BE49-F238E27FC236}">
                <a16:creationId xmlns:a16="http://schemas.microsoft.com/office/drawing/2014/main" id="{C7CF3A63-7FF2-4464-99F0-61DE60EF5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7437" y="2605207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20" name="Line 3328">
            <a:extLst>
              <a:ext uri="{FF2B5EF4-FFF2-40B4-BE49-F238E27FC236}">
                <a16:creationId xmlns:a16="http://schemas.microsoft.com/office/drawing/2014/main" id="{F20B187E-4260-E868-61AD-35011C9CC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9169" y="2571108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21" name="Line 3329">
            <a:extLst>
              <a:ext uri="{FF2B5EF4-FFF2-40B4-BE49-F238E27FC236}">
                <a16:creationId xmlns:a16="http://schemas.microsoft.com/office/drawing/2014/main" id="{F1BDBE19-9AEC-0170-AE76-324C742AE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324" y="262094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22" name="Line 3330">
            <a:extLst>
              <a:ext uri="{FF2B5EF4-FFF2-40B4-BE49-F238E27FC236}">
                <a16:creationId xmlns:a16="http://schemas.microsoft.com/office/drawing/2014/main" id="{09375E2B-6EC3-10A5-1009-3DB6A27AD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4702" y="258946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23" name="Line 3331">
            <a:extLst>
              <a:ext uri="{FF2B5EF4-FFF2-40B4-BE49-F238E27FC236}">
                <a16:creationId xmlns:a16="http://schemas.microsoft.com/office/drawing/2014/main" id="{DAEA054C-16BE-D497-0BCF-B33FB301A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8258" y="262094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24" name="Line 3332">
            <a:extLst>
              <a:ext uri="{FF2B5EF4-FFF2-40B4-BE49-F238E27FC236}">
                <a16:creationId xmlns:a16="http://schemas.microsoft.com/office/drawing/2014/main" id="{B3B6355A-C849-10FE-A06F-BE7A680AE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9990" y="258946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25" name="Line 3333">
            <a:extLst>
              <a:ext uri="{FF2B5EF4-FFF2-40B4-BE49-F238E27FC236}">
                <a16:creationId xmlns:a16="http://schemas.microsoft.com/office/drawing/2014/main" id="{0CEE276F-91CB-721E-D7CF-81562A741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1480" y="26288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26" name="Line 3334">
            <a:extLst>
              <a:ext uri="{FF2B5EF4-FFF2-40B4-BE49-F238E27FC236}">
                <a16:creationId xmlns:a16="http://schemas.microsoft.com/office/drawing/2014/main" id="{7B1AB65D-EEC5-3259-BA2A-7B3B6257C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5858" y="2597338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27" name="Line 3335">
            <a:extLst>
              <a:ext uri="{FF2B5EF4-FFF2-40B4-BE49-F238E27FC236}">
                <a16:creationId xmlns:a16="http://schemas.microsoft.com/office/drawing/2014/main" id="{95FD3C8D-6452-30C1-49F5-8D9877307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678" y="263930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28" name="Line 3336">
            <a:extLst>
              <a:ext uri="{FF2B5EF4-FFF2-40B4-BE49-F238E27FC236}">
                <a16:creationId xmlns:a16="http://schemas.microsoft.com/office/drawing/2014/main" id="{CEF72740-B916-81A4-2317-B1251F563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1056" y="2605207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29" name="Line 3337">
            <a:extLst>
              <a:ext uri="{FF2B5EF4-FFF2-40B4-BE49-F238E27FC236}">
                <a16:creationId xmlns:a16="http://schemas.microsoft.com/office/drawing/2014/main" id="{558B1CF2-5D45-958C-78C1-895472C25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9901" y="2639305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30" name="Line 3338">
            <a:extLst>
              <a:ext uri="{FF2B5EF4-FFF2-40B4-BE49-F238E27FC236}">
                <a16:creationId xmlns:a16="http://schemas.microsoft.com/office/drawing/2014/main" id="{58977455-A6D3-65E3-C6B0-C48F5E78D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4277" y="2605207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31" name="Line 3339">
            <a:extLst>
              <a:ext uri="{FF2B5EF4-FFF2-40B4-BE49-F238E27FC236}">
                <a16:creationId xmlns:a16="http://schemas.microsoft.com/office/drawing/2014/main" id="{8A2386A0-FD23-661B-6C11-8439C0CCA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3366" y="263930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32" name="Line 3340">
            <a:extLst>
              <a:ext uri="{FF2B5EF4-FFF2-40B4-BE49-F238E27FC236}">
                <a16:creationId xmlns:a16="http://schemas.microsoft.com/office/drawing/2014/main" id="{5FF57C61-7B11-745D-38E2-BA6B48200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7743" y="2605207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33" name="Line 3341">
            <a:extLst>
              <a:ext uri="{FF2B5EF4-FFF2-40B4-BE49-F238E27FC236}">
                <a16:creationId xmlns:a16="http://schemas.microsoft.com/office/drawing/2014/main" id="{D96F97C9-2FD4-94F8-34BA-C033E57DC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6010" y="263930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34" name="Line 3342">
            <a:extLst>
              <a:ext uri="{FF2B5EF4-FFF2-40B4-BE49-F238E27FC236}">
                <a16:creationId xmlns:a16="http://schemas.microsoft.com/office/drawing/2014/main" id="{F87E92AC-4ACC-CC24-3375-22490CFBC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388" y="2605207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35" name="Line 3343">
            <a:extLst>
              <a:ext uri="{FF2B5EF4-FFF2-40B4-BE49-F238E27FC236}">
                <a16:creationId xmlns:a16="http://schemas.microsoft.com/office/drawing/2014/main" id="{0299D9AE-0810-7DBD-172F-541EC75B1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9796" y="2681273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36" name="Line 3344">
            <a:extLst>
              <a:ext uri="{FF2B5EF4-FFF2-40B4-BE49-F238E27FC236}">
                <a16:creationId xmlns:a16="http://schemas.microsoft.com/office/drawing/2014/main" id="{A353D6B4-0289-94E8-57E2-7E9719193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4172" y="2649797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37" name="Line 3345">
            <a:extLst>
              <a:ext uri="{FF2B5EF4-FFF2-40B4-BE49-F238E27FC236}">
                <a16:creationId xmlns:a16="http://schemas.microsoft.com/office/drawing/2014/main" id="{488FB534-D6B5-6055-710D-162384064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5084" y="269176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38" name="Line 3346">
            <a:extLst>
              <a:ext uri="{FF2B5EF4-FFF2-40B4-BE49-F238E27FC236}">
                <a16:creationId xmlns:a16="http://schemas.microsoft.com/office/drawing/2014/main" id="{1CBE25EA-40F3-97D0-9951-7E298E7A4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9462" y="2657666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39" name="Line 3347">
            <a:extLst>
              <a:ext uri="{FF2B5EF4-FFF2-40B4-BE49-F238E27FC236}">
                <a16:creationId xmlns:a16="http://schemas.microsoft.com/office/drawing/2014/main" id="{0F968F6D-628B-9B8C-419B-FFC519A65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7729" y="269176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40" name="Line 3348">
            <a:extLst>
              <a:ext uri="{FF2B5EF4-FFF2-40B4-BE49-F238E27FC236}">
                <a16:creationId xmlns:a16="http://schemas.microsoft.com/office/drawing/2014/main" id="{67549D84-5C16-14B4-F7DA-1645E07A0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2106" y="2657666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41" name="Line 3349">
            <a:extLst>
              <a:ext uri="{FF2B5EF4-FFF2-40B4-BE49-F238E27FC236}">
                <a16:creationId xmlns:a16="http://schemas.microsoft.com/office/drawing/2014/main" id="{B582E2F4-373E-5BB3-811B-818A59D4D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193" y="2725863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42" name="Line 3350">
            <a:extLst>
              <a:ext uri="{FF2B5EF4-FFF2-40B4-BE49-F238E27FC236}">
                <a16:creationId xmlns:a16="http://schemas.microsoft.com/office/drawing/2014/main" id="{209A10D7-BA54-B0EE-F1A0-E4E773CD3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4570" y="2694387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43" name="Line 3351">
            <a:extLst>
              <a:ext uri="{FF2B5EF4-FFF2-40B4-BE49-F238E27FC236}">
                <a16:creationId xmlns:a16="http://schemas.microsoft.com/office/drawing/2014/main" id="{DD22D673-E9DF-44BD-02FD-9B9BB7C5A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1501" y="274422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44" name="Line 3352">
            <a:extLst>
              <a:ext uri="{FF2B5EF4-FFF2-40B4-BE49-F238E27FC236}">
                <a16:creationId xmlns:a16="http://schemas.microsoft.com/office/drawing/2014/main" id="{F57A15AD-EA8B-252A-D978-204B2D71B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79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45" name="Line 3353">
            <a:extLst>
              <a:ext uri="{FF2B5EF4-FFF2-40B4-BE49-F238E27FC236}">
                <a16:creationId xmlns:a16="http://schemas.microsoft.com/office/drawing/2014/main" id="{646C9669-C1EE-32F5-BC40-B6CFEE14F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7367" y="274422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46" name="Line 3354">
            <a:extLst>
              <a:ext uri="{FF2B5EF4-FFF2-40B4-BE49-F238E27FC236}">
                <a16:creationId xmlns:a16="http://schemas.microsoft.com/office/drawing/2014/main" id="{4C6BDA96-D1FE-3E8A-2F86-0FE1C8B3D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45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47" name="Line 3355">
            <a:extLst>
              <a:ext uri="{FF2B5EF4-FFF2-40B4-BE49-F238E27FC236}">
                <a16:creationId xmlns:a16="http://schemas.microsoft.com/office/drawing/2014/main" id="{51A5737B-1F0A-5760-080C-D79195A91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0013" y="274422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48" name="Line 3356">
            <a:extLst>
              <a:ext uri="{FF2B5EF4-FFF2-40B4-BE49-F238E27FC236}">
                <a16:creationId xmlns:a16="http://schemas.microsoft.com/office/drawing/2014/main" id="{88C4725C-55A1-ACA5-F148-867E00544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389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49" name="Line 3357">
            <a:extLst>
              <a:ext uri="{FF2B5EF4-FFF2-40B4-BE49-F238E27FC236}">
                <a16:creationId xmlns:a16="http://schemas.microsoft.com/office/drawing/2014/main" id="{838E4403-DE58-1426-BBF7-13308C4A9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5301" y="274422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50" name="Line 3358">
            <a:extLst>
              <a:ext uri="{FF2B5EF4-FFF2-40B4-BE49-F238E27FC236}">
                <a16:creationId xmlns:a16="http://schemas.microsoft.com/office/drawing/2014/main" id="{CAF13ABE-DB5F-50E9-5081-FA0A08ED4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9678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51" name="Line 3359">
            <a:extLst>
              <a:ext uri="{FF2B5EF4-FFF2-40B4-BE49-F238E27FC236}">
                <a16:creationId xmlns:a16="http://schemas.microsoft.com/office/drawing/2014/main" id="{7B6F29E0-D0C1-87DB-4187-9A5A3FC54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0590" y="274422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52" name="Line 3360">
            <a:extLst>
              <a:ext uri="{FF2B5EF4-FFF2-40B4-BE49-F238E27FC236}">
                <a16:creationId xmlns:a16="http://schemas.microsoft.com/office/drawing/2014/main" id="{73E48898-880B-FA13-9A58-B776B1AA6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967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53" name="Line 3361">
            <a:extLst>
              <a:ext uri="{FF2B5EF4-FFF2-40B4-BE49-F238E27FC236}">
                <a16:creationId xmlns:a16="http://schemas.microsoft.com/office/drawing/2014/main" id="{F2B31313-27BA-57A8-F69C-046D433E8F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0590" y="274422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54" name="Line 3362">
            <a:extLst>
              <a:ext uri="{FF2B5EF4-FFF2-40B4-BE49-F238E27FC236}">
                <a16:creationId xmlns:a16="http://schemas.microsoft.com/office/drawing/2014/main" id="{727AF6F1-444C-8F52-9ABC-20062F647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967" y="2710124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55" name="Line 3363">
            <a:extLst>
              <a:ext uri="{FF2B5EF4-FFF2-40B4-BE49-F238E27FC236}">
                <a16:creationId xmlns:a16="http://schemas.microsoft.com/office/drawing/2014/main" id="{A93E8105-6399-B819-C3AE-604C5B73C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8522" y="2752092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56" name="Line 3364">
            <a:extLst>
              <a:ext uri="{FF2B5EF4-FFF2-40B4-BE49-F238E27FC236}">
                <a16:creationId xmlns:a16="http://schemas.microsoft.com/office/drawing/2014/main" id="{4878E6CB-4FC2-8417-F71A-759BD8802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2901" y="2720618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57" name="Line 3365">
            <a:extLst>
              <a:ext uri="{FF2B5EF4-FFF2-40B4-BE49-F238E27FC236}">
                <a16:creationId xmlns:a16="http://schemas.microsoft.com/office/drawing/2014/main" id="{7BDDCBA2-F53D-3FD6-2517-5FED37133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7855" y="277045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58" name="Line 3366">
            <a:extLst>
              <a:ext uri="{FF2B5EF4-FFF2-40B4-BE49-F238E27FC236}">
                <a16:creationId xmlns:a16="http://schemas.microsoft.com/office/drawing/2014/main" id="{6505EC18-3C2F-84A5-370C-335102EF4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2232" y="2738978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59" name="Line 3367">
            <a:extLst>
              <a:ext uri="{FF2B5EF4-FFF2-40B4-BE49-F238E27FC236}">
                <a16:creationId xmlns:a16="http://schemas.microsoft.com/office/drawing/2014/main" id="{62D58D71-BB49-61F5-EB85-13D76F885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7855" y="277045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60" name="Line 3368">
            <a:extLst>
              <a:ext uri="{FF2B5EF4-FFF2-40B4-BE49-F238E27FC236}">
                <a16:creationId xmlns:a16="http://schemas.microsoft.com/office/drawing/2014/main" id="{52869BB0-9C03-62FE-FA5D-95BB630F9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2232" y="2738978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61" name="Line 3369">
            <a:extLst>
              <a:ext uri="{FF2B5EF4-FFF2-40B4-BE49-F238E27FC236}">
                <a16:creationId xmlns:a16="http://schemas.microsoft.com/office/drawing/2014/main" id="{D9DD45E7-0AB3-480D-8374-59D8C9E42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5788" y="277045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62" name="Line 3370">
            <a:extLst>
              <a:ext uri="{FF2B5EF4-FFF2-40B4-BE49-F238E27FC236}">
                <a16:creationId xmlns:a16="http://schemas.microsoft.com/office/drawing/2014/main" id="{4839F5F7-05D6-5D63-0119-D6FB84E61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0166" y="2738978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63" name="Line 3371">
            <a:extLst>
              <a:ext uri="{FF2B5EF4-FFF2-40B4-BE49-F238E27FC236}">
                <a16:creationId xmlns:a16="http://schemas.microsoft.com/office/drawing/2014/main" id="{C0B520D1-FD37-A41E-9541-0F816E2A3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032" y="27888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64" name="Line 3372">
            <a:extLst>
              <a:ext uri="{FF2B5EF4-FFF2-40B4-BE49-F238E27FC236}">
                <a16:creationId xmlns:a16="http://schemas.microsoft.com/office/drawing/2014/main" id="{827F3640-BD40-2AF4-B046-570481507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09" y="275733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65" name="Line 3373">
            <a:extLst>
              <a:ext uri="{FF2B5EF4-FFF2-40B4-BE49-F238E27FC236}">
                <a16:creationId xmlns:a16="http://schemas.microsoft.com/office/drawing/2014/main" id="{533E2286-F353-1C28-6BE3-ECCE3A8AA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5698" y="2807175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66" name="Line 3374">
            <a:extLst>
              <a:ext uri="{FF2B5EF4-FFF2-40B4-BE49-F238E27FC236}">
                <a16:creationId xmlns:a16="http://schemas.microsoft.com/office/drawing/2014/main" id="{07F02868-7970-05DA-070A-BD31C1D70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075" y="277569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67" name="Line 3375">
            <a:extLst>
              <a:ext uri="{FF2B5EF4-FFF2-40B4-BE49-F238E27FC236}">
                <a16:creationId xmlns:a16="http://schemas.microsoft.com/office/drawing/2014/main" id="{3853ABE6-445F-7168-BB4F-193A83C57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8343" y="2807175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68" name="Line 3376">
            <a:extLst>
              <a:ext uri="{FF2B5EF4-FFF2-40B4-BE49-F238E27FC236}">
                <a16:creationId xmlns:a16="http://schemas.microsoft.com/office/drawing/2014/main" id="{C358B992-96FF-E89C-7242-744A0729B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720" y="277569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69" name="Line 3377">
            <a:extLst>
              <a:ext uri="{FF2B5EF4-FFF2-40B4-BE49-F238E27FC236}">
                <a16:creationId xmlns:a16="http://schemas.microsoft.com/office/drawing/2014/main" id="{2BBE51FD-BAAF-9FD4-0A9B-A713485AB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8920" y="2807175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70" name="Line 3378">
            <a:extLst>
              <a:ext uri="{FF2B5EF4-FFF2-40B4-BE49-F238E27FC236}">
                <a16:creationId xmlns:a16="http://schemas.microsoft.com/office/drawing/2014/main" id="{C6961EF7-1F34-290D-0B84-04337D9A4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3297" y="2775699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71" name="Line 3379">
            <a:extLst>
              <a:ext uri="{FF2B5EF4-FFF2-40B4-BE49-F238E27FC236}">
                <a16:creationId xmlns:a16="http://schemas.microsoft.com/office/drawing/2014/main" id="{BDB42F3B-E3CD-9F96-843B-F92DF48B7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194" y="2854387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72" name="Line 3380">
            <a:extLst>
              <a:ext uri="{FF2B5EF4-FFF2-40B4-BE49-F238E27FC236}">
                <a16:creationId xmlns:a16="http://schemas.microsoft.com/office/drawing/2014/main" id="{32521DF4-ACB3-3502-879F-4C41C8295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571" y="2822912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73" name="Line 3381">
            <a:extLst>
              <a:ext uri="{FF2B5EF4-FFF2-40B4-BE49-F238E27FC236}">
                <a16:creationId xmlns:a16="http://schemas.microsoft.com/office/drawing/2014/main" id="{587950E4-CA8A-63A2-C337-491994EEA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5170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74" name="Line 3382">
            <a:extLst>
              <a:ext uri="{FF2B5EF4-FFF2-40B4-BE49-F238E27FC236}">
                <a16:creationId xmlns:a16="http://schemas.microsoft.com/office/drawing/2014/main" id="{12670C78-5774-7A2F-5641-28B2EEA01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9547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75" name="Line 3383">
            <a:extLst>
              <a:ext uri="{FF2B5EF4-FFF2-40B4-BE49-F238E27FC236}">
                <a16:creationId xmlns:a16="http://schemas.microsoft.com/office/drawing/2014/main" id="{3C9FEBA9-6F12-9584-646D-EB939370F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459" y="2864879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76" name="Line 3384">
            <a:extLst>
              <a:ext uri="{FF2B5EF4-FFF2-40B4-BE49-F238E27FC236}">
                <a16:creationId xmlns:a16="http://schemas.microsoft.com/office/drawing/2014/main" id="{561BEF94-5B65-65D8-3167-5AD890164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4836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77" name="Line 3385">
            <a:extLst>
              <a:ext uri="{FF2B5EF4-FFF2-40B4-BE49-F238E27FC236}">
                <a16:creationId xmlns:a16="http://schemas.microsoft.com/office/drawing/2014/main" id="{A52E494D-6577-E4F8-F458-105D0AC80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103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78" name="Line 3386">
            <a:extLst>
              <a:ext uri="{FF2B5EF4-FFF2-40B4-BE49-F238E27FC236}">
                <a16:creationId xmlns:a16="http://schemas.microsoft.com/office/drawing/2014/main" id="{FC546E3C-BE6D-96BB-9758-502EB1B87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7481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79" name="Line 3387">
            <a:extLst>
              <a:ext uri="{FF2B5EF4-FFF2-40B4-BE49-F238E27FC236}">
                <a16:creationId xmlns:a16="http://schemas.microsoft.com/office/drawing/2014/main" id="{3738649B-F944-1516-6FC7-D1D3A1896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103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80" name="Line 3388">
            <a:extLst>
              <a:ext uri="{FF2B5EF4-FFF2-40B4-BE49-F238E27FC236}">
                <a16:creationId xmlns:a16="http://schemas.microsoft.com/office/drawing/2014/main" id="{EDBE688E-FD4C-C445-CE2E-CD3926696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7481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81" name="Line 3389">
            <a:extLst>
              <a:ext uri="{FF2B5EF4-FFF2-40B4-BE49-F238E27FC236}">
                <a16:creationId xmlns:a16="http://schemas.microsoft.com/office/drawing/2014/main" id="{EC290C45-861F-03E6-38EE-156F2B31F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1036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82" name="Line 3390">
            <a:extLst>
              <a:ext uri="{FF2B5EF4-FFF2-40B4-BE49-F238E27FC236}">
                <a16:creationId xmlns:a16="http://schemas.microsoft.com/office/drawing/2014/main" id="{8EDEF35D-EE0F-D065-2678-8C20972B7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5414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83" name="Line 3391">
            <a:extLst>
              <a:ext uri="{FF2B5EF4-FFF2-40B4-BE49-F238E27FC236}">
                <a16:creationId xmlns:a16="http://schemas.microsoft.com/office/drawing/2014/main" id="{BB880287-8CED-58DB-3D0F-0E2FEAAD6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1036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84" name="Line 3392">
            <a:extLst>
              <a:ext uri="{FF2B5EF4-FFF2-40B4-BE49-F238E27FC236}">
                <a16:creationId xmlns:a16="http://schemas.microsoft.com/office/drawing/2014/main" id="{EBA78272-D9E4-BBCE-FCD1-1369DE103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5414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85" name="Line 3393">
            <a:extLst>
              <a:ext uri="{FF2B5EF4-FFF2-40B4-BE49-F238E27FC236}">
                <a16:creationId xmlns:a16="http://schemas.microsoft.com/office/drawing/2014/main" id="{40E58523-AB8B-4CA9-782F-D53CF8456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191" y="2864879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86" name="Line 3394">
            <a:extLst>
              <a:ext uri="{FF2B5EF4-FFF2-40B4-BE49-F238E27FC236}">
                <a16:creationId xmlns:a16="http://schemas.microsoft.com/office/drawing/2014/main" id="{681115FA-F170-8DB3-CCC1-5B05A38BF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6569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87" name="Line 3395">
            <a:extLst>
              <a:ext uri="{FF2B5EF4-FFF2-40B4-BE49-F238E27FC236}">
                <a16:creationId xmlns:a16="http://schemas.microsoft.com/office/drawing/2014/main" id="{6132FE21-E8F0-0526-A519-979F413FD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191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88" name="Line 3396">
            <a:extLst>
              <a:ext uri="{FF2B5EF4-FFF2-40B4-BE49-F238E27FC236}">
                <a16:creationId xmlns:a16="http://schemas.microsoft.com/office/drawing/2014/main" id="{ADBA91BC-B25E-C900-DD40-8292936B6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6569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89" name="Line 3397">
            <a:extLst>
              <a:ext uri="{FF2B5EF4-FFF2-40B4-BE49-F238E27FC236}">
                <a16:creationId xmlns:a16="http://schemas.microsoft.com/office/drawing/2014/main" id="{832281D4-CB02-5E77-B7CB-72AE89762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3925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90" name="Line 3399">
            <a:extLst>
              <a:ext uri="{FF2B5EF4-FFF2-40B4-BE49-F238E27FC236}">
                <a16:creationId xmlns:a16="http://schemas.microsoft.com/office/drawing/2014/main" id="{5DA57D29-72E2-DA86-AE67-C40B37399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8302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91" name="Line 3400">
            <a:extLst>
              <a:ext uri="{FF2B5EF4-FFF2-40B4-BE49-F238E27FC236}">
                <a16:creationId xmlns:a16="http://schemas.microsoft.com/office/drawing/2014/main" id="{3661A8D7-14E8-4F23-2DB3-70A91E569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790" y="286487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92" name="Line 3401">
            <a:extLst>
              <a:ext uri="{FF2B5EF4-FFF2-40B4-BE49-F238E27FC236}">
                <a16:creationId xmlns:a16="http://schemas.microsoft.com/office/drawing/2014/main" id="{D63FF212-79E6-5D27-D861-6E059C156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4168" y="283078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93" name="Line 3402">
            <a:extLst>
              <a:ext uri="{FF2B5EF4-FFF2-40B4-BE49-F238E27FC236}">
                <a16:creationId xmlns:a16="http://schemas.microsoft.com/office/drawing/2014/main" id="{5C7FB912-830C-6472-C128-A9F507D52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8879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94" name="Line 3403">
            <a:extLst>
              <a:ext uri="{FF2B5EF4-FFF2-40B4-BE49-F238E27FC236}">
                <a16:creationId xmlns:a16="http://schemas.microsoft.com/office/drawing/2014/main" id="{D4C6E0E6-D802-9188-FAED-4C5D7CE66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256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95" name="Line 3404">
            <a:extLst>
              <a:ext uri="{FF2B5EF4-FFF2-40B4-BE49-F238E27FC236}">
                <a16:creationId xmlns:a16="http://schemas.microsoft.com/office/drawing/2014/main" id="{3D816E2D-3689-ED72-9BB7-B386E5FEC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1522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96" name="Line 3405">
            <a:extLst>
              <a:ext uri="{FF2B5EF4-FFF2-40B4-BE49-F238E27FC236}">
                <a16:creationId xmlns:a16="http://schemas.microsoft.com/office/drawing/2014/main" id="{A131B98D-018B-4D2D-2589-09BC299C4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5900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97" name="Line 3406">
            <a:extLst>
              <a:ext uri="{FF2B5EF4-FFF2-40B4-BE49-F238E27FC236}">
                <a16:creationId xmlns:a16="http://schemas.microsoft.com/office/drawing/2014/main" id="{CEC4DC91-E751-D052-A969-982374B80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2101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98" name="Line 3407">
            <a:extLst>
              <a:ext uri="{FF2B5EF4-FFF2-40B4-BE49-F238E27FC236}">
                <a16:creationId xmlns:a16="http://schemas.microsoft.com/office/drawing/2014/main" id="{976A1C07-4A66-76CB-BD6B-FCCC0E12B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478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699" name="Line 3408">
            <a:extLst>
              <a:ext uri="{FF2B5EF4-FFF2-40B4-BE49-F238E27FC236}">
                <a16:creationId xmlns:a16="http://schemas.microsoft.com/office/drawing/2014/main" id="{269A5B90-382B-9A4A-F20A-59AC1344E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745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00" name="Line 3409">
            <a:extLst>
              <a:ext uri="{FF2B5EF4-FFF2-40B4-BE49-F238E27FC236}">
                <a16:creationId xmlns:a16="http://schemas.microsoft.com/office/drawing/2014/main" id="{9627F0F6-7468-C992-A97B-BC24AB546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122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01" name="Line 3410">
            <a:extLst>
              <a:ext uri="{FF2B5EF4-FFF2-40B4-BE49-F238E27FC236}">
                <a16:creationId xmlns:a16="http://schemas.microsoft.com/office/drawing/2014/main" id="{83AE38A6-86EF-2677-18B3-D4885A304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0855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02" name="Line 3411">
            <a:extLst>
              <a:ext uri="{FF2B5EF4-FFF2-40B4-BE49-F238E27FC236}">
                <a16:creationId xmlns:a16="http://schemas.microsoft.com/office/drawing/2014/main" id="{617E54DC-0E6D-3440-464F-23FB7DA56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232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03" name="Line 3412">
            <a:extLst>
              <a:ext uri="{FF2B5EF4-FFF2-40B4-BE49-F238E27FC236}">
                <a16:creationId xmlns:a16="http://schemas.microsoft.com/office/drawing/2014/main" id="{4C8506DE-E43B-ED4C-0549-4A83C6FFA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7543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04" name="Line 3413">
            <a:extLst>
              <a:ext uri="{FF2B5EF4-FFF2-40B4-BE49-F238E27FC236}">
                <a16:creationId xmlns:a16="http://schemas.microsoft.com/office/drawing/2014/main" id="{EE555B11-2073-B4FE-C192-286BAD99F2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1921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05" name="Line 3414">
            <a:extLst>
              <a:ext uri="{FF2B5EF4-FFF2-40B4-BE49-F238E27FC236}">
                <a16:creationId xmlns:a16="http://schemas.microsoft.com/office/drawing/2014/main" id="{16536E2F-4C8A-34B4-D725-0F5B7497A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853" y="2872748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06" name="Line 3415">
            <a:extLst>
              <a:ext uri="{FF2B5EF4-FFF2-40B4-BE49-F238E27FC236}">
                <a16:creationId xmlns:a16="http://schemas.microsoft.com/office/drawing/2014/main" id="{74FC955D-ADAB-5E09-9E20-9C66CB460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1586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07" name="Line 3416">
            <a:extLst>
              <a:ext uri="{FF2B5EF4-FFF2-40B4-BE49-F238E27FC236}">
                <a16:creationId xmlns:a16="http://schemas.microsoft.com/office/drawing/2014/main" id="{1AE4DDE1-6FF5-EF89-9160-E51B49255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3076" y="2872748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08" name="Line 3417">
            <a:extLst>
              <a:ext uri="{FF2B5EF4-FFF2-40B4-BE49-F238E27FC236}">
                <a16:creationId xmlns:a16="http://schemas.microsoft.com/office/drawing/2014/main" id="{0D70FBD9-D70A-0D0A-7619-3B5CB3676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452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09" name="Line 3418">
            <a:extLst>
              <a:ext uri="{FF2B5EF4-FFF2-40B4-BE49-F238E27FC236}">
                <a16:creationId xmlns:a16="http://schemas.microsoft.com/office/drawing/2014/main" id="{6934F3C5-CFA5-F03C-F970-254DEC26D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6297" y="287274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10" name="Line 3419">
            <a:extLst>
              <a:ext uri="{FF2B5EF4-FFF2-40B4-BE49-F238E27FC236}">
                <a16:creationId xmlns:a16="http://schemas.microsoft.com/office/drawing/2014/main" id="{C6FFD1F7-EE99-32A2-E28D-CF4AA370A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11" name="Line 3420">
            <a:extLst>
              <a:ext uri="{FF2B5EF4-FFF2-40B4-BE49-F238E27FC236}">
                <a16:creationId xmlns:a16="http://schemas.microsoft.com/office/drawing/2014/main" id="{5B1137A9-ACF1-2397-13DA-E0B058FAB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9519" y="2872748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12" name="Line 3421">
            <a:extLst>
              <a:ext uri="{FF2B5EF4-FFF2-40B4-BE49-F238E27FC236}">
                <a16:creationId xmlns:a16="http://schemas.microsoft.com/office/drawing/2014/main" id="{F2574D06-2C97-488D-131B-702709622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41272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13" name="Line 3422">
            <a:extLst>
              <a:ext uri="{FF2B5EF4-FFF2-40B4-BE49-F238E27FC236}">
                <a16:creationId xmlns:a16="http://schemas.microsoft.com/office/drawing/2014/main" id="{80493E7A-7AD3-2051-00EC-26DA11D1C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88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14" name="Line 3423">
            <a:extLst>
              <a:ext uri="{FF2B5EF4-FFF2-40B4-BE49-F238E27FC236}">
                <a16:creationId xmlns:a16="http://schemas.microsoft.com/office/drawing/2014/main" id="{D9E52DFC-8BB5-89C3-9128-508FF45A2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51764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15" name="Line 3424">
            <a:extLst>
              <a:ext uri="{FF2B5EF4-FFF2-40B4-BE49-F238E27FC236}">
                <a16:creationId xmlns:a16="http://schemas.microsoft.com/office/drawing/2014/main" id="{C03D613A-794A-38D7-B7C6-9F471B859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88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16" name="Line 3425">
            <a:extLst>
              <a:ext uri="{FF2B5EF4-FFF2-40B4-BE49-F238E27FC236}">
                <a16:creationId xmlns:a16="http://schemas.microsoft.com/office/drawing/2014/main" id="{55FC4A17-7514-46F5-3D6D-6F19E3D00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51764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17" name="Line 3426">
            <a:extLst>
              <a:ext uri="{FF2B5EF4-FFF2-40B4-BE49-F238E27FC236}">
                <a16:creationId xmlns:a16="http://schemas.microsoft.com/office/drawing/2014/main" id="{2858DD09-0E02-8EA0-DC1A-BFEAE1F20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88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18" name="Line 3427">
            <a:extLst>
              <a:ext uri="{FF2B5EF4-FFF2-40B4-BE49-F238E27FC236}">
                <a16:creationId xmlns:a16="http://schemas.microsoft.com/office/drawing/2014/main" id="{DE070844-8BA4-E726-2889-12EEF3FFA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51764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19" name="Line 3428">
            <a:extLst>
              <a:ext uri="{FF2B5EF4-FFF2-40B4-BE49-F238E27FC236}">
                <a16:creationId xmlns:a16="http://schemas.microsoft.com/office/drawing/2014/main" id="{66666ADD-F8DE-425F-69A8-5734B8340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88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20" name="Line 3429">
            <a:extLst>
              <a:ext uri="{FF2B5EF4-FFF2-40B4-BE49-F238E27FC236}">
                <a16:creationId xmlns:a16="http://schemas.microsoft.com/office/drawing/2014/main" id="{B0C6BF96-7CBE-9D3B-089D-7B6581029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51764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21" name="Line 3430">
            <a:extLst>
              <a:ext uri="{FF2B5EF4-FFF2-40B4-BE49-F238E27FC236}">
                <a16:creationId xmlns:a16="http://schemas.microsoft.com/office/drawing/2014/main" id="{1EE52B04-EC81-0D1E-962A-EC1A32AC9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883240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22" name="Line 3431">
            <a:extLst>
              <a:ext uri="{FF2B5EF4-FFF2-40B4-BE49-F238E27FC236}">
                <a16:creationId xmlns:a16="http://schemas.microsoft.com/office/drawing/2014/main" id="{7D611BFA-4EA4-D752-E6DF-91153FA66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51764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23" name="Line 3432">
            <a:extLst>
              <a:ext uri="{FF2B5EF4-FFF2-40B4-BE49-F238E27FC236}">
                <a16:creationId xmlns:a16="http://schemas.microsoft.com/office/drawing/2014/main" id="{C29FFE2B-698E-ADBF-DD5C-B9785A984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24" name="Line 3433">
            <a:extLst>
              <a:ext uri="{FF2B5EF4-FFF2-40B4-BE49-F238E27FC236}">
                <a16:creationId xmlns:a16="http://schemas.microsoft.com/office/drawing/2014/main" id="{8B8CE4B9-F544-4FEE-7C38-F42AE4447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2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25" name="Line 3434">
            <a:extLst>
              <a:ext uri="{FF2B5EF4-FFF2-40B4-BE49-F238E27FC236}">
                <a16:creationId xmlns:a16="http://schemas.microsoft.com/office/drawing/2014/main" id="{6A8A88E4-13E8-CB61-5BBC-3526AF57D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26" name="Line 3435">
            <a:extLst>
              <a:ext uri="{FF2B5EF4-FFF2-40B4-BE49-F238E27FC236}">
                <a16:creationId xmlns:a16="http://schemas.microsoft.com/office/drawing/2014/main" id="{24716241-0D1C-1ED2-E99A-4E7B1A0A0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2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27" name="Line 3436">
            <a:extLst>
              <a:ext uri="{FF2B5EF4-FFF2-40B4-BE49-F238E27FC236}">
                <a16:creationId xmlns:a16="http://schemas.microsoft.com/office/drawing/2014/main" id="{05854766-5F6F-75AE-C4FC-0B19F23A9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3320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28" name="Line 3437">
            <a:extLst>
              <a:ext uri="{FF2B5EF4-FFF2-40B4-BE49-F238E27FC236}">
                <a16:creationId xmlns:a16="http://schemas.microsoft.com/office/drawing/2014/main" id="{2952CB8D-6EAC-C536-838E-6D81C2D2A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96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29" name="Line 3438">
            <a:extLst>
              <a:ext uri="{FF2B5EF4-FFF2-40B4-BE49-F238E27FC236}">
                <a16:creationId xmlns:a16="http://schemas.microsoft.com/office/drawing/2014/main" id="{4B558407-464C-C083-3AA4-C1FEC8559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96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30" name="Line 3439">
            <a:extLst>
              <a:ext uri="{FF2B5EF4-FFF2-40B4-BE49-F238E27FC236}">
                <a16:creationId xmlns:a16="http://schemas.microsoft.com/office/drawing/2014/main" id="{5A2F60F0-A036-4E89-4273-E8CB94CB8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31" name="Line 3440">
            <a:extLst>
              <a:ext uri="{FF2B5EF4-FFF2-40B4-BE49-F238E27FC236}">
                <a16:creationId xmlns:a16="http://schemas.microsoft.com/office/drawing/2014/main" id="{2D35D893-88AC-1F8D-262F-3E9EDC3A0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96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32" name="Line 3441">
            <a:extLst>
              <a:ext uri="{FF2B5EF4-FFF2-40B4-BE49-F238E27FC236}">
                <a16:creationId xmlns:a16="http://schemas.microsoft.com/office/drawing/2014/main" id="{44F084C8-1944-2DDA-E363-AE82017F8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33" name="Line 3442">
            <a:extLst>
              <a:ext uri="{FF2B5EF4-FFF2-40B4-BE49-F238E27FC236}">
                <a16:creationId xmlns:a16="http://schemas.microsoft.com/office/drawing/2014/main" id="{CD212ABC-EAAB-C47F-E112-DA7C58F3F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96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34" name="Line 3443">
            <a:extLst>
              <a:ext uri="{FF2B5EF4-FFF2-40B4-BE49-F238E27FC236}">
                <a16:creationId xmlns:a16="http://schemas.microsoft.com/office/drawing/2014/main" id="{148C51A2-14D5-B3AA-E2B6-CEB9E41C8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35" name="Line 3444">
            <a:extLst>
              <a:ext uri="{FF2B5EF4-FFF2-40B4-BE49-F238E27FC236}">
                <a16:creationId xmlns:a16="http://schemas.microsoft.com/office/drawing/2014/main" id="{C68C83CA-B32C-C940-B963-28D27E548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36" name="Line 3445">
            <a:extLst>
              <a:ext uri="{FF2B5EF4-FFF2-40B4-BE49-F238E27FC236}">
                <a16:creationId xmlns:a16="http://schemas.microsoft.com/office/drawing/2014/main" id="{5E52066A-CBFD-437E-3FB3-0A502735F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37" name="Line 3446">
            <a:extLst>
              <a:ext uri="{FF2B5EF4-FFF2-40B4-BE49-F238E27FC236}">
                <a16:creationId xmlns:a16="http://schemas.microsoft.com/office/drawing/2014/main" id="{571DB164-4410-0F52-BE07-F87B849F7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38" name="Line 3447">
            <a:extLst>
              <a:ext uri="{FF2B5EF4-FFF2-40B4-BE49-F238E27FC236}">
                <a16:creationId xmlns:a16="http://schemas.microsoft.com/office/drawing/2014/main" id="{070DD3D2-A1A5-333C-7BD5-6E179B7A0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39" name="Line 3448">
            <a:extLst>
              <a:ext uri="{FF2B5EF4-FFF2-40B4-BE49-F238E27FC236}">
                <a16:creationId xmlns:a16="http://schemas.microsoft.com/office/drawing/2014/main" id="{6C918BE7-EA4C-4EC3-4319-D0321BB95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40" name="Line 3449">
            <a:extLst>
              <a:ext uri="{FF2B5EF4-FFF2-40B4-BE49-F238E27FC236}">
                <a16:creationId xmlns:a16="http://schemas.microsoft.com/office/drawing/2014/main" id="{1A6849D4-D00C-980F-B26F-332D8A2AD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41" name="Line 3450">
            <a:extLst>
              <a:ext uri="{FF2B5EF4-FFF2-40B4-BE49-F238E27FC236}">
                <a16:creationId xmlns:a16="http://schemas.microsoft.com/office/drawing/2014/main" id="{E0DCCB4B-3C24-B005-AFE0-669FC77E1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42" name="Line 3451">
            <a:extLst>
              <a:ext uri="{FF2B5EF4-FFF2-40B4-BE49-F238E27FC236}">
                <a16:creationId xmlns:a16="http://schemas.microsoft.com/office/drawing/2014/main" id="{B1023D74-EAF8-3C20-FA9B-85393930A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43" name="Line 3452">
            <a:extLst>
              <a:ext uri="{FF2B5EF4-FFF2-40B4-BE49-F238E27FC236}">
                <a16:creationId xmlns:a16="http://schemas.microsoft.com/office/drawing/2014/main" id="{F08131EB-81C6-93EB-0205-48A7FA573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44" name="Line 3453">
            <a:extLst>
              <a:ext uri="{FF2B5EF4-FFF2-40B4-BE49-F238E27FC236}">
                <a16:creationId xmlns:a16="http://schemas.microsoft.com/office/drawing/2014/main" id="{0E2858CE-5067-EF20-AC2E-27C5860E4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45" name="Line 3454">
            <a:extLst>
              <a:ext uri="{FF2B5EF4-FFF2-40B4-BE49-F238E27FC236}">
                <a16:creationId xmlns:a16="http://schemas.microsoft.com/office/drawing/2014/main" id="{284F6F2D-C583-A50E-D48E-258C7FE84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46" name="Line 3455">
            <a:extLst>
              <a:ext uri="{FF2B5EF4-FFF2-40B4-BE49-F238E27FC236}">
                <a16:creationId xmlns:a16="http://schemas.microsoft.com/office/drawing/2014/main" id="{6B75F9FE-DD38-FDAB-FF84-759FC0037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47" name="Line 3456">
            <a:extLst>
              <a:ext uri="{FF2B5EF4-FFF2-40B4-BE49-F238E27FC236}">
                <a16:creationId xmlns:a16="http://schemas.microsoft.com/office/drawing/2014/main" id="{CE16E4FF-CDED-8BAE-727E-F08631557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48" name="Line 3457">
            <a:extLst>
              <a:ext uri="{FF2B5EF4-FFF2-40B4-BE49-F238E27FC236}">
                <a16:creationId xmlns:a16="http://schemas.microsoft.com/office/drawing/2014/main" id="{91796351-6536-37C1-995C-766B23EA8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49" name="Line 3458">
            <a:extLst>
              <a:ext uri="{FF2B5EF4-FFF2-40B4-BE49-F238E27FC236}">
                <a16:creationId xmlns:a16="http://schemas.microsoft.com/office/drawing/2014/main" id="{986CA186-6E74-1430-CEA0-6DF80BFD5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50" name="Line 3459">
            <a:extLst>
              <a:ext uri="{FF2B5EF4-FFF2-40B4-BE49-F238E27FC236}">
                <a16:creationId xmlns:a16="http://schemas.microsoft.com/office/drawing/2014/main" id="{FC49A9F8-1958-0D34-8E07-385357544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51" name="Line 3460">
            <a:extLst>
              <a:ext uri="{FF2B5EF4-FFF2-40B4-BE49-F238E27FC236}">
                <a16:creationId xmlns:a16="http://schemas.microsoft.com/office/drawing/2014/main" id="{822592CE-7102-FE61-28CD-E60A992A0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52" name="Line 3461">
            <a:extLst>
              <a:ext uri="{FF2B5EF4-FFF2-40B4-BE49-F238E27FC236}">
                <a16:creationId xmlns:a16="http://schemas.microsoft.com/office/drawing/2014/main" id="{6A71B8BA-12D4-D730-8BAE-8CB211A9E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53" name="Line 3462">
            <a:extLst>
              <a:ext uri="{FF2B5EF4-FFF2-40B4-BE49-F238E27FC236}">
                <a16:creationId xmlns:a16="http://schemas.microsoft.com/office/drawing/2014/main" id="{A8D61E1F-D243-4DE8-7A7F-BAF2974A2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54" name="Line 3463">
            <a:extLst>
              <a:ext uri="{FF2B5EF4-FFF2-40B4-BE49-F238E27FC236}">
                <a16:creationId xmlns:a16="http://schemas.microsoft.com/office/drawing/2014/main" id="{BD3EFEA5-471D-10C4-55CF-18735A8DC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55" name="Line 3464">
            <a:extLst>
              <a:ext uri="{FF2B5EF4-FFF2-40B4-BE49-F238E27FC236}">
                <a16:creationId xmlns:a16="http://schemas.microsoft.com/office/drawing/2014/main" id="{94F7EF64-F38C-9FB9-DCDB-41B99D71A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56" name="Line 3465">
            <a:extLst>
              <a:ext uri="{FF2B5EF4-FFF2-40B4-BE49-F238E27FC236}">
                <a16:creationId xmlns:a16="http://schemas.microsoft.com/office/drawing/2014/main" id="{A9D48E1C-3ED9-A966-63D1-0FD0473B1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57" name="Line 3466">
            <a:extLst>
              <a:ext uri="{FF2B5EF4-FFF2-40B4-BE49-F238E27FC236}">
                <a16:creationId xmlns:a16="http://schemas.microsoft.com/office/drawing/2014/main" id="{2172EFB8-9C7C-D247-8057-C217D8C05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58" name="Line 3467">
            <a:extLst>
              <a:ext uri="{FF2B5EF4-FFF2-40B4-BE49-F238E27FC236}">
                <a16:creationId xmlns:a16="http://schemas.microsoft.com/office/drawing/2014/main" id="{BC1BA710-106F-F6C4-6AA3-DE1BC1144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59" name="Line 3468">
            <a:extLst>
              <a:ext uri="{FF2B5EF4-FFF2-40B4-BE49-F238E27FC236}">
                <a16:creationId xmlns:a16="http://schemas.microsoft.com/office/drawing/2014/main" id="{CA4475E7-8788-DA32-CF27-B7D55A2B7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60" name="Line 3469">
            <a:extLst>
              <a:ext uri="{FF2B5EF4-FFF2-40B4-BE49-F238E27FC236}">
                <a16:creationId xmlns:a16="http://schemas.microsoft.com/office/drawing/2014/main" id="{9F0CEEA0-1E63-3AD0-5A61-9D08E9C34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61" name="Line 3470">
            <a:extLst>
              <a:ext uri="{FF2B5EF4-FFF2-40B4-BE49-F238E27FC236}">
                <a16:creationId xmlns:a16="http://schemas.microsoft.com/office/drawing/2014/main" id="{9A915B0F-3C2F-27B7-9930-492DDB396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62" name="Line 3471">
            <a:extLst>
              <a:ext uri="{FF2B5EF4-FFF2-40B4-BE49-F238E27FC236}">
                <a16:creationId xmlns:a16="http://schemas.microsoft.com/office/drawing/2014/main" id="{4B8D3E8C-A33E-B17E-EEBF-2FEBE5697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63" name="Line 3472">
            <a:extLst>
              <a:ext uri="{FF2B5EF4-FFF2-40B4-BE49-F238E27FC236}">
                <a16:creationId xmlns:a16="http://schemas.microsoft.com/office/drawing/2014/main" id="{26AB432A-E2D0-848D-286C-C7A4D4C84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64" name="Line 3473">
            <a:extLst>
              <a:ext uri="{FF2B5EF4-FFF2-40B4-BE49-F238E27FC236}">
                <a16:creationId xmlns:a16="http://schemas.microsoft.com/office/drawing/2014/main" id="{18F1572D-A3FF-673B-7616-EFC144147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65" name="Line 3474">
            <a:extLst>
              <a:ext uri="{FF2B5EF4-FFF2-40B4-BE49-F238E27FC236}">
                <a16:creationId xmlns:a16="http://schemas.microsoft.com/office/drawing/2014/main" id="{452804D2-9509-1C45-68E4-DBFFB5855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66" name="Line 3475">
            <a:extLst>
              <a:ext uri="{FF2B5EF4-FFF2-40B4-BE49-F238E27FC236}">
                <a16:creationId xmlns:a16="http://schemas.microsoft.com/office/drawing/2014/main" id="{AC8D7BF1-1F9D-EAB5-131B-D09CFB9B3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67" name="Line 3476">
            <a:extLst>
              <a:ext uri="{FF2B5EF4-FFF2-40B4-BE49-F238E27FC236}">
                <a16:creationId xmlns:a16="http://schemas.microsoft.com/office/drawing/2014/main" id="{78001E4C-D5ED-384E-D5CD-28327F9AE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68" name="Line 3477">
            <a:extLst>
              <a:ext uri="{FF2B5EF4-FFF2-40B4-BE49-F238E27FC236}">
                <a16:creationId xmlns:a16="http://schemas.microsoft.com/office/drawing/2014/main" id="{A2490192-9EC0-B62E-2327-AF47C3823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69" name="Line 3478">
            <a:extLst>
              <a:ext uri="{FF2B5EF4-FFF2-40B4-BE49-F238E27FC236}">
                <a16:creationId xmlns:a16="http://schemas.microsoft.com/office/drawing/2014/main" id="{F55C3293-76CA-A888-40BB-F12400DAF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70" name="Line 3479">
            <a:extLst>
              <a:ext uri="{FF2B5EF4-FFF2-40B4-BE49-F238E27FC236}">
                <a16:creationId xmlns:a16="http://schemas.microsoft.com/office/drawing/2014/main" id="{82C9C485-E084-6B0D-DD5F-F2840F63F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71" name="Line 3480">
            <a:extLst>
              <a:ext uri="{FF2B5EF4-FFF2-40B4-BE49-F238E27FC236}">
                <a16:creationId xmlns:a16="http://schemas.microsoft.com/office/drawing/2014/main" id="{E5DEFEBE-5055-AFDF-3DD4-22DC74E47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72" name="Line 3481">
            <a:extLst>
              <a:ext uri="{FF2B5EF4-FFF2-40B4-BE49-F238E27FC236}">
                <a16:creationId xmlns:a16="http://schemas.microsoft.com/office/drawing/2014/main" id="{890CFD44-9B0B-7C12-1C4E-8D0C8BB3E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73" name="Line 3482">
            <a:extLst>
              <a:ext uri="{FF2B5EF4-FFF2-40B4-BE49-F238E27FC236}">
                <a16:creationId xmlns:a16="http://schemas.microsoft.com/office/drawing/2014/main" id="{685FA2FC-2B54-1710-110B-EEBAE022D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74" name="Line 3483">
            <a:extLst>
              <a:ext uri="{FF2B5EF4-FFF2-40B4-BE49-F238E27FC236}">
                <a16:creationId xmlns:a16="http://schemas.microsoft.com/office/drawing/2014/main" id="{3A465AB2-5F4E-B8F1-F195-87BDBB481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75" name="Line 3484">
            <a:extLst>
              <a:ext uri="{FF2B5EF4-FFF2-40B4-BE49-F238E27FC236}">
                <a16:creationId xmlns:a16="http://schemas.microsoft.com/office/drawing/2014/main" id="{11A2F438-F61B-A5FD-5B60-A9BEFCA03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76" name="Line 3485">
            <a:extLst>
              <a:ext uri="{FF2B5EF4-FFF2-40B4-BE49-F238E27FC236}">
                <a16:creationId xmlns:a16="http://schemas.microsoft.com/office/drawing/2014/main" id="{21AE967C-5BFE-6D7C-A04A-6150C7ECE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77" name="Line 3486">
            <a:extLst>
              <a:ext uri="{FF2B5EF4-FFF2-40B4-BE49-F238E27FC236}">
                <a16:creationId xmlns:a16="http://schemas.microsoft.com/office/drawing/2014/main" id="{EB69C7F4-F3AB-D61B-647C-4CF9C33F0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78" name="Line 3487">
            <a:extLst>
              <a:ext uri="{FF2B5EF4-FFF2-40B4-BE49-F238E27FC236}">
                <a16:creationId xmlns:a16="http://schemas.microsoft.com/office/drawing/2014/main" id="{7A7DD0B1-AE92-ABBB-50C7-450B3A76A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79" name="Line 3488">
            <a:extLst>
              <a:ext uri="{FF2B5EF4-FFF2-40B4-BE49-F238E27FC236}">
                <a16:creationId xmlns:a16="http://schemas.microsoft.com/office/drawing/2014/main" id="{37D784FA-8E08-82D7-88CD-807364117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80" name="Line 3489">
            <a:extLst>
              <a:ext uri="{FF2B5EF4-FFF2-40B4-BE49-F238E27FC236}">
                <a16:creationId xmlns:a16="http://schemas.microsoft.com/office/drawing/2014/main" id="{B9E9EE25-64FC-E29C-496E-4A7F99760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81" name="Line 3490">
            <a:extLst>
              <a:ext uri="{FF2B5EF4-FFF2-40B4-BE49-F238E27FC236}">
                <a16:creationId xmlns:a16="http://schemas.microsoft.com/office/drawing/2014/main" id="{9024FF93-9D7D-BD0E-7351-1C40BC4AA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82" name="Line 3491">
            <a:extLst>
              <a:ext uri="{FF2B5EF4-FFF2-40B4-BE49-F238E27FC236}">
                <a16:creationId xmlns:a16="http://schemas.microsoft.com/office/drawing/2014/main" id="{6F98177B-F07F-D72E-FB67-B155A3B93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83" name="Line 3492">
            <a:extLst>
              <a:ext uri="{FF2B5EF4-FFF2-40B4-BE49-F238E27FC236}">
                <a16:creationId xmlns:a16="http://schemas.microsoft.com/office/drawing/2014/main" id="{CC06CB39-F213-FEA9-F4B0-E73E888C4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84" name="Line 3493">
            <a:extLst>
              <a:ext uri="{FF2B5EF4-FFF2-40B4-BE49-F238E27FC236}">
                <a16:creationId xmlns:a16="http://schemas.microsoft.com/office/drawing/2014/main" id="{46FDF0D7-5BC7-BD91-1BF5-87666446A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85" name="Line 3494">
            <a:extLst>
              <a:ext uri="{FF2B5EF4-FFF2-40B4-BE49-F238E27FC236}">
                <a16:creationId xmlns:a16="http://schemas.microsoft.com/office/drawing/2014/main" id="{FA1E1DDB-5C34-0500-90F4-80D54956F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86" name="Line 3495">
            <a:extLst>
              <a:ext uri="{FF2B5EF4-FFF2-40B4-BE49-F238E27FC236}">
                <a16:creationId xmlns:a16="http://schemas.microsoft.com/office/drawing/2014/main" id="{83F7EE0A-02DD-8576-EF30-3855FCEE1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87" name="Line 3496">
            <a:extLst>
              <a:ext uri="{FF2B5EF4-FFF2-40B4-BE49-F238E27FC236}">
                <a16:creationId xmlns:a16="http://schemas.microsoft.com/office/drawing/2014/main" id="{096C9122-A73F-DD77-9001-E88C9F8AA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88" name="Line 3497">
            <a:extLst>
              <a:ext uri="{FF2B5EF4-FFF2-40B4-BE49-F238E27FC236}">
                <a16:creationId xmlns:a16="http://schemas.microsoft.com/office/drawing/2014/main" id="{885B61B8-F6D2-04E1-64E2-04E7FB795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89" name="Line 3498">
            <a:extLst>
              <a:ext uri="{FF2B5EF4-FFF2-40B4-BE49-F238E27FC236}">
                <a16:creationId xmlns:a16="http://schemas.microsoft.com/office/drawing/2014/main" id="{3FC31488-55EE-2549-F7AA-91B2CFC09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90" name="Line 3499">
            <a:extLst>
              <a:ext uri="{FF2B5EF4-FFF2-40B4-BE49-F238E27FC236}">
                <a16:creationId xmlns:a16="http://schemas.microsoft.com/office/drawing/2014/main" id="{20101138-39D9-C12C-7C3E-B39EB09A1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91" name="Line 3500">
            <a:extLst>
              <a:ext uri="{FF2B5EF4-FFF2-40B4-BE49-F238E27FC236}">
                <a16:creationId xmlns:a16="http://schemas.microsoft.com/office/drawing/2014/main" id="{69E34CE2-DA38-68C0-1ADC-90F28EF3D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92" name="Line 3501">
            <a:extLst>
              <a:ext uri="{FF2B5EF4-FFF2-40B4-BE49-F238E27FC236}">
                <a16:creationId xmlns:a16="http://schemas.microsoft.com/office/drawing/2014/main" id="{C2ABBD4D-C712-98E1-1A3B-6ED793114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93" name="Line 3502">
            <a:extLst>
              <a:ext uri="{FF2B5EF4-FFF2-40B4-BE49-F238E27FC236}">
                <a16:creationId xmlns:a16="http://schemas.microsoft.com/office/drawing/2014/main" id="{79205A3C-F1F9-0AE7-A77F-C681C15DC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94" name="Line 3503">
            <a:extLst>
              <a:ext uri="{FF2B5EF4-FFF2-40B4-BE49-F238E27FC236}">
                <a16:creationId xmlns:a16="http://schemas.microsoft.com/office/drawing/2014/main" id="{43B04845-69AD-7481-A7ED-E01BAC296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95" name="Line 3504">
            <a:extLst>
              <a:ext uri="{FF2B5EF4-FFF2-40B4-BE49-F238E27FC236}">
                <a16:creationId xmlns:a16="http://schemas.microsoft.com/office/drawing/2014/main" id="{739B8634-4A92-49AB-B5C2-CBA85D6A5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96" name="Line 3505">
            <a:extLst>
              <a:ext uri="{FF2B5EF4-FFF2-40B4-BE49-F238E27FC236}">
                <a16:creationId xmlns:a16="http://schemas.microsoft.com/office/drawing/2014/main" id="{08A2B422-CCD7-B956-F8B2-B1F818664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97" name="Line 3506">
            <a:extLst>
              <a:ext uri="{FF2B5EF4-FFF2-40B4-BE49-F238E27FC236}">
                <a16:creationId xmlns:a16="http://schemas.microsoft.com/office/drawing/2014/main" id="{BA9EFB80-09FE-EF34-6E29-0A372A003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98" name="Line 3507">
            <a:extLst>
              <a:ext uri="{FF2B5EF4-FFF2-40B4-BE49-F238E27FC236}">
                <a16:creationId xmlns:a16="http://schemas.microsoft.com/office/drawing/2014/main" id="{1485A8C7-0F12-07F3-BD74-2592434BD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799" name="Line 3508">
            <a:extLst>
              <a:ext uri="{FF2B5EF4-FFF2-40B4-BE49-F238E27FC236}">
                <a16:creationId xmlns:a16="http://schemas.microsoft.com/office/drawing/2014/main" id="{8FE5F222-967A-2ABF-6E32-165A256FB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00" name="Line 3509">
            <a:extLst>
              <a:ext uri="{FF2B5EF4-FFF2-40B4-BE49-F238E27FC236}">
                <a16:creationId xmlns:a16="http://schemas.microsoft.com/office/drawing/2014/main" id="{23AA9DEE-8BFE-F6E3-DAA7-E201B824C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8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01" name="Line 3510">
            <a:extLst>
              <a:ext uri="{FF2B5EF4-FFF2-40B4-BE49-F238E27FC236}">
                <a16:creationId xmlns:a16="http://schemas.microsoft.com/office/drawing/2014/main" id="{8F326A6F-DAEB-1EDE-AB82-F358CAE63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02" name="Line 3511">
            <a:extLst>
              <a:ext uri="{FF2B5EF4-FFF2-40B4-BE49-F238E27FC236}">
                <a16:creationId xmlns:a16="http://schemas.microsoft.com/office/drawing/2014/main" id="{675E01AB-F6D9-7438-909C-18CFADE98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8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03" name="Line 3512">
            <a:extLst>
              <a:ext uri="{FF2B5EF4-FFF2-40B4-BE49-F238E27FC236}">
                <a16:creationId xmlns:a16="http://schemas.microsoft.com/office/drawing/2014/main" id="{30C92CBE-2F6B-51BA-C186-3463478F0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04" name="Line 3513">
            <a:extLst>
              <a:ext uri="{FF2B5EF4-FFF2-40B4-BE49-F238E27FC236}">
                <a16:creationId xmlns:a16="http://schemas.microsoft.com/office/drawing/2014/main" id="{93284865-EEA3-570E-4D57-18D1C50F3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8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05" name="Line 3514">
            <a:extLst>
              <a:ext uri="{FF2B5EF4-FFF2-40B4-BE49-F238E27FC236}">
                <a16:creationId xmlns:a16="http://schemas.microsoft.com/office/drawing/2014/main" id="{9AC60803-3BF4-95B4-2394-DA6200D66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6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06" name="Line 3515">
            <a:extLst>
              <a:ext uri="{FF2B5EF4-FFF2-40B4-BE49-F238E27FC236}">
                <a16:creationId xmlns:a16="http://schemas.microsoft.com/office/drawing/2014/main" id="{BE1CFC58-4F4C-EF84-5A33-8AC34F641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56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07" name="Line 3516">
            <a:extLst>
              <a:ext uri="{FF2B5EF4-FFF2-40B4-BE49-F238E27FC236}">
                <a16:creationId xmlns:a16="http://schemas.microsoft.com/office/drawing/2014/main" id="{F0AA295B-D456-470E-7AC0-26EAAA48B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6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08" name="Line 3517">
            <a:extLst>
              <a:ext uri="{FF2B5EF4-FFF2-40B4-BE49-F238E27FC236}">
                <a16:creationId xmlns:a16="http://schemas.microsoft.com/office/drawing/2014/main" id="{19C1B925-1BD0-8BD0-FE79-76D22D904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56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09" name="Line 3518">
            <a:extLst>
              <a:ext uri="{FF2B5EF4-FFF2-40B4-BE49-F238E27FC236}">
                <a16:creationId xmlns:a16="http://schemas.microsoft.com/office/drawing/2014/main" id="{BD5CEB15-46A1-BC67-AD84-7A2420448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6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10" name="Line 3519">
            <a:extLst>
              <a:ext uri="{FF2B5EF4-FFF2-40B4-BE49-F238E27FC236}">
                <a16:creationId xmlns:a16="http://schemas.microsoft.com/office/drawing/2014/main" id="{ED8C621F-EA0B-98BF-D20C-62A992CA4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56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11" name="Line 3520">
            <a:extLst>
              <a:ext uri="{FF2B5EF4-FFF2-40B4-BE49-F238E27FC236}">
                <a16:creationId xmlns:a16="http://schemas.microsoft.com/office/drawing/2014/main" id="{267A8B74-089D-DDDE-EA22-490CA0D7D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6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12" name="Line 3521">
            <a:extLst>
              <a:ext uri="{FF2B5EF4-FFF2-40B4-BE49-F238E27FC236}">
                <a16:creationId xmlns:a16="http://schemas.microsoft.com/office/drawing/2014/main" id="{8D7D62EB-A76D-C304-C248-60031C482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56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13" name="Line 3522">
            <a:extLst>
              <a:ext uri="{FF2B5EF4-FFF2-40B4-BE49-F238E27FC236}">
                <a16:creationId xmlns:a16="http://schemas.microsoft.com/office/drawing/2014/main" id="{8A6ABEEB-2516-E393-56F9-2692FAE84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14" name="Line 3523">
            <a:extLst>
              <a:ext uri="{FF2B5EF4-FFF2-40B4-BE49-F238E27FC236}">
                <a16:creationId xmlns:a16="http://schemas.microsoft.com/office/drawing/2014/main" id="{320BF531-7663-72F6-B900-216321178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15" name="Line 3524">
            <a:extLst>
              <a:ext uri="{FF2B5EF4-FFF2-40B4-BE49-F238E27FC236}">
                <a16:creationId xmlns:a16="http://schemas.microsoft.com/office/drawing/2014/main" id="{892EC507-8F65-4B04-865A-CB9E9D1C6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16" name="Line 3525">
            <a:extLst>
              <a:ext uri="{FF2B5EF4-FFF2-40B4-BE49-F238E27FC236}">
                <a16:creationId xmlns:a16="http://schemas.microsoft.com/office/drawing/2014/main" id="{1797AE45-7254-9915-EC0C-5719429DD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17" name="Line 3526">
            <a:extLst>
              <a:ext uri="{FF2B5EF4-FFF2-40B4-BE49-F238E27FC236}">
                <a16:creationId xmlns:a16="http://schemas.microsoft.com/office/drawing/2014/main" id="{63A756E9-D516-3B6D-78CE-28F40D878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18" name="Line 3527">
            <a:extLst>
              <a:ext uri="{FF2B5EF4-FFF2-40B4-BE49-F238E27FC236}">
                <a16:creationId xmlns:a16="http://schemas.microsoft.com/office/drawing/2014/main" id="{C39075A4-6CDA-9352-5B71-123B1083D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19" name="Line 3528">
            <a:extLst>
              <a:ext uri="{FF2B5EF4-FFF2-40B4-BE49-F238E27FC236}">
                <a16:creationId xmlns:a16="http://schemas.microsoft.com/office/drawing/2014/main" id="{9F2E233C-66AE-DCDB-2AAE-AC64A36E5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20" name="Line 3529">
            <a:extLst>
              <a:ext uri="{FF2B5EF4-FFF2-40B4-BE49-F238E27FC236}">
                <a16:creationId xmlns:a16="http://schemas.microsoft.com/office/drawing/2014/main" id="{02DD1937-CBD2-6884-9F6C-AD9586239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21" name="Line 3530">
            <a:extLst>
              <a:ext uri="{FF2B5EF4-FFF2-40B4-BE49-F238E27FC236}">
                <a16:creationId xmlns:a16="http://schemas.microsoft.com/office/drawing/2014/main" id="{F89294D7-EFBC-BD57-AD32-6BF5191A9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47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22" name="Line 3531">
            <a:extLst>
              <a:ext uri="{FF2B5EF4-FFF2-40B4-BE49-F238E27FC236}">
                <a16:creationId xmlns:a16="http://schemas.microsoft.com/office/drawing/2014/main" id="{8FE086E1-5530-6865-1366-EDD33CF12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85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23" name="Line 3532">
            <a:extLst>
              <a:ext uri="{FF2B5EF4-FFF2-40B4-BE49-F238E27FC236}">
                <a16:creationId xmlns:a16="http://schemas.microsoft.com/office/drawing/2014/main" id="{1749699C-1F31-3A8D-4912-80CBD13C0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47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24" name="Line 3533">
            <a:extLst>
              <a:ext uri="{FF2B5EF4-FFF2-40B4-BE49-F238E27FC236}">
                <a16:creationId xmlns:a16="http://schemas.microsoft.com/office/drawing/2014/main" id="{95A73A4C-9A96-E660-A1EB-22F4D7D10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85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25" name="Line 3534">
            <a:extLst>
              <a:ext uri="{FF2B5EF4-FFF2-40B4-BE49-F238E27FC236}">
                <a16:creationId xmlns:a16="http://schemas.microsoft.com/office/drawing/2014/main" id="{A5D66F29-DAD7-1368-4FB7-64A679CC7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47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26" name="Line 3535">
            <a:extLst>
              <a:ext uri="{FF2B5EF4-FFF2-40B4-BE49-F238E27FC236}">
                <a16:creationId xmlns:a16="http://schemas.microsoft.com/office/drawing/2014/main" id="{E03517C4-1DE1-5E71-4D38-F395C862C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85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27" name="Line 3536">
            <a:extLst>
              <a:ext uri="{FF2B5EF4-FFF2-40B4-BE49-F238E27FC236}">
                <a16:creationId xmlns:a16="http://schemas.microsoft.com/office/drawing/2014/main" id="{C519803D-E76A-4B8E-4FFB-8AE93D730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119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28" name="Line 3537">
            <a:extLst>
              <a:ext uri="{FF2B5EF4-FFF2-40B4-BE49-F238E27FC236}">
                <a16:creationId xmlns:a16="http://schemas.microsoft.com/office/drawing/2014/main" id="{68E763A7-62AE-5F5C-4552-80EF371C7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29" name="Line 3538">
            <a:extLst>
              <a:ext uri="{FF2B5EF4-FFF2-40B4-BE49-F238E27FC236}">
                <a16:creationId xmlns:a16="http://schemas.microsoft.com/office/drawing/2014/main" id="{2E44FED0-C834-F3DB-E4E3-D0829F12D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119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30" name="Line 3539">
            <a:extLst>
              <a:ext uri="{FF2B5EF4-FFF2-40B4-BE49-F238E27FC236}">
                <a16:creationId xmlns:a16="http://schemas.microsoft.com/office/drawing/2014/main" id="{2AB6A03A-B014-869E-8BFE-BB19D5C5C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31" name="Line 3540">
            <a:extLst>
              <a:ext uri="{FF2B5EF4-FFF2-40B4-BE49-F238E27FC236}">
                <a16:creationId xmlns:a16="http://schemas.microsoft.com/office/drawing/2014/main" id="{ACF3BF59-BEB9-8506-B605-A42907826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119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32" name="Line 3541">
            <a:extLst>
              <a:ext uri="{FF2B5EF4-FFF2-40B4-BE49-F238E27FC236}">
                <a16:creationId xmlns:a16="http://schemas.microsoft.com/office/drawing/2014/main" id="{B1118A9E-55D9-C0C3-A358-387553FFA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33" name="Line 3542">
            <a:extLst>
              <a:ext uri="{FF2B5EF4-FFF2-40B4-BE49-F238E27FC236}">
                <a16:creationId xmlns:a16="http://schemas.microsoft.com/office/drawing/2014/main" id="{2F9C143C-F445-454C-1A41-8AF3C6FBE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34" name="Line 3543">
            <a:extLst>
              <a:ext uri="{FF2B5EF4-FFF2-40B4-BE49-F238E27FC236}">
                <a16:creationId xmlns:a16="http://schemas.microsoft.com/office/drawing/2014/main" id="{F355C920-5871-D1EF-A2D6-376C85BE4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35" name="Line 3544">
            <a:extLst>
              <a:ext uri="{FF2B5EF4-FFF2-40B4-BE49-F238E27FC236}">
                <a16:creationId xmlns:a16="http://schemas.microsoft.com/office/drawing/2014/main" id="{2AE6D563-F0CB-7ED7-5239-FFFBEF2E4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36" name="Line 3545">
            <a:extLst>
              <a:ext uri="{FF2B5EF4-FFF2-40B4-BE49-F238E27FC236}">
                <a16:creationId xmlns:a16="http://schemas.microsoft.com/office/drawing/2014/main" id="{1884EC58-8A9B-1BB3-7F5B-6F9FF2FF6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37" name="Line 3546">
            <a:extLst>
              <a:ext uri="{FF2B5EF4-FFF2-40B4-BE49-F238E27FC236}">
                <a16:creationId xmlns:a16="http://schemas.microsoft.com/office/drawing/2014/main" id="{46D4DAE2-3FE0-3A88-AFD4-B5620621F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38" name="Line 3547">
            <a:extLst>
              <a:ext uri="{FF2B5EF4-FFF2-40B4-BE49-F238E27FC236}">
                <a16:creationId xmlns:a16="http://schemas.microsoft.com/office/drawing/2014/main" id="{3F7A67F4-2600-FEAE-4508-D9895C642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39" name="Line 3548">
            <a:extLst>
              <a:ext uri="{FF2B5EF4-FFF2-40B4-BE49-F238E27FC236}">
                <a16:creationId xmlns:a16="http://schemas.microsoft.com/office/drawing/2014/main" id="{F1E2B868-8A1B-CA7B-08B2-0DC9797BA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40" name="Line 3549">
            <a:extLst>
              <a:ext uri="{FF2B5EF4-FFF2-40B4-BE49-F238E27FC236}">
                <a16:creationId xmlns:a16="http://schemas.microsoft.com/office/drawing/2014/main" id="{008727F3-BD85-A233-A694-16BA47FE1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41" name="Line 3550">
            <a:extLst>
              <a:ext uri="{FF2B5EF4-FFF2-40B4-BE49-F238E27FC236}">
                <a16:creationId xmlns:a16="http://schemas.microsoft.com/office/drawing/2014/main" id="{9B62B435-5235-3369-E91A-BED4307B8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42" name="Line 3551">
            <a:extLst>
              <a:ext uri="{FF2B5EF4-FFF2-40B4-BE49-F238E27FC236}">
                <a16:creationId xmlns:a16="http://schemas.microsoft.com/office/drawing/2014/main" id="{A42E405E-8406-6745-6590-2C30933E7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43" name="Line 3552">
            <a:extLst>
              <a:ext uri="{FF2B5EF4-FFF2-40B4-BE49-F238E27FC236}">
                <a16:creationId xmlns:a16="http://schemas.microsoft.com/office/drawing/2014/main" id="{731A8756-D688-111D-A34C-04576096B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44" name="Line 3553">
            <a:extLst>
              <a:ext uri="{FF2B5EF4-FFF2-40B4-BE49-F238E27FC236}">
                <a16:creationId xmlns:a16="http://schemas.microsoft.com/office/drawing/2014/main" id="{918E72D6-59B0-205B-666E-1551B6B9D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678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45" name="Line 3554">
            <a:extLst>
              <a:ext uri="{FF2B5EF4-FFF2-40B4-BE49-F238E27FC236}">
                <a16:creationId xmlns:a16="http://schemas.microsoft.com/office/drawing/2014/main" id="{6F321CF0-54FD-1760-54EF-D5C93A9EB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96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46" name="Line 3555">
            <a:extLst>
              <a:ext uri="{FF2B5EF4-FFF2-40B4-BE49-F238E27FC236}">
                <a16:creationId xmlns:a16="http://schemas.microsoft.com/office/drawing/2014/main" id="{03E905F0-ABD6-CB25-564E-9711E51A2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07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47" name="Line 3556">
            <a:extLst>
              <a:ext uri="{FF2B5EF4-FFF2-40B4-BE49-F238E27FC236}">
                <a16:creationId xmlns:a16="http://schemas.microsoft.com/office/drawing/2014/main" id="{E17578BA-7764-170F-97E1-4B3BCA47C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48" name="Line 3557">
            <a:extLst>
              <a:ext uri="{FF2B5EF4-FFF2-40B4-BE49-F238E27FC236}">
                <a16:creationId xmlns:a16="http://schemas.microsoft.com/office/drawing/2014/main" id="{514B7479-24C4-EC9B-6CEF-4C1EEF223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36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49" name="Line 3558">
            <a:extLst>
              <a:ext uri="{FF2B5EF4-FFF2-40B4-BE49-F238E27FC236}">
                <a16:creationId xmlns:a16="http://schemas.microsoft.com/office/drawing/2014/main" id="{DC5DC643-735C-01BF-427E-971F24615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50" name="Line 3559">
            <a:extLst>
              <a:ext uri="{FF2B5EF4-FFF2-40B4-BE49-F238E27FC236}">
                <a16:creationId xmlns:a16="http://schemas.microsoft.com/office/drawing/2014/main" id="{EBF7BCA7-76D5-F86F-6B52-56877A8BC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2651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51" name="Line 3560">
            <a:extLst>
              <a:ext uri="{FF2B5EF4-FFF2-40B4-BE49-F238E27FC236}">
                <a16:creationId xmlns:a16="http://schemas.microsoft.com/office/drawing/2014/main" id="{2BF6E699-E9C0-47AD-F3CF-656E9C7DF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851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52" name="Line 3561">
            <a:extLst>
              <a:ext uri="{FF2B5EF4-FFF2-40B4-BE49-F238E27FC236}">
                <a16:creationId xmlns:a16="http://schemas.microsoft.com/office/drawing/2014/main" id="{267C62F9-B067-D98A-E1B8-268BC75F8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322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53" name="Line 3562">
            <a:extLst>
              <a:ext uri="{FF2B5EF4-FFF2-40B4-BE49-F238E27FC236}">
                <a16:creationId xmlns:a16="http://schemas.microsoft.com/office/drawing/2014/main" id="{F39C5EFB-854F-F3BB-FBDA-859B031C7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54" name="Line 3563">
            <a:extLst>
              <a:ext uri="{FF2B5EF4-FFF2-40B4-BE49-F238E27FC236}">
                <a16:creationId xmlns:a16="http://schemas.microsoft.com/office/drawing/2014/main" id="{84FEEB4F-200B-AD15-F8AD-F555C3697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5873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55" name="Line 3564">
            <a:extLst>
              <a:ext uri="{FF2B5EF4-FFF2-40B4-BE49-F238E27FC236}">
                <a16:creationId xmlns:a16="http://schemas.microsoft.com/office/drawing/2014/main" id="{CD2BDB7A-C4DF-5F4C-3850-D08856A47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363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56" name="Line 3565">
            <a:extLst>
              <a:ext uri="{FF2B5EF4-FFF2-40B4-BE49-F238E27FC236}">
                <a16:creationId xmlns:a16="http://schemas.microsoft.com/office/drawing/2014/main" id="{6B61BD91-2659-60B4-5DDB-CB2DDF9D9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739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57" name="Line 3566">
            <a:extLst>
              <a:ext uri="{FF2B5EF4-FFF2-40B4-BE49-F238E27FC236}">
                <a16:creationId xmlns:a16="http://schemas.microsoft.com/office/drawing/2014/main" id="{5B82C127-B26B-13AC-CD1D-E371286E3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2651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58" name="Line 3567">
            <a:extLst>
              <a:ext uri="{FF2B5EF4-FFF2-40B4-BE49-F238E27FC236}">
                <a16:creationId xmlns:a16="http://schemas.microsoft.com/office/drawing/2014/main" id="{EA0D2C6B-C5B5-5516-DB15-0445F37CE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7028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59" name="Line 3568">
            <a:extLst>
              <a:ext uri="{FF2B5EF4-FFF2-40B4-BE49-F238E27FC236}">
                <a16:creationId xmlns:a16="http://schemas.microsoft.com/office/drawing/2014/main" id="{B53E5AF6-A496-581A-546E-1FBDA1AC4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6451" y="2893731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60" name="Line 3569">
            <a:extLst>
              <a:ext uri="{FF2B5EF4-FFF2-40B4-BE49-F238E27FC236}">
                <a16:creationId xmlns:a16="http://schemas.microsoft.com/office/drawing/2014/main" id="{560A6C9E-1910-E4DA-94F5-7B3DD0885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827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61" name="Line 3570">
            <a:extLst>
              <a:ext uri="{FF2B5EF4-FFF2-40B4-BE49-F238E27FC236}">
                <a16:creationId xmlns:a16="http://schemas.microsoft.com/office/drawing/2014/main" id="{9A31CFC1-6150-8E04-F5EF-90B08052B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7272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62" name="Line 3571">
            <a:extLst>
              <a:ext uri="{FF2B5EF4-FFF2-40B4-BE49-F238E27FC236}">
                <a16:creationId xmlns:a16="http://schemas.microsoft.com/office/drawing/2014/main" id="{D0D8C131-089C-CF49-F5C1-210183273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1649" y="286225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63" name="Line 3572">
            <a:extLst>
              <a:ext uri="{FF2B5EF4-FFF2-40B4-BE49-F238E27FC236}">
                <a16:creationId xmlns:a16="http://schemas.microsoft.com/office/drawing/2014/main" id="{6CFDA126-2EB8-23C9-DFEE-364F11D10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9916" y="2893731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64" name="Line 3573">
            <a:extLst>
              <a:ext uri="{FF2B5EF4-FFF2-40B4-BE49-F238E27FC236}">
                <a16:creationId xmlns:a16="http://schemas.microsoft.com/office/drawing/2014/main" id="{E67E581F-FBB4-61E5-BF33-477A64060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294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65" name="Line 3574">
            <a:extLst>
              <a:ext uri="{FF2B5EF4-FFF2-40B4-BE49-F238E27FC236}">
                <a16:creationId xmlns:a16="http://schemas.microsoft.com/office/drawing/2014/main" id="{AC54D5E3-8CE2-FD5E-B2AC-3CD34D4C7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8427" y="2893731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66" name="Line 3575">
            <a:extLst>
              <a:ext uri="{FF2B5EF4-FFF2-40B4-BE49-F238E27FC236}">
                <a16:creationId xmlns:a16="http://schemas.microsoft.com/office/drawing/2014/main" id="{61C2D146-51B0-27B5-50D1-87AAD1280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2805" y="286225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67" name="Line 3576">
            <a:extLst>
              <a:ext uri="{FF2B5EF4-FFF2-40B4-BE49-F238E27FC236}">
                <a16:creationId xmlns:a16="http://schemas.microsoft.com/office/drawing/2014/main" id="{9686C2F4-34C9-2A32-EF29-7FA55B7EA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294" y="2893731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68" name="Line 3577">
            <a:extLst>
              <a:ext uri="{FF2B5EF4-FFF2-40B4-BE49-F238E27FC236}">
                <a16:creationId xmlns:a16="http://schemas.microsoft.com/office/drawing/2014/main" id="{7CD99F44-1237-DAD3-5687-EDCCC3EE9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8671" y="286225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69" name="Line 3578">
            <a:extLst>
              <a:ext uri="{FF2B5EF4-FFF2-40B4-BE49-F238E27FC236}">
                <a16:creationId xmlns:a16="http://schemas.microsoft.com/office/drawing/2014/main" id="{BF8C63A3-DBA7-4E3A-DBBC-6035E6CA4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0738" y="291340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70" name="Line 3579">
            <a:extLst>
              <a:ext uri="{FF2B5EF4-FFF2-40B4-BE49-F238E27FC236}">
                <a16:creationId xmlns:a16="http://schemas.microsoft.com/office/drawing/2014/main" id="{C820BC0E-79A5-666A-436E-9E20A0938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5115" y="2880617"/>
            <a:ext cx="0" cy="66886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71" name="Line 3580">
            <a:extLst>
              <a:ext uri="{FF2B5EF4-FFF2-40B4-BE49-F238E27FC236}">
                <a16:creationId xmlns:a16="http://schemas.microsoft.com/office/drawing/2014/main" id="{4CA8B3B1-4043-AF26-53F0-056105E0E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2714" y="2913404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72" name="Line 3581">
            <a:extLst>
              <a:ext uri="{FF2B5EF4-FFF2-40B4-BE49-F238E27FC236}">
                <a16:creationId xmlns:a16="http://schemas.microsoft.com/office/drawing/2014/main" id="{AE48FA6E-179A-4131-369A-2C9BAC559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7091" y="288061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73" name="Line 3582">
            <a:extLst>
              <a:ext uri="{FF2B5EF4-FFF2-40B4-BE49-F238E27FC236}">
                <a16:creationId xmlns:a16="http://schemas.microsoft.com/office/drawing/2014/main" id="{58F72008-5D95-C7D9-024B-2F6AB022A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5936" y="2913404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74" name="Line 3583">
            <a:extLst>
              <a:ext uri="{FF2B5EF4-FFF2-40B4-BE49-F238E27FC236}">
                <a16:creationId xmlns:a16="http://schemas.microsoft.com/office/drawing/2014/main" id="{4BBDAE12-CAED-DB4F-E3BB-4BF8518A6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0314" y="288061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75" name="Line 3584">
            <a:extLst>
              <a:ext uri="{FF2B5EF4-FFF2-40B4-BE49-F238E27FC236}">
                <a16:creationId xmlns:a16="http://schemas.microsoft.com/office/drawing/2014/main" id="{34B993C2-677E-C35A-09E9-56054B65C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2380" y="2913404"/>
            <a:ext cx="66110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76" name="Line 3585">
            <a:extLst>
              <a:ext uri="{FF2B5EF4-FFF2-40B4-BE49-F238E27FC236}">
                <a16:creationId xmlns:a16="http://schemas.microsoft.com/office/drawing/2014/main" id="{E6147051-F96A-DA7A-C917-48BA96AF8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880617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77" name="Line 3586">
            <a:extLst>
              <a:ext uri="{FF2B5EF4-FFF2-40B4-BE49-F238E27FC236}">
                <a16:creationId xmlns:a16="http://schemas.microsoft.com/office/drawing/2014/main" id="{CD9C955C-F64F-1F86-A141-99D08CCF9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891" y="2934388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78" name="Line 3587">
            <a:extLst>
              <a:ext uri="{FF2B5EF4-FFF2-40B4-BE49-F238E27FC236}">
                <a16:creationId xmlns:a16="http://schemas.microsoft.com/office/drawing/2014/main" id="{A08095A0-9E02-B753-AD0E-F0E057BF0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268" y="2898978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79" name="Line 3588">
            <a:extLst>
              <a:ext uri="{FF2B5EF4-FFF2-40B4-BE49-F238E27FC236}">
                <a16:creationId xmlns:a16="http://schemas.microsoft.com/office/drawing/2014/main" id="{66E32132-EA4C-2476-5203-13446EFAC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891" y="2934388"/>
            <a:ext cx="68754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80" name="Line 3589">
            <a:extLst>
              <a:ext uri="{FF2B5EF4-FFF2-40B4-BE49-F238E27FC236}">
                <a16:creationId xmlns:a16="http://schemas.microsoft.com/office/drawing/2014/main" id="{23300208-7E7A-E1BA-3876-F96ABAA9B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268" y="2898978"/>
            <a:ext cx="0" cy="66886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81" name="Line 3590">
            <a:extLst>
              <a:ext uri="{FF2B5EF4-FFF2-40B4-BE49-F238E27FC236}">
                <a16:creationId xmlns:a16="http://schemas.microsoft.com/office/drawing/2014/main" id="{A7CF9FC7-FADA-8D70-41D8-30492E427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82" name="Line 3591">
            <a:extLst>
              <a:ext uri="{FF2B5EF4-FFF2-40B4-BE49-F238E27FC236}">
                <a16:creationId xmlns:a16="http://schemas.microsoft.com/office/drawing/2014/main" id="{AD5A17D7-66EB-085E-38F4-17F6EB11B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83" name="Line 3592">
            <a:extLst>
              <a:ext uri="{FF2B5EF4-FFF2-40B4-BE49-F238E27FC236}">
                <a16:creationId xmlns:a16="http://schemas.microsoft.com/office/drawing/2014/main" id="{B4732AD9-6A74-36E8-7CFE-01584380F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84" name="Line 3593">
            <a:extLst>
              <a:ext uri="{FF2B5EF4-FFF2-40B4-BE49-F238E27FC236}">
                <a16:creationId xmlns:a16="http://schemas.microsoft.com/office/drawing/2014/main" id="{53FB6BC7-691D-0E65-F44E-671431ADE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85" name="Line 3594">
            <a:extLst>
              <a:ext uri="{FF2B5EF4-FFF2-40B4-BE49-F238E27FC236}">
                <a16:creationId xmlns:a16="http://schemas.microsoft.com/office/drawing/2014/main" id="{42125A1B-444D-FF7F-BFA4-04E127FAA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86" name="Line 3595">
            <a:extLst>
              <a:ext uri="{FF2B5EF4-FFF2-40B4-BE49-F238E27FC236}">
                <a16:creationId xmlns:a16="http://schemas.microsoft.com/office/drawing/2014/main" id="{959910A6-EF1F-519D-53A8-11FE514CF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87" name="Line 3596">
            <a:extLst>
              <a:ext uri="{FF2B5EF4-FFF2-40B4-BE49-F238E27FC236}">
                <a16:creationId xmlns:a16="http://schemas.microsoft.com/office/drawing/2014/main" id="{A0F8CFAA-ECE8-1DD8-5B38-2CDDDDE7C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88" name="Line 3597">
            <a:extLst>
              <a:ext uri="{FF2B5EF4-FFF2-40B4-BE49-F238E27FC236}">
                <a16:creationId xmlns:a16="http://schemas.microsoft.com/office/drawing/2014/main" id="{FA0705BC-726E-BD54-DE5C-C09C1A8C8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4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89" name="Line 3598">
            <a:extLst>
              <a:ext uri="{FF2B5EF4-FFF2-40B4-BE49-F238E27FC236}">
                <a16:creationId xmlns:a16="http://schemas.microsoft.com/office/drawing/2014/main" id="{E44413EB-8433-6BA2-0B34-43C1F670A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71109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90" name="Line 3600">
            <a:extLst>
              <a:ext uri="{FF2B5EF4-FFF2-40B4-BE49-F238E27FC236}">
                <a16:creationId xmlns:a16="http://schemas.microsoft.com/office/drawing/2014/main" id="{7BD36CBF-01BF-BB63-3E41-A071FAB4A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91" name="Line 3601">
            <a:extLst>
              <a:ext uri="{FF2B5EF4-FFF2-40B4-BE49-F238E27FC236}">
                <a16:creationId xmlns:a16="http://schemas.microsoft.com/office/drawing/2014/main" id="{197A663A-FF37-6B89-1F91-432354CE7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5" y="297110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92" name="Line 3602">
            <a:extLst>
              <a:ext uri="{FF2B5EF4-FFF2-40B4-BE49-F238E27FC236}">
                <a16:creationId xmlns:a16="http://schemas.microsoft.com/office/drawing/2014/main" id="{82DB780F-971B-D1C8-FDDA-56FC301F9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93" name="Line 3603">
            <a:extLst>
              <a:ext uri="{FF2B5EF4-FFF2-40B4-BE49-F238E27FC236}">
                <a16:creationId xmlns:a16="http://schemas.microsoft.com/office/drawing/2014/main" id="{23539257-A687-A14A-0CFB-9985C1E34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5" y="297110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94" name="Line 3604">
            <a:extLst>
              <a:ext uri="{FF2B5EF4-FFF2-40B4-BE49-F238E27FC236}">
                <a16:creationId xmlns:a16="http://schemas.microsoft.com/office/drawing/2014/main" id="{34FDEE3B-77A8-0873-5842-63E3FFF18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95" name="Line 3605">
            <a:extLst>
              <a:ext uri="{FF2B5EF4-FFF2-40B4-BE49-F238E27FC236}">
                <a16:creationId xmlns:a16="http://schemas.microsoft.com/office/drawing/2014/main" id="{B2B3C589-D52A-77FB-1DE1-E0E0C75FA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5" y="297110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96" name="Line 3606">
            <a:extLst>
              <a:ext uri="{FF2B5EF4-FFF2-40B4-BE49-F238E27FC236}">
                <a16:creationId xmlns:a16="http://schemas.microsoft.com/office/drawing/2014/main" id="{147C9234-BA2F-709F-7E8A-EC12E70C0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93963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97" name="Line 3607">
            <a:extLst>
              <a:ext uri="{FF2B5EF4-FFF2-40B4-BE49-F238E27FC236}">
                <a16:creationId xmlns:a16="http://schemas.microsoft.com/office/drawing/2014/main" id="{E0C50992-DEB5-C56A-8185-2A09EE7AF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469" y="297110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98" name="Line 3608">
            <a:extLst>
              <a:ext uri="{FF2B5EF4-FFF2-40B4-BE49-F238E27FC236}">
                <a16:creationId xmlns:a16="http://schemas.microsoft.com/office/drawing/2014/main" id="{F9ABD5B8-B593-5F8F-07D2-57D88B6C7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7" y="293963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899" name="Line 3609">
            <a:extLst>
              <a:ext uri="{FF2B5EF4-FFF2-40B4-BE49-F238E27FC236}">
                <a16:creationId xmlns:a16="http://schemas.microsoft.com/office/drawing/2014/main" id="{938D0A6F-989C-B33E-AB85-32C0FC41A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4" y="2971108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00" name="Line 3610">
            <a:extLst>
              <a:ext uri="{FF2B5EF4-FFF2-40B4-BE49-F238E27FC236}">
                <a16:creationId xmlns:a16="http://schemas.microsoft.com/office/drawing/2014/main" id="{8D248DC1-BEFD-CC3A-C9F6-94D86B349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93963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01" name="Line 3611">
            <a:extLst>
              <a:ext uri="{FF2B5EF4-FFF2-40B4-BE49-F238E27FC236}">
                <a16:creationId xmlns:a16="http://schemas.microsoft.com/office/drawing/2014/main" id="{DFACECA0-6A82-4C34-2335-36D8C950C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4" y="2971108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02" name="Line 3612">
            <a:extLst>
              <a:ext uri="{FF2B5EF4-FFF2-40B4-BE49-F238E27FC236}">
                <a16:creationId xmlns:a16="http://schemas.microsoft.com/office/drawing/2014/main" id="{88883A0C-DEBB-58D3-9D7E-E4F47FF2D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93963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03" name="Line 3613">
            <a:extLst>
              <a:ext uri="{FF2B5EF4-FFF2-40B4-BE49-F238E27FC236}">
                <a16:creationId xmlns:a16="http://schemas.microsoft.com/office/drawing/2014/main" id="{589658F5-8786-3581-7B45-9B5B7BFD1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8" y="297110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04" name="Line 3614">
            <a:extLst>
              <a:ext uri="{FF2B5EF4-FFF2-40B4-BE49-F238E27FC236}">
                <a16:creationId xmlns:a16="http://schemas.microsoft.com/office/drawing/2014/main" id="{69E97EF2-41E4-E99D-43E9-D52D25BDA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6" y="293963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05" name="Line 3615">
            <a:extLst>
              <a:ext uri="{FF2B5EF4-FFF2-40B4-BE49-F238E27FC236}">
                <a16:creationId xmlns:a16="http://schemas.microsoft.com/office/drawing/2014/main" id="{51A4DBCC-028D-C498-96BE-AB1A54CC0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8" y="297110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06" name="Line 3616">
            <a:extLst>
              <a:ext uri="{FF2B5EF4-FFF2-40B4-BE49-F238E27FC236}">
                <a16:creationId xmlns:a16="http://schemas.microsoft.com/office/drawing/2014/main" id="{CA964197-7E89-F0F1-ED6E-61BBCDE8B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6" y="293963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07" name="Line 3617">
            <a:extLst>
              <a:ext uri="{FF2B5EF4-FFF2-40B4-BE49-F238E27FC236}">
                <a16:creationId xmlns:a16="http://schemas.microsoft.com/office/drawing/2014/main" id="{4ABCB70C-A194-692B-0691-9AB3D0520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8" y="297110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08" name="Line 3618">
            <a:extLst>
              <a:ext uri="{FF2B5EF4-FFF2-40B4-BE49-F238E27FC236}">
                <a16:creationId xmlns:a16="http://schemas.microsoft.com/office/drawing/2014/main" id="{0274D587-95E4-49D6-878D-0C13A8BE1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6" y="293963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09" name="Line 3619">
            <a:extLst>
              <a:ext uri="{FF2B5EF4-FFF2-40B4-BE49-F238E27FC236}">
                <a16:creationId xmlns:a16="http://schemas.microsoft.com/office/drawing/2014/main" id="{FACFD1F7-55CA-54A7-6345-A94D11CC3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8" y="297110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10" name="Line 3620">
            <a:extLst>
              <a:ext uri="{FF2B5EF4-FFF2-40B4-BE49-F238E27FC236}">
                <a16:creationId xmlns:a16="http://schemas.microsoft.com/office/drawing/2014/main" id="{575102B8-515B-4F8A-C939-1F649F938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6" y="2939633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11" name="Line 3621">
            <a:extLst>
              <a:ext uri="{FF2B5EF4-FFF2-40B4-BE49-F238E27FC236}">
                <a16:creationId xmlns:a16="http://schemas.microsoft.com/office/drawing/2014/main" id="{610CB9C3-753D-3840-B054-D80953BD7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12" name="Line 3622">
            <a:extLst>
              <a:ext uri="{FF2B5EF4-FFF2-40B4-BE49-F238E27FC236}">
                <a16:creationId xmlns:a16="http://schemas.microsoft.com/office/drawing/2014/main" id="{D553613B-0F07-9900-45A8-6A0034A18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13" name="Line 3623">
            <a:extLst>
              <a:ext uri="{FF2B5EF4-FFF2-40B4-BE49-F238E27FC236}">
                <a16:creationId xmlns:a16="http://schemas.microsoft.com/office/drawing/2014/main" id="{5BD130C5-16C2-0A5C-0649-0F32E168C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14" name="Line 3624">
            <a:extLst>
              <a:ext uri="{FF2B5EF4-FFF2-40B4-BE49-F238E27FC236}">
                <a16:creationId xmlns:a16="http://schemas.microsoft.com/office/drawing/2014/main" id="{8F4C6113-8CEC-80B0-3E7C-44BBB959A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15" name="Line 3625">
            <a:extLst>
              <a:ext uri="{FF2B5EF4-FFF2-40B4-BE49-F238E27FC236}">
                <a16:creationId xmlns:a16="http://schemas.microsoft.com/office/drawing/2014/main" id="{44033A81-FAE7-0444-5B6B-2EF94374D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16" name="Line 3626">
            <a:extLst>
              <a:ext uri="{FF2B5EF4-FFF2-40B4-BE49-F238E27FC236}">
                <a16:creationId xmlns:a16="http://schemas.microsoft.com/office/drawing/2014/main" id="{6554EE54-44B5-4D10-8EC6-F6154B387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17" name="Line 3627">
            <a:extLst>
              <a:ext uri="{FF2B5EF4-FFF2-40B4-BE49-F238E27FC236}">
                <a16:creationId xmlns:a16="http://schemas.microsoft.com/office/drawing/2014/main" id="{5821EBD3-0B36-F555-0DF5-7E6812643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18" name="Line 3628">
            <a:extLst>
              <a:ext uri="{FF2B5EF4-FFF2-40B4-BE49-F238E27FC236}">
                <a16:creationId xmlns:a16="http://schemas.microsoft.com/office/drawing/2014/main" id="{F1970577-2ED0-90C7-A6FF-37A31F385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19" name="Line 3629">
            <a:extLst>
              <a:ext uri="{FF2B5EF4-FFF2-40B4-BE49-F238E27FC236}">
                <a16:creationId xmlns:a16="http://schemas.microsoft.com/office/drawing/2014/main" id="{C713CD50-2AB2-BE6F-13CF-6128AE721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20" name="Line 3630">
            <a:extLst>
              <a:ext uri="{FF2B5EF4-FFF2-40B4-BE49-F238E27FC236}">
                <a16:creationId xmlns:a16="http://schemas.microsoft.com/office/drawing/2014/main" id="{9C2E2005-3F40-F067-D84E-635B1EA12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21" name="Line 3631">
            <a:extLst>
              <a:ext uri="{FF2B5EF4-FFF2-40B4-BE49-F238E27FC236}">
                <a16:creationId xmlns:a16="http://schemas.microsoft.com/office/drawing/2014/main" id="{EC0F4369-8D3E-14C2-567D-FA570A682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22" name="Line 3632">
            <a:extLst>
              <a:ext uri="{FF2B5EF4-FFF2-40B4-BE49-F238E27FC236}">
                <a16:creationId xmlns:a16="http://schemas.microsoft.com/office/drawing/2014/main" id="{05ACD044-0FC1-D5B1-3C20-8204FB4B2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23" name="Line 3633">
            <a:extLst>
              <a:ext uri="{FF2B5EF4-FFF2-40B4-BE49-F238E27FC236}">
                <a16:creationId xmlns:a16="http://schemas.microsoft.com/office/drawing/2014/main" id="{F407BC02-4590-E68A-105D-288E52085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24" name="Line 3634">
            <a:extLst>
              <a:ext uri="{FF2B5EF4-FFF2-40B4-BE49-F238E27FC236}">
                <a16:creationId xmlns:a16="http://schemas.microsoft.com/office/drawing/2014/main" id="{49B9DA55-3E71-AEF3-899E-A5C660BB4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25" name="Line 3635">
            <a:extLst>
              <a:ext uri="{FF2B5EF4-FFF2-40B4-BE49-F238E27FC236}">
                <a16:creationId xmlns:a16="http://schemas.microsoft.com/office/drawing/2014/main" id="{29690DC0-B7B0-7105-9D1B-25C781EF3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26" name="Line 3636">
            <a:extLst>
              <a:ext uri="{FF2B5EF4-FFF2-40B4-BE49-F238E27FC236}">
                <a16:creationId xmlns:a16="http://schemas.microsoft.com/office/drawing/2014/main" id="{0991E569-A5B2-BD0C-D070-F648D4CD4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27" name="Line 3637">
            <a:extLst>
              <a:ext uri="{FF2B5EF4-FFF2-40B4-BE49-F238E27FC236}">
                <a16:creationId xmlns:a16="http://schemas.microsoft.com/office/drawing/2014/main" id="{9042BAC2-760F-AC45-7A23-358F9492C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28" name="Line 3638">
            <a:extLst>
              <a:ext uri="{FF2B5EF4-FFF2-40B4-BE49-F238E27FC236}">
                <a16:creationId xmlns:a16="http://schemas.microsoft.com/office/drawing/2014/main" id="{18379086-9643-F7F8-9EF2-85DA4BFB3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29" name="Line 3639">
            <a:extLst>
              <a:ext uri="{FF2B5EF4-FFF2-40B4-BE49-F238E27FC236}">
                <a16:creationId xmlns:a16="http://schemas.microsoft.com/office/drawing/2014/main" id="{E740E33E-1B2C-F0C4-0D09-9B5A2DDC7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30" name="Line 3640">
            <a:extLst>
              <a:ext uri="{FF2B5EF4-FFF2-40B4-BE49-F238E27FC236}">
                <a16:creationId xmlns:a16="http://schemas.microsoft.com/office/drawing/2014/main" id="{5D0A7820-5A03-8D72-899A-602E1F767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31" name="Line 3641">
            <a:extLst>
              <a:ext uri="{FF2B5EF4-FFF2-40B4-BE49-F238E27FC236}">
                <a16:creationId xmlns:a16="http://schemas.microsoft.com/office/drawing/2014/main" id="{B7ADDB7A-9F48-87AB-88AC-F46259196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32" name="Line 3642">
            <a:extLst>
              <a:ext uri="{FF2B5EF4-FFF2-40B4-BE49-F238E27FC236}">
                <a16:creationId xmlns:a16="http://schemas.microsoft.com/office/drawing/2014/main" id="{18F4859A-3BA8-B5DC-A92D-FE487459B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33" name="Line 3643">
            <a:extLst>
              <a:ext uri="{FF2B5EF4-FFF2-40B4-BE49-F238E27FC236}">
                <a16:creationId xmlns:a16="http://schemas.microsoft.com/office/drawing/2014/main" id="{837D206C-1F7E-A767-5C39-D41FDDFA8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34" name="Line 3644">
            <a:extLst>
              <a:ext uri="{FF2B5EF4-FFF2-40B4-BE49-F238E27FC236}">
                <a16:creationId xmlns:a16="http://schemas.microsoft.com/office/drawing/2014/main" id="{B0ECE942-DCDF-30F3-EB53-A10137F08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35" name="Line 3645">
            <a:extLst>
              <a:ext uri="{FF2B5EF4-FFF2-40B4-BE49-F238E27FC236}">
                <a16:creationId xmlns:a16="http://schemas.microsoft.com/office/drawing/2014/main" id="{C66D0952-2DB2-47D0-8003-251EFE0FF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36" name="Line 3646">
            <a:extLst>
              <a:ext uri="{FF2B5EF4-FFF2-40B4-BE49-F238E27FC236}">
                <a16:creationId xmlns:a16="http://schemas.microsoft.com/office/drawing/2014/main" id="{9718B70A-8A04-DFA7-5E8D-58A2CD56E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37" name="Line 3647">
            <a:extLst>
              <a:ext uri="{FF2B5EF4-FFF2-40B4-BE49-F238E27FC236}">
                <a16:creationId xmlns:a16="http://schemas.microsoft.com/office/drawing/2014/main" id="{F131F3F9-1E61-E14A-9B2D-81D8FE3BF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38" name="Line 3648">
            <a:extLst>
              <a:ext uri="{FF2B5EF4-FFF2-40B4-BE49-F238E27FC236}">
                <a16:creationId xmlns:a16="http://schemas.microsoft.com/office/drawing/2014/main" id="{277187E2-517B-B514-9229-4284BBE6D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39" name="Line 3649">
            <a:extLst>
              <a:ext uri="{FF2B5EF4-FFF2-40B4-BE49-F238E27FC236}">
                <a16:creationId xmlns:a16="http://schemas.microsoft.com/office/drawing/2014/main" id="{43A9FFE1-48AE-492D-9D5C-3EF6589B7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40" name="Line 3650">
            <a:extLst>
              <a:ext uri="{FF2B5EF4-FFF2-40B4-BE49-F238E27FC236}">
                <a16:creationId xmlns:a16="http://schemas.microsoft.com/office/drawing/2014/main" id="{B4AF3180-AD9B-D026-B5DD-97EC2113B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41" name="Line 3651">
            <a:extLst>
              <a:ext uri="{FF2B5EF4-FFF2-40B4-BE49-F238E27FC236}">
                <a16:creationId xmlns:a16="http://schemas.microsoft.com/office/drawing/2014/main" id="{6405C97A-8621-C88C-EDE5-3EC2451AC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42" name="Line 3652">
            <a:extLst>
              <a:ext uri="{FF2B5EF4-FFF2-40B4-BE49-F238E27FC236}">
                <a16:creationId xmlns:a16="http://schemas.microsoft.com/office/drawing/2014/main" id="{01C7B0D9-3F2D-6994-668B-B6C7B4D07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43" name="Line 3653">
            <a:extLst>
              <a:ext uri="{FF2B5EF4-FFF2-40B4-BE49-F238E27FC236}">
                <a16:creationId xmlns:a16="http://schemas.microsoft.com/office/drawing/2014/main" id="{00227DFA-43EC-98E0-83A4-3BEAD8855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44" name="Line 3654">
            <a:extLst>
              <a:ext uri="{FF2B5EF4-FFF2-40B4-BE49-F238E27FC236}">
                <a16:creationId xmlns:a16="http://schemas.microsoft.com/office/drawing/2014/main" id="{732A4091-4B53-1132-D4E9-A31267D64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45" name="Line 3655">
            <a:extLst>
              <a:ext uri="{FF2B5EF4-FFF2-40B4-BE49-F238E27FC236}">
                <a16:creationId xmlns:a16="http://schemas.microsoft.com/office/drawing/2014/main" id="{B0F375B5-F428-44A0-EBCC-34FEE0182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46" name="Line 3656">
            <a:extLst>
              <a:ext uri="{FF2B5EF4-FFF2-40B4-BE49-F238E27FC236}">
                <a16:creationId xmlns:a16="http://schemas.microsoft.com/office/drawing/2014/main" id="{ACF79C5C-3C91-5EE5-62CD-68D0E7A37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47" name="Line 3657">
            <a:extLst>
              <a:ext uri="{FF2B5EF4-FFF2-40B4-BE49-F238E27FC236}">
                <a16:creationId xmlns:a16="http://schemas.microsoft.com/office/drawing/2014/main" id="{F59AB63E-6D09-D43F-175D-FC137569D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48" name="Line 3658">
            <a:extLst>
              <a:ext uri="{FF2B5EF4-FFF2-40B4-BE49-F238E27FC236}">
                <a16:creationId xmlns:a16="http://schemas.microsoft.com/office/drawing/2014/main" id="{8663075E-0560-D79B-BE84-CBA53A5A7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49" name="Line 3659">
            <a:extLst>
              <a:ext uri="{FF2B5EF4-FFF2-40B4-BE49-F238E27FC236}">
                <a16:creationId xmlns:a16="http://schemas.microsoft.com/office/drawing/2014/main" id="{D44ABCCD-A146-3CFA-22DC-27A675BE0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50" name="Line 3660">
            <a:extLst>
              <a:ext uri="{FF2B5EF4-FFF2-40B4-BE49-F238E27FC236}">
                <a16:creationId xmlns:a16="http://schemas.microsoft.com/office/drawing/2014/main" id="{2E6ACE0F-1A87-CDAC-EF18-2B1E79D71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51" name="Line 3661">
            <a:extLst>
              <a:ext uri="{FF2B5EF4-FFF2-40B4-BE49-F238E27FC236}">
                <a16:creationId xmlns:a16="http://schemas.microsoft.com/office/drawing/2014/main" id="{173D69D2-3AB4-39DA-1C08-E8C3DDB51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52" name="Line 3662">
            <a:extLst>
              <a:ext uri="{FF2B5EF4-FFF2-40B4-BE49-F238E27FC236}">
                <a16:creationId xmlns:a16="http://schemas.microsoft.com/office/drawing/2014/main" id="{1549DAC4-93EE-2083-5CFD-38E457FF8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53" name="Line 3663">
            <a:extLst>
              <a:ext uri="{FF2B5EF4-FFF2-40B4-BE49-F238E27FC236}">
                <a16:creationId xmlns:a16="http://schemas.microsoft.com/office/drawing/2014/main" id="{BECE5464-1DF8-7871-24EB-245242FEF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54" name="Line 3664">
            <a:extLst>
              <a:ext uri="{FF2B5EF4-FFF2-40B4-BE49-F238E27FC236}">
                <a16:creationId xmlns:a16="http://schemas.microsoft.com/office/drawing/2014/main" id="{879EF496-2E80-954A-8949-FC3D47711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55" name="Line 3665">
            <a:extLst>
              <a:ext uri="{FF2B5EF4-FFF2-40B4-BE49-F238E27FC236}">
                <a16:creationId xmlns:a16="http://schemas.microsoft.com/office/drawing/2014/main" id="{A208B737-7061-D6D6-EAA5-92EDB5FAF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1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56" name="Line 3666">
            <a:extLst>
              <a:ext uri="{FF2B5EF4-FFF2-40B4-BE49-F238E27FC236}">
                <a16:creationId xmlns:a16="http://schemas.microsoft.com/office/drawing/2014/main" id="{43DF97D0-C750-BBB9-BE2C-B5787B6F3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57" name="Line 3667">
            <a:extLst>
              <a:ext uri="{FF2B5EF4-FFF2-40B4-BE49-F238E27FC236}">
                <a16:creationId xmlns:a16="http://schemas.microsoft.com/office/drawing/2014/main" id="{6B8ABFA4-3A11-DF7B-ADB6-2366E4273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1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58" name="Line 3668">
            <a:extLst>
              <a:ext uri="{FF2B5EF4-FFF2-40B4-BE49-F238E27FC236}">
                <a16:creationId xmlns:a16="http://schemas.microsoft.com/office/drawing/2014/main" id="{224F1FC6-0E65-95F5-907A-AA6B48679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59" name="Line 3669">
            <a:extLst>
              <a:ext uri="{FF2B5EF4-FFF2-40B4-BE49-F238E27FC236}">
                <a16:creationId xmlns:a16="http://schemas.microsoft.com/office/drawing/2014/main" id="{FEC7D674-F172-15AD-B209-62754BE0E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1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60" name="Line 3670">
            <a:extLst>
              <a:ext uri="{FF2B5EF4-FFF2-40B4-BE49-F238E27FC236}">
                <a16:creationId xmlns:a16="http://schemas.microsoft.com/office/drawing/2014/main" id="{41F4553D-EB5B-3065-D789-776445ED7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61" name="Line 3671">
            <a:extLst>
              <a:ext uri="{FF2B5EF4-FFF2-40B4-BE49-F238E27FC236}">
                <a16:creationId xmlns:a16="http://schemas.microsoft.com/office/drawing/2014/main" id="{4E7D0679-8BBC-78B7-76E7-A87E4DD6E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33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62" name="Line 3672">
            <a:extLst>
              <a:ext uri="{FF2B5EF4-FFF2-40B4-BE49-F238E27FC236}">
                <a16:creationId xmlns:a16="http://schemas.microsoft.com/office/drawing/2014/main" id="{21B0EBC6-91CF-BE59-B8AA-7D77B5FD9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713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63" name="Line 3673">
            <a:extLst>
              <a:ext uri="{FF2B5EF4-FFF2-40B4-BE49-F238E27FC236}">
                <a16:creationId xmlns:a16="http://schemas.microsoft.com/office/drawing/2014/main" id="{1E029F49-0CDB-5CD8-712C-7E2F06C12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33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64" name="Line 3674">
            <a:extLst>
              <a:ext uri="{FF2B5EF4-FFF2-40B4-BE49-F238E27FC236}">
                <a16:creationId xmlns:a16="http://schemas.microsoft.com/office/drawing/2014/main" id="{FC8E8849-7D76-CDCC-5DD0-9030E3165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713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65" name="Line 3676">
            <a:extLst>
              <a:ext uri="{FF2B5EF4-FFF2-40B4-BE49-F238E27FC236}">
                <a16:creationId xmlns:a16="http://schemas.microsoft.com/office/drawing/2014/main" id="{FE9B6E4F-9890-59B8-E965-EEA866E10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713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66" name="Line 3677">
            <a:extLst>
              <a:ext uri="{FF2B5EF4-FFF2-40B4-BE49-F238E27FC236}">
                <a16:creationId xmlns:a16="http://schemas.microsoft.com/office/drawing/2014/main" id="{AC54961E-3DDF-DD36-DE82-47A2D49D9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80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67" name="Line 3678">
            <a:extLst>
              <a:ext uri="{FF2B5EF4-FFF2-40B4-BE49-F238E27FC236}">
                <a16:creationId xmlns:a16="http://schemas.microsoft.com/office/drawing/2014/main" id="{FFBF845D-7D89-BDC6-9238-47774BF37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68" name="Line 3679">
            <a:extLst>
              <a:ext uri="{FF2B5EF4-FFF2-40B4-BE49-F238E27FC236}">
                <a16:creationId xmlns:a16="http://schemas.microsoft.com/office/drawing/2014/main" id="{BA95CB1D-1A33-B0F1-64F1-0052501C7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80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69" name="Line 3680">
            <a:extLst>
              <a:ext uri="{FF2B5EF4-FFF2-40B4-BE49-F238E27FC236}">
                <a16:creationId xmlns:a16="http://schemas.microsoft.com/office/drawing/2014/main" id="{027C2DAC-E3BA-F533-D5D5-BBADF2166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70" name="Line 3681">
            <a:extLst>
              <a:ext uri="{FF2B5EF4-FFF2-40B4-BE49-F238E27FC236}">
                <a16:creationId xmlns:a16="http://schemas.microsoft.com/office/drawing/2014/main" id="{0AC8DE63-16F4-0E9F-9E76-EDE6BA073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80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71" name="Line 3682">
            <a:extLst>
              <a:ext uri="{FF2B5EF4-FFF2-40B4-BE49-F238E27FC236}">
                <a16:creationId xmlns:a16="http://schemas.microsoft.com/office/drawing/2014/main" id="{16B8AF3A-4459-B260-931E-041749B9F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72" name="Line 3683">
            <a:extLst>
              <a:ext uri="{FF2B5EF4-FFF2-40B4-BE49-F238E27FC236}">
                <a16:creationId xmlns:a16="http://schemas.microsoft.com/office/drawing/2014/main" id="{5BA4A074-54C9-1414-909B-8CB579FC1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80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73" name="Line 3684">
            <a:extLst>
              <a:ext uri="{FF2B5EF4-FFF2-40B4-BE49-F238E27FC236}">
                <a16:creationId xmlns:a16="http://schemas.microsoft.com/office/drawing/2014/main" id="{D81F59C7-F744-93A3-0596-9617BCC93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74" name="Line 3685">
            <a:extLst>
              <a:ext uri="{FF2B5EF4-FFF2-40B4-BE49-F238E27FC236}">
                <a16:creationId xmlns:a16="http://schemas.microsoft.com/office/drawing/2014/main" id="{3B40962B-770D-F31D-48BD-FC5C3770CE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80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75" name="Line 3686">
            <a:extLst>
              <a:ext uri="{FF2B5EF4-FFF2-40B4-BE49-F238E27FC236}">
                <a16:creationId xmlns:a16="http://schemas.microsoft.com/office/drawing/2014/main" id="{41BE312B-0172-D1B0-C033-D170C392F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76" name="Line 3687">
            <a:extLst>
              <a:ext uri="{FF2B5EF4-FFF2-40B4-BE49-F238E27FC236}">
                <a16:creationId xmlns:a16="http://schemas.microsoft.com/office/drawing/2014/main" id="{ABE6761E-8D51-44A4-9F0B-EE0844211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77" name="Line 3688">
            <a:extLst>
              <a:ext uri="{FF2B5EF4-FFF2-40B4-BE49-F238E27FC236}">
                <a16:creationId xmlns:a16="http://schemas.microsoft.com/office/drawing/2014/main" id="{573C1630-F4DC-AE76-4D05-47A12EB65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78" name="Line 3689">
            <a:extLst>
              <a:ext uri="{FF2B5EF4-FFF2-40B4-BE49-F238E27FC236}">
                <a16:creationId xmlns:a16="http://schemas.microsoft.com/office/drawing/2014/main" id="{50232ABB-AE69-3A07-4D31-6C01DAC31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79" name="Line 3690">
            <a:extLst>
              <a:ext uri="{FF2B5EF4-FFF2-40B4-BE49-F238E27FC236}">
                <a16:creationId xmlns:a16="http://schemas.microsoft.com/office/drawing/2014/main" id="{8742301A-B7FC-191C-52F7-C2AA1016F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80" name="Line 3691">
            <a:extLst>
              <a:ext uri="{FF2B5EF4-FFF2-40B4-BE49-F238E27FC236}">
                <a16:creationId xmlns:a16="http://schemas.microsoft.com/office/drawing/2014/main" id="{17B3C0EC-F348-634D-57F1-11CFC234C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81" name="Line 3692">
            <a:extLst>
              <a:ext uri="{FF2B5EF4-FFF2-40B4-BE49-F238E27FC236}">
                <a16:creationId xmlns:a16="http://schemas.microsoft.com/office/drawing/2014/main" id="{4CE4EB50-0257-D92C-4C2A-2E52F693C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82" name="Line 3693">
            <a:extLst>
              <a:ext uri="{FF2B5EF4-FFF2-40B4-BE49-F238E27FC236}">
                <a16:creationId xmlns:a16="http://schemas.microsoft.com/office/drawing/2014/main" id="{764654D7-4E0D-25BD-6EDA-BF60175C2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83" name="Line 3694">
            <a:extLst>
              <a:ext uri="{FF2B5EF4-FFF2-40B4-BE49-F238E27FC236}">
                <a16:creationId xmlns:a16="http://schemas.microsoft.com/office/drawing/2014/main" id="{CC08324E-4B96-F894-1562-C82908B02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2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84" name="Line 3695">
            <a:extLst>
              <a:ext uri="{FF2B5EF4-FFF2-40B4-BE49-F238E27FC236}">
                <a16:creationId xmlns:a16="http://schemas.microsoft.com/office/drawing/2014/main" id="{B534CADB-ADFC-8AD9-3790-CDFC2C1F0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270" y="2994714"/>
            <a:ext cx="70077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85" name="Line 3696">
            <a:extLst>
              <a:ext uri="{FF2B5EF4-FFF2-40B4-BE49-F238E27FC236}">
                <a16:creationId xmlns:a16="http://schemas.microsoft.com/office/drawing/2014/main" id="{404E01FD-381C-A001-3430-04898C82D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646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86" name="Line 3697">
            <a:extLst>
              <a:ext uri="{FF2B5EF4-FFF2-40B4-BE49-F238E27FC236}">
                <a16:creationId xmlns:a16="http://schemas.microsoft.com/office/drawing/2014/main" id="{4FD29B75-672B-BF02-CF3C-CC6518829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913" y="2994714"/>
            <a:ext cx="70077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87" name="Line 3698">
            <a:extLst>
              <a:ext uri="{FF2B5EF4-FFF2-40B4-BE49-F238E27FC236}">
                <a16:creationId xmlns:a16="http://schemas.microsoft.com/office/drawing/2014/main" id="{A52318FB-EC87-7073-3F01-4AF398E88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29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88" name="Line 3699">
            <a:extLst>
              <a:ext uri="{FF2B5EF4-FFF2-40B4-BE49-F238E27FC236}">
                <a16:creationId xmlns:a16="http://schemas.microsoft.com/office/drawing/2014/main" id="{2A6E2A2D-4C7B-1BD8-A2FF-313D69C21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913" y="2994714"/>
            <a:ext cx="70077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89" name="Line 3700">
            <a:extLst>
              <a:ext uri="{FF2B5EF4-FFF2-40B4-BE49-F238E27FC236}">
                <a16:creationId xmlns:a16="http://schemas.microsoft.com/office/drawing/2014/main" id="{089E90BF-7D8C-29C1-C5EA-3553433B7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29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90" name="Line 3701">
            <a:extLst>
              <a:ext uri="{FF2B5EF4-FFF2-40B4-BE49-F238E27FC236}">
                <a16:creationId xmlns:a16="http://schemas.microsoft.com/office/drawing/2014/main" id="{F66BB952-9CB7-80D5-600E-C6B533C5B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994714"/>
            <a:ext cx="70077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91" name="Line 3702">
            <a:extLst>
              <a:ext uri="{FF2B5EF4-FFF2-40B4-BE49-F238E27FC236}">
                <a16:creationId xmlns:a16="http://schemas.microsoft.com/office/drawing/2014/main" id="{0C8F4879-DCF5-5966-722C-B61700B08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4935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92" name="Line 3705">
            <a:extLst>
              <a:ext uri="{FF2B5EF4-FFF2-40B4-BE49-F238E27FC236}">
                <a16:creationId xmlns:a16="http://schemas.microsoft.com/office/drawing/2014/main" id="{35FBD091-CE72-B2EE-9284-BF70ADD3B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5" y="2994714"/>
            <a:ext cx="70077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93" name="Line 3706">
            <a:extLst>
              <a:ext uri="{FF2B5EF4-FFF2-40B4-BE49-F238E27FC236}">
                <a16:creationId xmlns:a16="http://schemas.microsoft.com/office/drawing/2014/main" id="{D8CE4581-E2F3-7054-7C5F-AF55CC4FC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0801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94" name="Line 3707">
            <a:extLst>
              <a:ext uri="{FF2B5EF4-FFF2-40B4-BE49-F238E27FC236}">
                <a16:creationId xmlns:a16="http://schemas.microsoft.com/office/drawing/2014/main" id="{C357B466-6140-3CA7-A23E-B528A30BE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7990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95" name="Line 3708">
            <a:extLst>
              <a:ext uri="{FF2B5EF4-FFF2-40B4-BE49-F238E27FC236}">
                <a16:creationId xmlns:a16="http://schemas.microsoft.com/office/drawing/2014/main" id="{E05810D5-365D-2A2D-ADB6-5A76C94B1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367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96" name="Line 3709">
            <a:extLst>
              <a:ext uri="{FF2B5EF4-FFF2-40B4-BE49-F238E27FC236}">
                <a16:creationId xmlns:a16="http://schemas.microsoft.com/office/drawing/2014/main" id="{6098E456-1225-DA57-EA18-BC8F0A489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385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97" name="Line 3710">
            <a:extLst>
              <a:ext uri="{FF2B5EF4-FFF2-40B4-BE49-F238E27FC236}">
                <a16:creationId xmlns:a16="http://schemas.microsoft.com/office/drawing/2014/main" id="{D9B5346D-9D1A-D69B-214B-638FCB1D1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8233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98" name="Line 3711">
            <a:extLst>
              <a:ext uri="{FF2B5EF4-FFF2-40B4-BE49-F238E27FC236}">
                <a16:creationId xmlns:a16="http://schemas.microsoft.com/office/drawing/2014/main" id="{54361289-B29B-24FD-CC76-4B35B2959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434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7999" name="Line 3712">
            <a:extLst>
              <a:ext uri="{FF2B5EF4-FFF2-40B4-BE49-F238E27FC236}">
                <a16:creationId xmlns:a16="http://schemas.microsoft.com/office/drawing/2014/main" id="{B9DC184B-04DB-D56A-B56E-08EF0024B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811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00" name="Line 3713">
            <a:extLst>
              <a:ext uri="{FF2B5EF4-FFF2-40B4-BE49-F238E27FC236}">
                <a16:creationId xmlns:a16="http://schemas.microsoft.com/office/drawing/2014/main" id="{7781ED21-B077-A224-B270-627BC91C2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616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01" name="Line 3714">
            <a:extLst>
              <a:ext uri="{FF2B5EF4-FFF2-40B4-BE49-F238E27FC236}">
                <a16:creationId xmlns:a16="http://schemas.microsoft.com/office/drawing/2014/main" id="{FB8B7220-A10B-4DBD-A1A3-001A6A26C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0544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02" name="Line 3715">
            <a:extLst>
              <a:ext uri="{FF2B5EF4-FFF2-40B4-BE49-F238E27FC236}">
                <a16:creationId xmlns:a16="http://schemas.microsoft.com/office/drawing/2014/main" id="{49914D5D-7401-F4EC-251F-6807413EA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9388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03" name="Line 3716">
            <a:extLst>
              <a:ext uri="{FF2B5EF4-FFF2-40B4-BE49-F238E27FC236}">
                <a16:creationId xmlns:a16="http://schemas.microsoft.com/office/drawing/2014/main" id="{80E17659-F433-431E-0331-7A3BC8D1F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766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04" name="Line 3717">
            <a:extLst>
              <a:ext uri="{FF2B5EF4-FFF2-40B4-BE49-F238E27FC236}">
                <a16:creationId xmlns:a16="http://schemas.microsoft.com/office/drawing/2014/main" id="{9F4A7295-1BEA-7903-7668-EAFDE9E27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76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05" name="Line 3718">
            <a:extLst>
              <a:ext uri="{FF2B5EF4-FFF2-40B4-BE49-F238E27FC236}">
                <a16:creationId xmlns:a16="http://schemas.microsoft.com/office/drawing/2014/main" id="{D03012A5-9A3A-A3E1-317F-F1DC82DE6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144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06" name="Line 3719">
            <a:extLst>
              <a:ext uri="{FF2B5EF4-FFF2-40B4-BE49-F238E27FC236}">
                <a16:creationId xmlns:a16="http://schemas.microsoft.com/office/drawing/2014/main" id="{DA4374B3-A4CD-4B75-38CC-01C6917FD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652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07" name="Line 3720">
            <a:extLst>
              <a:ext uri="{FF2B5EF4-FFF2-40B4-BE49-F238E27FC236}">
                <a16:creationId xmlns:a16="http://schemas.microsoft.com/office/drawing/2014/main" id="{8CB95C89-A01C-EFE9-F403-8D04D3465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08" name="Line 3721">
            <a:extLst>
              <a:ext uri="{FF2B5EF4-FFF2-40B4-BE49-F238E27FC236}">
                <a16:creationId xmlns:a16="http://schemas.microsoft.com/office/drawing/2014/main" id="{85AF5BE9-1D89-B5B3-5793-8183BCDFC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652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09" name="Line 3722">
            <a:extLst>
              <a:ext uri="{FF2B5EF4-FFF2-40B4-BE49-F238E27FC236}">
                <a16:creationId xmlns:a16="http://schemas.microsoft.com/office/drawing/2014/main" id="{10CB64B5-536F-2500-0BAC-A38C67471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10" name="Line 3723">
            <a:extLst>
              <a:ext uri="{FF2B5EF4-FFF2-40B4-BE49-F238E27FC236}">
                <a16:creationId xmlns:a16="http://schemas.microsoft.com/office/drawing/2014/main" id="{A339CA5E-9AEC-49C9-3D34-D8238DB3D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297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11" name="Line 3724">
            <a:extLst>
              <a:ext uri="{FF2B5EF4-FFF2-40B4-BE49-F238E27FC236}">
                <a16:creationId xmlns:a16="http://schemas.microsoft.com/office/drawing/2014/main" id="{214A21D1-4716-CFCC-7DCD-24C88EF96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674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12" name="Line 3725">
            <a:extLst>
              <a:ext uri="{FF2B5EF4-FFF2-40B4-BE49-F238E27FC236}">
                <a16:creationId xmlns:a16="http://schemas.microsoft.com/office/drawing/2014/main" id="{6ABD3101-9670-6FD5-177E-01A012419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0941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13" name="Line 3726">
            <a:extLst>
              <a:ext uri="{FF2B5EF4-FFF2-40B4-BE49-F238E27FC236}">
                <a16:creationId xmlns:a16="http://schemas.microsoft.com/office/drawing/2014/main" id="{96636B9B-42EE-1A97-0B18-CAB4402F4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5318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14" name="Line 3727">
            <a:extLst>
              <a:ext uri="{FF2B5EF4-FFF2-40B4-BE49-F238E27FC236}">
                <a16:creationId xmlns:a16="http://schemas.microsoft.com/office/drawing/2014/main" id="{5B0FE6BD-54DD-4FEA-D6BC-F602C2CAD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58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15" name="Line 3728">
            <a:extLst>
              <a:ext uri="{FF2B5EF4-FFF2-40B4-BE49-F238E27FC236}">
                <a16:creationId xmlns:a16="http://schemas.microsoft.com/office/drawing/2014/main" id="{BAD3AF94-8348-7FC3-8016-329B28DF7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96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16" name="Line 3729">
            <a:extLst>
              <a:ext uri="{FF2B5EF4-FFF2-40B4-BE49-F238E27FC236}">
                <a16:creationId xmlns:a16="http://schemas.microsoft.com/office/drawing/2014/main" id="{54CAC1B3-C42F-4587-F913-681169DEC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58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17" name="Line 3730">
            <a:extLst>
              <a:ext uri="{FF2B5EF4-FFF2-40B4-BE49-F238E27FC236}">
                <a16:creationId xmlns:a16="http://schemas.microsoft.com/office/drawing/2014/main" id="{A7D21AC7-0548-6620-379F-CBA963FD7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962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18" name="Line 3731">
            <a:extLst>
              <a:ext uri="{FF2B5EF4-FFF2-40B4-BE49-F238E27FC236}">
                <a16:creationId xmlns:a16="http://schemas.microsoft.com/office/drawing/2014/main" id="{54CAFEC3-6E75-7CF7-F958-B933072B6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58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19" name="Line 3732">
            <a:extLst>
              <a:ext uri="{FF2B5EF4-FFF2-40B4-BE49-F238E27FC236}">
                <a16:creationId xmlns:a16="http://schemas.microsoft.com/office/drawing/2014/main" id="{3A7C4452-3F48-589A-EB0E-F9E5C52F9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962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20" name="Line 3733">
            <a:extLst>
              <a:ext uri="{FF2B5EF4-FFF2-40B4-BE49-F238E27FC236}">
                <a16:creationId xmlns:a16="http://schemas.microsoft.com/office/drawing/2014/main" id="{7EF436BB-806E-EEB8-4E2A-15F450A02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21" name="Line 3734">
            <a:extLst>
              <a:ext uri="{FF2B5EF4-FFF2-40B4-BE49-F238E27FC236}">
                <a16:creationId xmlns:a16="http://schemas.microsoft.com/office/drawing/2014/main" id="{7B876D28-887B-3D3A-AA36-60683BEEE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22" name="Line 3735">
            <a:extLst>
              <a:ext uri="{FF2B5EF4-FFF2-40B4-BE49-F238E27FC236}">
                <a16:creationId xmlns:a16="http://schemas.microsoft.com/office/drawing/2014/main" id="{0C20E8BF-F44A-9737-8F13-25C156C56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23" name="Line 3736">
            <a:extLst>
              <a:ext uri="{FF2B5EF4-FFF2-40B4-BE49-F238E27FC236}">
                <a16:creationId xmlns:a16="http://schemas.microsoft.com/office/drawing/2014/main" id="{537A1932-9DCD-CCB1-396A-EC493384B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24" name="Line 3737">
            <a:extLst>
              <a:ext uri="{FF2B5EF4-FFF2-40B4-BE49-F238E27FC236}">
                <a16:creationId xmlns:a16="http://schemas.microsoft.com/office/drawing/2014/main" id="{BC87ACD8-499C-DE3D-320C-CA5DB15E6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25" name="Line 3738">
            <a:extLst>
              <a:ext uri="{FF2B5EF4-FFF2-40B4-BE49-F238E27FC236}">
                <a16:creationId xmlns:a16="http://schemas.microsoft.com/office/drawing/2014/main" id="{82CCC9C4-5F09-D359-01F4-0DA787329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26" name="Line 3739">
            <a:extLst>
              <a:ext uri="{FF2B5EF4-FFF2-40B4-BE49-F238E27FC236}">
                <a16:creationId xmlns:a16="http://schemas.microsoft.com/office/drawing/2014/main" id="{3DAF9105-1BAE-8DF3-E39A-1D6A34C4A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27" name="Line 3740">
            <a:extLst>
              <a:ext uri="{FF2B5EF4-FFF2-40B4-BE49-F238E27FC236}">
                <a16:creationId xmlns:a16="http://schemas.microsoft.com/office/drawing/2014/main" id="{1754B8E5-5DAB-E332-8616-EAF15A6FF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28" name="Line 3741">
            <a:extLst>
              <a:ext uri="{FF2B5EF4-FFF2-40B4-BE49-F238E27FC236}">
                <a16:creationId xmlns:a16="http://schemas.microsoft.com/office/drawing/2014/main" id="{1A1D2B8C-B9C3-D205-2996-6E5A86AA5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29" name="Line 3742">
            <a:extLst>
              <a:ext uri="{FF2B5EF4-FFF2-40B4-BE49-F238E27FC236}">
                <a16:creationId xmlns:a16="http://schemas.microsoft.com/office/drawing/2014/main" id="{2AD20C99-CD33-3C28-B2D1-2EFE27817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30" name="Line 3743">
            <a:extLst>
              <a:ext uri="{FF2B5EF4-FFF2-40B4-BE49-F238E27FC236}">
                <a16:creationId xmlns:a16="http://schemas.microsoft.com/office/drawing/2014/main" id="{2ACAA96A-46ED-DEAE-C4F0-731022E9C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31" name="Line 3744">
            <a:extLst>
              <a:ext uri="{FF2B5EF4-FFF2-40B4-BE49-F238E27FC236}">
                <a16:creationId xmlns:a16="http://schemas.microsoft.com/office/drawing/2014/main" id="{0F3DD675-1AF8-026A-960E-EF3EA5BA5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32" name="Line 3745">
            <a:extLst>
              <a:ext uri="{FF2B5EF4-FFF2-40B4-BE49-F238E27FC236}">
                <a16:creationId xmlns:a16="http://schemas.microsoft.com/office/drawing/2014/main" id="{7BFE9B91-0E9E-ACAB-BA41-52E87156E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33" name="Line 3746">
            <a:extLst>
              <a:ext uri="{FF2B5EF4-FFF2-40B4-BE49-F238E27FC236}">
                <a16:creationId xmlns:a16="http://schemas.microsoft.com/office/drawing/2014/main" id="{C380E1AC-85E9-16D4-E3D3-698BF3CD0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34" name="Line 3747">
            <a:extLst>
              <a:ext uri="{FF2B5EF4-FFF2-40B4-BE49-F238E27FC236}">
                <a16:creationId xmlns:a16="http://schemas.microsoft.com/office/drawing/2014/main" id="{0C32B74B-8C02-E406-2698-3EA780C84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35" name="Line 3748">
            <a:extLst>
              <a:ext uri="{FF2B5EF4-FFF2-40B4-BE49-F238E27FC236}">
                <a16:creationId xmlns:a16="http://schemas.microsoft.com/office/drawing/2014/main" id="{9D0572EA-A9A1-DD32-411C-00DC7DC90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670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36" name="Line 3749">
            <a:extLst>
              <a:ext uri="{FF2B5EF4-FFF2-40B4-BE49-F238E27FC236}">
                <a16:creationId xmlns:a16="http://schemas.microsoft.com/office/drawing/2014/main" id="{1EF842EE-E9F2-2955-81C7-28F762CDA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4163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37" name="Line 3750">
            <a:extLst>
              <a:ext uri="{FF2B5EF4-FFF2-40B4-BE49-F238E27FC236}">
                <a16:creationId xmlns:a16="http://schemas.microsoft.com/office/drawing/2014/main" id="{B62B11A2-D5CD-EB69-F942-94FF3C2FB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540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38" name="Line 3751">
            <a:extLst>
              <a:ext uri="{FF2B5EF4-FFF2-40B4-BE49-F238E27FC236}">
                <a16:creationId xmlns:a16="http://schemas.microsoft.com/office/drawing/2014/main" id="{1E9EF3D7-BC99-FD67-3826-3D8E84205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945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39" name="Line 3752">
            <a:extLst>
              <a:ext uri="{FF2B5EF4-FFF2-40B4-BE49-F238E27FC236}">
                <a16:creationId xmlns:a16="http://schemas.microsoft.com/office/drawing/2014/main" id="{46366D3C-B26C-D3C5-129C-47B5BA961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829" y="2963239"/>
            <a:ext cx="0" cy="65574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40" name="Line 3753">
            <a:extLst>
              <a:ext uri="{FF2B5EF4-FFF2-40B4-BE49-F238E27FC236}">
                <a16:creationId xmlns:a16="http://schemas.microsoft.com/office/drawing/2014/main" id="{D6BB791B-303F-11BE-87BD-0C1E2CE80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9452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41" name="Line 3754">
            <a:extLst>
              <a:ext uri="{FF2B5EF4-FFF2-40B4-BE49-F238E27FC236}">
                <a16:creationId xmlns:a16="http://schemas.microsoft.com/office/drawing/2014/main" id="{B974E9F3-DB67-9743-5127-90CDDDDE9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829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42" name="Line 3755">
            <a:extLst>
              <a:ext uri="{FF2B5EF4-FFF2-40B4-BE49-F238E27FC236}">
                <a16:creationId xmlns:a16="http://schemas.microsoft.com/office/drawing/2014/main" id="{C82A2181-5A5D-A84B-1B86-00D6EFF40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2096" y="299471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43" name="Line 3756">
            <a:extLst>
              <a:ext uri="{FF2B5EF4-FFF2-40B4-BE49-F238E27FC236}">
                <a16:creationId xmlns:a16="http://schemas.microsoft.com/office/drawing/2014/main" id="{A2213CA5-A460-FCC9-7590-5FD4369A2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474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44" name="Line 3757">
            <a:extLst>
              <a:ext uri="{FF2B5EF4-FFF2-40B4-BE49-F238E27FC236}">
                <a16:creationId xmlns:a16="http://schemas.microsoft.com/office/drawing/2014/main" id="{A8FEE1B3-C031-B5F8-162A-E1E31986A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4741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45" name="Line 3758">
            <a:extLst>
              <a:ext uri="{FF2B5EF4-FFF2-40B4-BE49-F238E27FC236}">
                <a16:creationId xmlns:a16="http://schemas.microsoft.com/office/drawing/2014/main" id="{56B728C6-99BF-EF76-EC72-AC41FC03F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9117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46" name="Line 3759">
            <a:extLst>
              <a:ext uri="{FF2B5EF4-FFF2-40B4-BE49-F238E27FC236}">
                <a16:creationId xmlns:a16="http://schemas.microsoft.com/office/drawing/2014/main" id="{75032A31-3198-159F-5AF6-CD7E8F12F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4741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47" name="Line 3760">
            <a:extLst>
              <a:ext uri="{FF2B5EF4-FFF2-40B4-BE49-F238E27FC236}">
                <a16:creationId xmlns:a16="http://schemas.microsoft.com/office/drawing/2014/main" id="{1C51F9C8-B80A-1E97-2FB8-A62E4839B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9117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48" name="Line 3761">
            <a:extLst>
              <a:ext uri="{FF2B5EF4-FFF2-40B4-BE49-F238E27FC236}">
                <a16:creationId xmlns:a16="http://schemas.microsoft.com/office/drawing/2014/main" id="{12991D63-953D-B91F-362A-98C1D06B7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49" name="Line 3762">
            <a:extLst>
              <a:ext uri="{FF2B5EF4-FFF2-40B4-BE49-F238E27FC236}">
                <a16:creationId xmlns:a16="http://schemas.microsoft.com/office/drawing/2014/main" id="{4BA157D5-FC29-16ED-6651-798FC753D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763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50" name="Line 3763">
            <a:extLst>
              <a:ext uri="{FF2B5EF4-FFF2-40B4-BE49-F238E27FC236}">
                <a16:creationId xmlns:a16="http://schemas.microsoft.com/office/drawing/2014/main" id="{BE5B6F71-18DA-EC07-7B1A-F28B0D74D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51" name="Line 3764">
            <a:extLst>
              <a:ext uri="{FF2B5EF4-FFF2-40B4-BE49-F238E27FC236}">
                <a16:creationId xmlns:a16="http://schemas.microsoft.com/office/drawing/2014/main" id="{A00EF573-39A0-4DFB-DB60-766E20289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763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52" name="Line 3765">
            <a:extLst>
              <a:ext uri="{FF2B5EF4-FFF2-40B4-BE49-F238E27FC236}">
                <a16:creationId xmlns:a16="http://schemas.microsoft.com/office/drawing/2014/main" id="{FE238DD1-C08B-655D-614D-76F1F2D4B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029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53" name="Line 3766">
            <a:extLst>
              <a:ext uri="{FF2B5EF4-FFF2-40B4-BE49-F238E27FC236}">
                <a16:creationId xmlns:a16="http://schemas.microsoft.com/office/drawing/2014/main" id="{732CBEA6-8631-CA19-F0E8-41B7F5C95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4406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54" name="Line 3767">
            <a:extLst>
              <a:ext uri="{FF2B5EF4-FFF2-40B4-BE49-F238E27FC236}">
                <a16:creationId xmlns:a16="http://schemas.microsoft.com/office/drawing/2014/main" id="{25B3319B-B9DB-A3F5-940B-4BBDB4981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2340" y="3175698"/>
            <a:ext cx="6611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55" name="Line 3768">
            <a:extLst>
              <a:ext uri="{FF2B5EF4-FFF2-40B4-BE49-F238E27FC236}">
                <a16:creationId xmlns:a16="http://schemas.microsoft.com/office/drawing/2014/main" id="{DEE54CED-E127-4FBC-ED59-F5CABDEA7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4072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56" name="Line 3769">
            <a:extLst>
              <a:ext uri="{FF2B5EF4-FFF2-40B4-BE49-F238E27FC236}">
                <a16:creationId xmlns:a16="http://schemas.microsoft.com/office/drawing/2014/main" id="{3157739D-27BA-2099-3FD5-73E45512F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629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57" name="Line 3770">
            <a:extLst>
              <a:ext uri="{FF2B5EF4-FFF2-40B4-BE49-F238E27FC236}">
                <a16:creationId xmlns:a16="http://schemas.microsoft.com/office/drawing/2014/main" id="{165B1D41-9E15-D6C8-84B8-96324A074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006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58" name="Line 3771">
            <a:extLst>
              <a:ext uri="{FF2B5EF4-FFF2-40B4-BE49-F238E27FC236}">
                <a16:creationId xmlns:a16="http://schemas.microsoft.com/office/drawing/2014/main" id="{E9E4859E-5B84-A80A-B40B-1688D3C1B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272" y="3175698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59" name="Line 3772">
            <a:extLst>
              <a:ext uri="{FF2B5EF4-FFF2-40B4-BE49-F238E27FC236}">
                <a16:creationId xmlns:a16="http://schemas.microsoft.com/office/drawing/2014/main" id="{7B099F06-C9BD-81E6-60CC-FE2265E5D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4651" y="3144223"/>
            <a:ext cx="0" cy="6295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60" name="Line 3773">
            <a:extLst>
              <a:ext uri="{FF2B5EF4-FFF2-40B4-BE49-F238E27FC236}">
                <a16:creationId xmlns:a16="http://schemas.microsoft.com/office/drawing/2014/main" id="{23B7FE64-F5D0-3420-1564-25BB3439A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61" name="Line 3774">
            <a:extLst>
              <a:ext uri="{FF2B5EF4-FFF2-40B4-BE49-F238E27FC236}">
                <a16:creationId xmlns:a16="http://schemas.microsoft.com/office/drawing/2014/main" id="{9679C0EF-E59A-858E-35BC-CFEA55043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62" name="Line 3775">
            <a:extLst>
              <a:ext uri="{FF2B5EF4-FFF2-40B4-BE49-F238E27FC236}">
                <a16:creationId xmlns:a16="http://schemas.microsoft.com/office/drawing/2014/main" id="{FA947BE9-934B-BAB0-E894-1A14CCF3F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63" name="Line 3776">
            <a:extLst>
              <a:ext uri="{FF2B5EF4-FFF2-40B4-BE49-F238E27FC236}">
                <a16:creationId xmlns:a16="http://schemas.microsoft.com/office/drawing/2014/main" id="{075F776F-490E-3336-D389-D76B06A3E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64" name="Line 3777">
            <a:extLst>
              <a:ext uri="{FF2B5EF4-FFF2-40B4-BE49-F238E27FC236}">
                <a16:creationId xmlns:a16="http://schemas.microsoft.com/office/drawing/2014/main" id="{9BAFBCF3-DA8F-76EE-77CB-18F3D911F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65" name="Line 3778">
            <a:extLst>
              <a:ext uri="{FF2B5EF4-FFF2-40B4-BE49-F238E27FC236}">
                <a16:creationId xmlns:a16="http://schemas.microsoft.com/office/drawing/2014/main" id="{76BAC4B3-C920-64A8-5AEA-CF4B6910D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66" name="Line 3779">
            <a:extLst>
              <a:ext uri="{FF2B5EF4-FFF2-40B4-BE49-F238E27FC236}">
                <a16:creationId xmlns:a16="http://schemas.microsoft.com/office/drawing/2014/main" id="{86065F87-CF42-C656-AE92-AD97875DA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67" name="Line 3780">
            <a:extLst>
              <a:ext uri="{FF2B5EF4-FFF2-40B4-BE49-F238E27FC236}">
                <a16:creationId xmlns:a16="http://schemas.microsoft.com/office/drawing/2014/main" id="{C778B997-4418-9535-D657-A911FE48A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68" name="Line 3781">
            <a:extLst>
              <a:ext uri="{FF2B5EF4-FFF2-40B4-BE49-F238E27FC236}">
                <a16:creationId xmlns:a16="http://schemas.microsoft.com/office/drawing/2014/main" id="{01AB8C6D-8557-D9A4-879A-B7A40A7F0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69" name="Line 3782">
            <a:extLst>
              <a:ext uri="{FF2B5EF4-FFF2-40B4-BE49-F238E27FC236}">
                <a16:creationId xmlns:a16="http://schemas.microsoft.com/office/drawing/2014/main" id="{9AA4A357-C6F7-82D7-05AA-ACF68E535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70" name="Line 3783">
            <a:extLst>
              <a:ext uri="{FF2B5EF4-FFF2-40B4-BE49-F238E27FC236}">
                <a16:creationId xmlns:a16="http://schemas.microsoft.com/office/drawing/2014/main" id="{1A96B9C0-EB7C-145A-59FF-1123F756B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71" name="Line 3784">
            <a:extLst>
              <a:ext uri="{FF2B5EF4-FFF2-40B4-BE49-F238E27FC236}">
                <a16:creationId xmlns:a16="http://schemas.microsoft.com/office/drawing/2014/main" id="{90E4693C-52CD-ED89-0ACF-25B38ACC7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72" name="Line 3785">
            <a:extLst>
              <a:ext uri="{FF2B5EF4-FFF2-40B4-BE49-F238E27FC236}">
                <a16:creationId xmlns:a16="http://schemas.microsoft.com/office/drawing/2014/main" id="{4B3AF262-5AD6-0030-FD3D-548AB3B45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73" name="Line 3786">
            <a:extLst>
              <a:ext uri="{FF2B5EF4-FFF2-40B4-BE49-F238E27FC236}">
                <a16:creationId xmlns:a16="http://schemas.microsoft.com/office/drawing/2014/main" id="{65415965-6396-AC8A-8881-3B36FB480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74" name="Line 3787">
            <a:extLst>
              <a:ext uri="{FF2B5EF4-FFF2-40B4-BE49-F238E27FC236}">
                <a16:creationId xmlns:a16="http://schemas.microsoft.com/office/drawing/2014/main" id="{2FEBD36B-C977-1871-C967-F131A165E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75" name="Line 3788">
            <a:extLst>
              <a:ext uri="{FF2B5EF4-FFF2-40B4-BE49-F238E27FC236}">
                <a16:creationId xmlns:a16="http://schemas.microsoft.com/office/drawing/2014/main" id="{B07F091E-F373-19C8-6B05-5B808B1D4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76" name="Line 3789">
            <a:extLst>
              <a:ext uri="{FF2B5EF4-FFF2-40B4-BE49-F238E27FC236}">
                <a16:creationId xmlns:a16="http://schemas.microsoft.com/office/drawing/2014/main" id="{64348E65-9924-D7ED-5A40-64BC0E8FA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77" name="Line 3790">
            <a:extLst>
              <a:ext uri="{FF2B5EF4-FFF2-40B4-BE49-F238E27FC236}">
                <a16:creationId xmlns:a16="http://schemas.microsoft.com/office/drawing/2014/main" id="{E0149F31-6342-2F21-DF9A-28E5D7D8D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78" name="Line 3791">
            <a:extLst>
              <a:ext uri="{FF2B5EF4-FFF2-40B4-BE49-F238E27FC236}">
                <a16:creationId xmlns:a16="http://schemas.microsoft.com/office/drawing/2014/main" id="{EB8AD6BB-31B0-4E65-DE9F-8B70EEEFC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79" name="Line 3792">
            <a:extLst>
              <a:ext uri="{FF2B5EF4-FFF2-40B4-BE49-F238E27FC236}">
                <a16:creationId xmlns:a16="http://schemas.microsoft.com/office/drawing/2014/main" id="{5499794B-4358-452D-8806-1876C8FCF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80" name="Line 3793">
            <a:extLst>
              <a:ext uri="{FF2B5EF4-FFF2-40B4-BE49-F238E27FC236}">
                <a16:creationId xmlns:a16="http://schemas.microsoft.com/office/drawing/2014/main" id="{57AD4F12-8A6E-C94C-0840-BC00F10E5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347" y="213701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81" name="Line 3794">
            <a:extLst>
              <a:ext uri="{FF2B5EF4-FFF2-40B4-BE49-F238E27FC236}">
                <a16:creationId xmlns:a16="http://schemas.microsoft.com/office/drawing/2014/main" id="{2D8B4805-ADF1-69A8-A0DA-1085EF2AE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724" y="21029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82" name="Line 3795">
            <a:extLst>
              <a:ext uri="{FF2B5EF4-FFF2-40B4-BE49-F238E27FC236}">
                <a16:creationId xmlns:a16="http://schemas.microsoft.com/office/drawing/2014/main" id="{60F2F775-6775-8EFE-C4F4-68B91A31F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045" y="215274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83" name="Line 3796">
            <a:extLst>
              <a:ext uri="{FF2B5EF4-FFF2-40B4-BE49-F238E27FC236}">
                <a16:creationId xmlns:a16="http://schemas.microsoft.com/office/drawing/2014/main" id="{7EF28FEE-F85C-2927-78FF-7DF893BBD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4422" y="2118650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84" name="Line 3797">
            <a:extLst>
              <a:ext uri="{FF2B5EF4-FFF2-40B4-BE49-F238E27FC236}">
                <a16:creationId xmlns:a16="http://schemas.microsoft.com/office/drawing/2014/main" id="{02AB17C7-308B-07D3-963C-73152CC80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3845" y="2199961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85" name="Line 3798">
            <a:extLst>
              <a:ext uri="{FF2B5EF4-FFF2-40B4-BE49-F238E27FC236}">
                <a16:creationId xmlns:a16="http://schemas.microsoft.com/office/drawing/2014/main" id="{15A05FF7-E6F1-D166-8921-9635C5986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578" y="216586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86" name="Line 3799">
            <a:extLst>
              <a:ext uri="{FF2B5EF4-FFF2-40B4-BE49-F238E27FC236}">
                <a16:creationId xmlns:a16="http://schemas.microsoft.com/office/drawing/2014/main" id="{07725CA2-813D-D32B-302F-A7C955222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9133" y="222356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87" name="Line 3801">
            <a:extLst>
              <a:ext uri="{FF2B5EF4-FFF2-40B4-BE49-F238E27FC236}">
                <a16:creationId xmlns:a16="http://schemas.microsoft.com/office/drawing/2014/main" id="{FC2E710F-44DB-25AD-E8C0-0E98C4358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510" y="2189469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88" name="Line 3802">
            <a:extLst>
              <a:ext uri="{FF2B5EF4-FFF2-40B4-BE49-F238E27FC236}">
                <a16:creationId xmlns:a16="http://schemas.microsoft.com/office/drawing/2014/main" id="{29EB4F71-33B6-A8A9-AA1C-62651CE62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4421" y="224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89" name="Line 3803">
            <a:extLst>
              <a:ext uri="{FF2B5EF4-FFF2-40B4-BE49-F238E27FC236}">
                <a16:creationId xmlns:a16="http://schemas.microsoft.com/office/drawing/2014/main" id="{DE73F403-B1CD-034B-C88D-630FD7987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8799" y="221307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90" name="Line 3804">
            <a:extLst>
              <a:ext uri="{FF2B5EF4-FFF2-40B4-BE49-F238E27FC236}">
                <a16:creationId xmlns:a16="http://schemas.microsoft.com/office/drawing/2014/main" id="{5D52C453-2D24-D042-C4CF-5A205B9B9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7066" y="226291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91" name="Line 3805">
            <a:extLst>
              <a:ext uri="{FF2B5EF4-FFF2-40B4-BE49-F238E27FC236}">
                <a16:creationId xmlns:a16="http://schemas.microsoft.com/office/drawing/2014/main" id="{0A8E983E-326F-0111-7768-98294D9B9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443" y="222881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92" name="Line 3806">
            <a:extLst>
              <a:ext uri="{FF2B5EF4-FFF2-40B4-BE49-F238E27FC236}">
                <a16:creationId xmlns:a16="http://schemas.microsoft.com/office/drawing/2014/main" id="{8F07CCA0-E588-9B9F-279B-3BEE69335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4999" y="228652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93" name="Line 3807">
            <a:extLst>
              <a:ext uri="{FF2B5EF4-FFF2-40B4-BE49-F238E27FC236}">
                <a16:creationId xmlns:a16="http://schemas.microsoft.com/office/drawing/2014/main" id="{2D17AF42-C185-56B8-9654-9105C5197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376" y="2252420"/>
            <a:ext cx="0" cy="66886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94" name="Line 3808">
            <a:extLst>
              <a:ext uri="{FF2B5EF4-FFF2-40B4-BE49-F238E27FC236}">
                <a16:creationId xmlns:a16="http://schemas.microsoft.com/office/drawing/2014/main" id="{682219AC-379F-4C12-F48D-B427EB811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0866" y="231143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95" name="Line 3809">
            <a:extLst>
              <a:ext uri="{FF2B5EF4-FFF2-40B4-BE49-F238E27FC236}">
                <a16:creationId xmlns:a16="http://schemas.microsoft.com/office/drawing/2014/main" id="{C741E685-A4D2-EAED-39E4-C83CCF9B9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5243" y="2278650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96" name="Line 3810">
            <a:extLst>
              <a:ext uri="{FF2B5EF4-FFF2-40B4-BE49-F238E27FC236}">
                <a16:creationId xmlns:a16="http://schemas.microsoft.com/office/drawing/2014/main" id="{FB836C50-E616-658E-B15D-25C3C330F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4818" y="2405863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97" name="Line 3811">
            <a:extLst>
              <a:ext uri="{FF2B5EF4-FFF2-40B4-BE49-F238E27FC236}">
                <a16:creationId xmlns:a16="http://schemas.microsoft.com/office/drawing/2014/main" id="{0AE02C34-0E41-AE73-4BC7-96814B2CE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551" y="2374389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98" name="Line 3812">
            <a:extLst>
              <a:ext uri="{FF2B5EF4-FFF2-40B4-BE49-F238E27FC236}">
                <a16:creationId xmlns:a16="http://schemas.microsoft.com/office/drawing/2014/main" id="{B84C10F0-F239-EF5D-7DE7-95B3A2D27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0107" y="2424224"/>
            <a:ext cx="68754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099" name="Line 3813">
            <a:extLst>
              <a:ext uri="{FF2B5EF4-FFF2-40B4-BE49-F238E27FC236}">
                <a16:creationId xmlns:a16="http://schemas.microsoft.com/office/drawing/2014/main" id="{5D4BE110-E6EB-85B3-36DE-5621A40AF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4485" y="239012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00" name="Line 3814">
            <a:extLst>
              <a:ext uri="{FF2B5EF4-FFF2-40B4-BE49-F238E27FC236}">
                <a16:creationId xmlns:a16="http://schemas.microsoft.com/office/drawing/2014/main" id="{02EA601E-D27A-D9A9-BE61-8F1F3B3AC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8040" y="2424224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01" name="Line 3815">
            <a:extLst>
              <a:ext uri="{FF2B5EF4-FFF2-40B4-BE49-F238E27FC236}">
                <a16:creationId xmlns:a16="http://schemas.microsoft.com/office/drawing/2014/main" id="{CC4F85EA-93B7-9E6E-D124-9E7A047E2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418" y="239012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02" name="Line 3816">
            <a:extLst>
              <a:ext uri="{FF2B5EF4-FFF2-40B4-BE49-F238E27FC236}">
                <a16:creationId xmlns:a16="http://schemas.microsoft.com/office/drawing/2014/main" id="{851693B4-16A3-2E1E-5DF4-E05A13FD2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1840" y="243209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03" name="Line 3817">
            <a:extLst>
              <a:ext uri="{FF2B5EF4-FFF2-40B4-BE49-F238E27FC236}">
                <a16:creationId xmlns:a16="http://schemas.microsoft.com/office/drawing/2014/main" id="{6E68DDD1-9DE3-5E88-D007-EB0DC55A3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217" y="2397995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04" name="Line 3818">
            <a:extLst>
              <a:ext uri="{FF2B5EF4-FFF2-40B4-BE49-F238E27FC236}">
                <a16:creationId xmlns:a16="http://schemas.microsoft.com/office/drawing/2014/main" id="{4F8D7DE9-87E5-7A66-6E76-183A07D34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216" y="2463569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05" name="Line 3819">
            <a:extLst>
              <a:ext uri="{FF2B5EF4-FFF2-40B4-BE49-F238E27FC236}">
                <a16:creationId xmlns:a16="http://schemas.microsoft.com/office/drawing/2014/main" id="{027E7A19-DD55-677B-B8BF-A6E19DBE2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592" y="2432093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06" name="Line 3820">
            <a:extLst>
              <a:ext uri="{FF2B5EF4-FFF2-40B4-BE49-F238E27FC236}">
                <a16:creationId xmlns:a16="http://schemas.microsoft.com/office/drawing/2014/main" id="{47D606B3-3B6E-7D18-BCBA-739C452AF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4945" y="252914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07" name="Line 3821">
            <a:extLst>
              <a:ext uri="{FF2B5EF4-FFF2-40B4-BE49-F238E27FC236}">
                <a16:creationId xmlns:a16="http://schemas.microsoft.com/office/drawing/2014/main" id="{F6992091-8341-6271-C30F-7D0BC04CA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677" y="2497666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08" name="Line 3822">
            <a:extLst>
              <a:ext uri="{FF2B5EF4-FFF2-40B4-BE49-F238E27FC236}">
                <a16:creationId xmlns:a16="http://schemas.microsoft.com/office/drawing/2014/main" id="{F9E63463-1D29-06E5-3FAA-7E3FC6BE3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677" y="252914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09" name="Line 3823">
            <a:extLst>
              <a:ext uri="{FF2B5EF4-FFF2-40B4-BE49-F238E27FC236}">
                <a16:creationId xmlns:a16="http://schemas.microsoft.com/office/drawing/2014/main" id="{3B60B042-7595-0355-54B3-A1564F483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1055" y="2497666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10" name="Line 3824">
            <a:extLst>
              <a:ext uri="{FF2B5EF4-FFF2-40B4-BE49-F238E27FC236}">
                <a16:creationId xmlns:a16="http://schemas.microsoft.com/office/drawing/2014/main" id="{9A7011DB-4180-B7CC-AAEE-AE3AFDA2F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9899" y="252914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11" name="Line 3825">
            <a:extLst>
              <a:ext uri="{FF2B5EF4-FFF2-40B4-BE49-F238E27FC236}">
                <a16:creationId xmlns:a16="http://schemas.microsoft.com/office/drawing/2014/main" id="{A8BB2C54-FCFF-38E6-9F9E-1787CEB0D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4277" y="2497666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12" name="Line 3826">
            <a:extLst>
              <a:ext uri="{FF2B5EF4-FFF2-40B4-BE49-F238E27FC236}">
                <a16:creationId xmlns:a16="http://schemas.microsoft.com/office/drawing/2014/main" id="{2B493527-5B42-D177-8814-E39C97BCB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787" y="252914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13" name="Line 3827">
            <a:extLst>
              <a:ext uri="{FF2B5EF4-FFF2-40B4-BE49-F238E27FC236}">
                <a16:creationId xmlns:a16="http://schemas.microsoft.com/office/drawing/2014/main" id="{5AECE0FB-D154-D291-5456-60411EA6E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7164" y="2497666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14" name="Line 3828">
            <a:extLst>
              <a:ext uri="{FF2B5EF4-FFF2-40B4-BE49-F238E27FC236}">
                <a16:creationId xmlns:a16="http://schemas.microsoft.com/office/drawing/2014/main" id="{83298DE5-EE16-FBCA-ADFC-3F6D3B218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6009" y="2544879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15" name="Line 3829">
            <a:extLst>
              <a:ext uri="{FF2B5EF4-FFF2-40B4-BE49-F238E27FC236}">
                <a16:creationId xmlns:a16="http://schemas.microsoft.com/office/drawing/2014/main" id="{39B0F042-0E8C-940E-0780-CEEA9E021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387" y="2513404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16" name="Line 3830">
            <a:extLst>
              <a:ext uri="{FF2B5EF4-FFF2-40B4-BE49-F238E27FC236}">
                <a16:creationId xmlns:a16="http://schemas.microsoft.com/office/drawing/2014/main" id="{E00B35B0-A088-D8C7-F0F5-C4C723DF9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4764" y="2552748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17" name="Line 3831">
            <a:extLst>
              <a:ext uri="{FF2B5EF4-FFF2-40B4-BE49-F238E27FC236}">
                <a16:creationId xmlns:a16="http://schemas.microsoft.com/office/drawing/2014/main" id="{5307DFAB-C9E7-5360-1BCF-0A993A7DF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9141" y="2521273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18" name="Line 3832">
            <a:extLst>
              <a:ext uri="{FF2B5EF4-FFF2-40B4-BE49-F238E27FC236}">
                <a16:creationId xmlns:a16="http://schemas.microsoft.com/office/drawing/2014/main" id="{7379196D-3FD1-58C8-5AF0-D3C044376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9218" y="257110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19" name="Line 3833">
            <a:extLst>
              <a:ext uri="{FF2B5EF4-FFF2-40B4-BE49-F238E27FC236}">
                <a16:creationId xmlns:a16="http://schemas.microsoft.com/office/drawing/2014/main" id="{97620A18-4339-AAE5-B3D5-D29144DC4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595" y="2537011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20" name="Line 3834">
            <a:extLst>
              <a:ext uri="{FF2B5EF4-FFF2-40B4-BE49-F238E27FC236}">
                <a16:creationId xmlns:a16="http://schemas.microsoft.com/office/drawing/2014/main" id="{94C6B0CF-F26B-5700-C0E8-6F68E7F68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0951" y="258684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21" name="Line 3835">
            <a:extLst>
              <a:ext uri="{FF2B5EF4-FFF2-40B4-BE49-F238E27FC236}">
                <a16:creationId xmlns:a16="http://schemas.microsoft.com/office/drawing/2014/main" id="{B74EB4D8-2D5C-165C-9A17-605DE7C6C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5328" y="2555372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22" name="Line 3836">
            <a:extLst>
              <a:ext uri="{FF2B5EF4-FFF2-40B4-BE49-F238E27FC236}">
                <a16:creationId xmlns:a16="http://schemas.microsoft.com/office/drawing/2014/main" id="{87D65742-90D6-6B9B-5392-2BF886317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7639" y="25947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23" name="Line 3837">
            <a:extLst>
              <a:ext uri="{FF2B5EF4-FFF2-40B4-BE49-F238E27FC236}">
                <a16:creationId xmlns:a16="http://schemas.microsoft.com/office/drawing/2014/main" id="{A913C8AA-CAD6-8612-CCD0-03BD815B8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2016" y="25632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24" name="Line 3838">
            <a:extLst>
              <a:ext uri="{FF2B5EF4-FFF2-40B4-BE49-F238E27FC236}">
                <a16:creationId xmlns:a16="http://schemas.microsoft.com/office/drawing/2014/main" id="{FC70E594-E139-B6F8-9987-A1EFF848D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327" y="260258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25" name="Line 3839">
            <a:extLst>
              <a:ext uri="{FF2B5EF4-FFF2-40B4-BE49-F238E27FC236}">
                <a16:creationId xmlns:a16="http://schemas.microsoft.com/office/drawing/2014/main" id="{7C7B004A-2AEE-9454-44B2-610E32133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703" y="2571108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26" name="Line 3840">
            <a:extLst>
              <a:ext uri="{FF2B5EF4-FFF2-40B4-BE49-F238E27FC236}">
                <a16:creationId xmlns:a16="http://schemas.microsoft.com/office/drawing/2014/main" id="{6093F322-B0E2-4AEC-A616-4B1ADFDEB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992" y="263668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27" name="Line 3841">
            <a:extLst>
              <a:ext uri="{FF2B5EF4-FFF2-40B4-BE49-F238E27FC236}">
                <a16:creationId xmlns:a16="http://schemas.microsoft.com/office/drawing/2014/main" id="{25BF34D6-6D63-7B9E-8E94-D05F8F06A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8370" y="260520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28" name="Line 3842">
            <a:extLst>
              <a:ext uri="{FF2B5EF4-FFF2-40B4-BE49-F238E27FC236}">
                <a16:creationId xmlns:a16="http://schemas.microsoft.com/office/drawing/2014/main" id="{F4DCFEF4-B431-6A27-F1CB-9A9C60733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814" y="264455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29" name="Line 3843">
            <a:extLst>
              <a:ext uri="{FF2B5EF4-FFF2-40B4-BE49-F238E27FC236}">
                <a16:creationId xmlns:a16="http://schemas.microsoft.com/office/drawing/2014/main" id="{2FA3ED06-5277-0049-3677-DAA6AE552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191" y="261307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30" name="Line 3844">
            <a:extLst>
              <a:ext uri="{FF2B5EF4-FFF2-40B4-BE49-F238E27FC236}">
                <a16:creationId xmlns:a16="http://schemas.microsoft.com/office/drawing/2014/main" id="{DA30E446-D8D0-7842-2CEF-EF1F9AC76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0102" y="264455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31" name="Line 3845">
            <a:extLst>
              <a:ext uri="{FF2B5EF4-FFF2-40B4-BE49-F238E27FC236}">
                <a16:creationId xmlns:a16="http://schemas.microsoft.com/office/drawing/2014/main" id="{EC8D9891-11ED-16E4-86C9-0FA79BFB6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4479" y="261307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32" name="Line 3846">
            <a:extLst>
              <a:ext uri="{FF2B5EF4-FFF2-40B4-BE49-F238E27FC236}">
                <a16:creationId xmlns:a16="http://schemas.microsoft.com/office/drawing/2014/main" id="{ADC92446-AF3C-B1BC-D763-B43B4B7B2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1501" y="265504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33" name="Line 3847">
            <a:extLst>
              <a:ext uri="{FF2B5EF4-FFF2-40B4-BE49-F238E27FC236}">
                <a16:creationId xmlns:a16="http://schemas.microsoft.com/office/drawing/2014/main" id="{8122B38B-2CF6-81FF-5E52-0963407EF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79" y="262094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34" name="Line 3848">
            <a:extLst>
              <a:ext uri="{FF2B5EF4-FFF2-40B4-BE49-F238E27FC236}">
                <a16:creationId xmlns:a16="http://schemas.microsoft.com/office/drawing/2014/main" id="{5E9CCAFE-6E1B-0A38-8A71-E0EF92953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0590" y="266291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35" name="Line 3849">
            <a:extLst>
              <a:ext uri="{FF2B5EF4-FFF2-40B4-BE49-F238E27FC236}">
                <a16:creationId xmlns:a16="http://schemas.microsoft.com/office/drawing/2014/main" id="{0A86AE99-1A0F-DF27-675B-7E24FE25B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967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36" name="Line 3850">
            <a:extLst>
              <a:ext uri="{FF2B5EF4-FFF2-40B4-BE49-F238E27FC236}">
                <a16:creationId xmlns:a16="http://schemas.microsoft.com/office/drawing/2014/main" id="{FB67C328-4441-CD78-5759-81D1C32AE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0590" y="266291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37" name="Line 3851">
            <a:extLst>
              <a:ext uri="{FF2B5EF4-FFF2-40B4-BE49-F238E27FC236}">
                <a16:creationId xmlns:a16="http://schemas.microsoft.com/office/drawing/2014/main" id="{E3B4D8AE-36BF-D4A4-34CD-AC2F6BB3D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967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38" name="Line 3852">
            <a:extLst>
              <a:ext uri="{FF2B5EF4-FFF2-40B4-BE49-F238E27FC236}">
                <a16:creationId xmlns:a16="http://schemas.microsoft.com/office/drawing/2014/main" id="{7ACF094C-9A33-1429-877D-6D96D28FA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79" y="266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39" name="Line 3853">
            <a:extLst>
              <a:ext uri="{FF2B5EF4-FFF2-40B4-BE49-F238E27FC236}">
                <a16:creationId xmlns:a16="http://schemas.microsoft.com/office/drawing/2014/main" id="{D19F3142-BBF9-9001-5C8B-9E2CB6893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0256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40" name="Line 3854">
            <a:extLst>
              <a:ext uri="{FF2B5EF4-FFF2-40B4-BE49-F238E27FC236}">
                <a16:creationId xmlns:a16="http://schemas.microsoft.com/office/drawing/2014/main" id="{F0F09590-B080-8CB7-F628-47CAFF44B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9101" y="266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41" name="Line 3855">
            <a:extLst>
              <a:ext uri="{FF2B5EF4-FFF2-40B4-BE49-F238E27FC236}">
                <a16:creationId xmlns:a16="http://schemas.microsoft.com/office/drawing/2014/main" id="{6B5E6BDB-6513-6F73-D734-D16B29B85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3478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42" name="Line 3856">
            <a:extLst>
              <a:ext uri="{FF2B5EF4-FFF2-40B4-BE49-F238E27FC236}">
                <a16:creationId xmlns:a16="http://schemas.microsoft.com/office/drawing/2014/main" id="{265344F3-328E-0559-5B0A-C5A102D7D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389" y="266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43" name="Line 3857">
            <a:extLst>
              <a:ext uri="{FF2B5EF4-FFF2-40B4-BE49-F238E27FC236}">
                <a16:creationId xmlns:a16="http://schemas.microsoft.com/office/drawing/2014/main" id="{5732E578-DCA7-F502-661E-818192D13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8767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44" name="Line 3858">
            <a:extLst>
              <a:ext uri="{FF2B5EF4-FFF2-40B4-BE49-F238E27FC236}">
                <a16:creationId xmlns:a16="http://schemas.microsoft.com/office/drawing/2014/main" id="{F97A665C-883D-7EB9-4D5A-89931C4E0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323" y="266291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45" name="Line 3859">
            <a:extLst>
              <a:ext uri="{FF2B5EF4-FFF2-40B4-BE49-F238E27FC236}">
                <a16:creationId xmlns:a16="http://schemas.microsoft.com/office/drawing/2014/main" id="{8E7E909B-0FFC-A94D-E56B-45BE63EE5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699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46" name="Line 3860">
            <a:extLst>
              <a:ext uri="{FF2B5EF4-FFF2-40B4-BE49-F238E27FC236}">
                <a16:creationId xmlns:a16="http://schemas.microsoft.com/office/drawing/2014/main" id="{495DA3C7-7249-39DA-5A6D-B715AE8DD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611" y="266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47" name="Line 3861">
            <a:extLst>
              <a:ext uri="{FF2B5EF4-FFF2-40B4-BE49-F238E27FC236}">
                <a16:creationId xmlns:a16="http://schemas.microsoft.com/office/drawing/2014/main" id="{45B6E77B-58B8-570A-3D35-47966C516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1989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48" name="Line 3862">
            <a:extLst>
              <a:ext uri="{FF2B5EF4-FFF2-40B4-BE49-F238E27FC236}">
                <a16:creationId xmlns:a16="http://schemas.microsoft.com/office/drawing/2014/main" id="{6A839CE0-438C-7418-C4F7-4C66CFB73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5544" y="266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49" name="Line 3863">
            <a:extLst>
              <a:ext uri="{FF2B5EF4-FFF2-40B4-BE49-F238E27FC236}">
                <a16:creationId xmlns:a16="http://schemas.microsoft.com/office/drawing/2014/main" id="{D30A5585-8E45-E5A4-549A-3B066D0AC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9922" y="263143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50" name="Line 3864">
            <a:extLst>
              <a:ext uri="{FF2B5EF4-FFF2-40B4-BE49-F238E27FC236}">
                <a16:creationId xmlns:a16="http://schemas.microsoft.com/office/drawing/2014/main" id="{1672A9A8-1852-997D-B740-BF070F34E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632" y="2689141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51" name="Line 3865">
            <a:extLst>
              <a:ext uri="{FF2B5EF4-FFF2-40B4-BE49-F238E27FC236}">
                <a16:creationId xmlns:a16="http://schemas.microsoft.com/office/drawing/2014/main" id="{F3CE2A83-553B-3490-6B44-84C9AB69A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08" y="2657666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52" name="Line 3866">
            <a:extLst>
              <a:ext uri="{FF2B5EF4-FFF2-40B4-BE49-F238E27FC236}">
                <a16:creationId xmlns:a16="http://schemas.microsoft.com/office/drawing/2014/main" id="{DAE189D3-8F6B-740E-ACF3-6D73DD3835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5169" y="2741601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53" name="Line 3867">
            <a:extLst>
              <a:ext uri="{FF2B5EF4-FFF2-40B4-BE49-F238E27FC236}">
                <a16:creationId xmlns:a16="http://schemas.microsoft.com/office/drawing/2014/main" id="{98F0748B-EA14-BEB7-DC58-A4E8E2CBE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9546" y="271012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54" name="Line 3868">
            <a:extLst>
              <a:ext uri="{FF2B5EF4-FFF2-40B4-BE49-F238E27FC236}">
                <a16:creationId xmlns:a16="http://schemas.microsoft.com/office/drawing/2014/main" id="{BF92BE29-394F-CBCA-AD60-6C33B554C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5169" y="2741601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55" name="Line 3869">
            <a:extLst>
              <a:ext uri="{FF2B5EF4-FFF2-40B4-BE49-F238E27FC236}">
                <a16:creationId xmlns:a16="http://schemas.microsoft.com/office/drawing/2014/main" id="{5FA1402E-F684-5771-81D9-087A2FCC7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9546" y="271012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56" name="Line 3870">
            <a:extLst>
              <a:ext uri="{FF2B5EF4-FFF2-40B4-BE49-F238E27FC236}">
                <a16:creationId xmlns:a16="http://schemas.microsoft.com/office/drawing/2014/main" id="{541E9EC7-5A6A-CBFD-D230-38D071708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7814" y="2741601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57" name="Line 3871">
            <a:extLst>
              <a:ext uri="{FF2B5EF4-FFF2-40B4-BE49-F238E27FC236}">
                <a16:creationId xmlns:a16="http://schemas.microsoft.com/office/drawing/2014/main" id="{A0D0F90B-64D7-91B4-3CA1-B2BA20D7D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191" y="271012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58" name="Line 3872">
            <a:extLst>
              <a:ext uri="{FF2B5EF4-FFF2-40B4-BE49-F238E27FC236}">
                <a16:creationId xmlns:a16="http://schemas.microsoft.com/office/drawing/2014/main" id="{97510A5F-29B9-740C-3D4F-0A524802E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103" y="275209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59" name="Line 3873">
            <a:extLst>
              <a:ext uri="{FF2B5EF4-FFF2-40B4-BE49-F238E27FC236}">
                <a16:creationId xmlns:a16="http://schemas.microsoft.com/office/drawing/2014/main" id="{03CB439E-3215-0819-99E8-AB3C27803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7479" y="2720618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60" name="Line 3874">
            <a:extLst>
              <a:ext uri="{FF2B5EF4-FFF2-40B4-BE49-F238E27FC236}">
                <a16:creationId xmlns:a16="http://schemas.microsoft.com/office/drawing/2014/main" id="{F542F04F-7A35-F139-384D-9F01E7F5E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324" y="277045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61" name="Line 3875">
            <a:extLst>
              <a:ext uri="{FF2B5EF4-FFF2-40B4-BE49-F238E27FC236}">
                <a16:creationId xmlns:a16="http://schemas.microsoft.com/office/drawing/2014/main" id="{948BA70D-84EE-A454-46D0-058E1CF87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0702" y="2736355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62" name="Line 3876">
            <a:extLst>
              <a:ext uri="{FF2B5EF4-FFF2-40B4-BE49-F238E27FC236}">
                <a16:creationId xmlns:a16="http://schemas.microsoft.com/office/drawing/2014/main" id="{6DC34ED4-7E97-AC8A-FBB1-07A3A4D66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4836" y="277045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63" name="Line 3877">
            <a:extLst>
              <a:ext uri="{FF2B5EF4-FFF2-40B4-BE49-F238E27FC236}">
                <a16:creationId xmlns:a16="http://schemas.microsoft.com/office/drawing/2014/main" id="{D85E8374-48A1-4325-EC08-D898D3BE5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213" y="2736355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64" name="Line 3878">
            <a:extLst>
              <a:ext uri="{FF2B5EF4-FFF2-40B4-BE49-F238E27FC236}">
                <a16:creationId xmlns:a16="http://schemas.microsoft.com/office/drawing/2014/main" id="{3F24549D-97D4-4705-0F0F-7F497DD42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5810" y="277832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65" name="Line 3879">
            <a:extLst>
              <a:ext uri="{FF2B5EF4-FFF2-40B4-BE49-F238E27FC236}">
                <a16:creationId xmlns:a16="http://schemas.microsoft.com/office/drawing/2014/main" id="{77D7ED6F-D883-4D17-1E9C-7FAAC79E1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0187" y="274684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66" name="Line 3880">
            <a:extLst>
              <a:ext uri="{FF2B5EF4-FFF2-40B4-BE49-F238E27FC236}">
                <a16:creationId xmlns:a16="http://schemas.microsoft.com/office/drawing/2014/main" id="{7F5C7941-5367-4EC2-C664-8A39A2955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0187" y="278881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67" name="Line 3881">
            <a:extLst>
              <a:ext uri="{FF2B5EF4-FFF2-40B4-BE49-F238E27FC236}">
                <a16:creationId xmlns:a16="http://schemas.microsoft.com/office/drawing/2014/main" id="{13A46411-2B42-BF40-77D5-EDDEE8ABB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564" y="275471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68" name="Line 3882">
            <a:extLst>
              <a:ext uri="{FF2B5EF4-FFF2-40B4-BE49-F238E27FC236}">
                <a16:creationId xmlns:a16="http://schemas.microsoft.com/office/drawing/2014/main" id="{0394523F-A8E9-04C0-EE10-E87549ECC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853" y="2788814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69" name="Line 3883">
            <a:extLst>
              <a:ext uri="{FF2B5EF4-FFF2-40B4-BE49-F238E27FC236}">
                <a16:creationId xmlns:a16="http://schemas.microsoft.com/office/drawing/2014/main" id="{0667F0C6-F005-C495-D8C7-0218AD518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1586" y="275471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70" name="Line 3884">
            <a:extLst>
              <a:ext uri="{FF2B5EF4-FFF2-40B4-BE49-F238E27FC236}">
                <a16:creationId xmlns:a16="http://schemas.microsoft.com/office/drawing/2014/main" id="{84BC0B91-33CD-AC0C-DD13-9B81139CE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3076" y="2788814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71" name="Line 3885">
            <a:extLst>
              <a:ext uri="{FF2B5EF4-FFF2-40B4-BE49-F238E27FC236}">
                <a16:creationId xmlns:a16="http://schemas.microsoft.com/office/drawing/2014/main" id="{3BFB998C-4812-7FE6-306C-7CFEBE783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452" y="2754716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72" name="Line 3886">
            <a:extLst>
              <a:ext uri="{FF2B5EF4-FFF2-40B4-BE49-F238E27FC236}">
                <a16:creationId xmlns:a16="http://schemas.microsoft.com/office/drawing/2014/main" id="{0523AE12-D1B1-91BD-0860-103542C69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4808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73" name="Line 3887">
            <a:extLst>
              <a:ext uri="{FF2B5EF4-FFF2-40B4-BE49-F238E27FC236}">
                <a16:creationId xmlns:a16="http://schemas.microsoft.com/office/drawing/2014/main" id="{21354386-D811-1985-49BA-DC705B13B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6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74" name="Line 3888">
            <a:extLst>
              <a:ext uri="{FF2B5EF4-FFF2-40B4-BE49-F238E27FC236}">
                <a16:creationId xmlns:a16="http://schemas.microsoft.com/office/drawing/2014/main" id="{BC33EB84-9B2C-39D5-7E7D-D26275205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452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75" name="Line 3889">
            <a:extLst>
              <a:ext uri="{FF2B5EF4-FFF2-40B4-BE49-F238E27FC236}">
                <a16:creationId xmlns:a16="http://schemas.microsoft.com/office/drawing/2014/main" id="{EFF23D4F-5C20-46D4-306A-938AC706B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76" name="Line 3890">
            <a:extLst>
              <a:ext uri="{FF2B5EF4-FFF2-40B4-BE49-F238E27FC236}">
                <a16:creationId xmlns:a16="http://schemas.microsoft.com/office/drawing/2014/main" id="{EAC05F31-2055-897E-1060-3EFF85968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2741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77" name="Line 3891">
            <a:extLst>
              <a:ext uri="{FF2B5EF4-FFF2-40B4-BE49-F238E27FC236}">
                <a16:creationId xmlns:a16="http://schemas.microsoft.com/office/drawing/2014/main" id="{0766C4AE-3249-FD3A-79A5-D06147401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119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78" name="Line 3892">
            <a:extLst>
              <a:ext uri="{FF2B5EF4-FFF2-40B4-BE49-F238E27FC236}">
                <a16:creationId xmlns:a16="http://schemas.microsoft.com/office/drawing/2014/main" id="{38B07902-DF86-D999-4FC4-27B1850E3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79" name="Line 3893">
            <a:extLst>
              <a:ext uri="{FF2B5EF4-FFF2-40B4-BE49-F238E27FC236}">
                <a16:creationId xmlns:a16="http://schemas.microsoft.com/office/drawing/2014/main" id="{5724C56C-B158-B797-AE6D-75928CA16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80" name="Line 3894">
            <a:extLst>
              <a:ext uri="{FF2B5EF4-FFF2-40B4-BE49-F238E27FC236}">
                <a16:creationId xmlns:a16="http://schemas.microsoft.com/office/drawing/2014/main" id="{5506DF00-6CB7-D27B-BDCA-A702400C1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81" name="Line 3895">
            <a:extLst>
              <a:ext uri="{FF2B5EF4-FFF2-40B4-BE49-F238E27FC236}">
                <a16:creationId xmlns:a16="http://schemas.microsoft.com/office/drawing/2014/main" id="{92C78E2D-05FA-3DF4-036D-40EC4B5CE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82" name="Line 3896">
            <a:extLst>
              <a:ext uri="{FF2B5EF4-FFF2-40B4-BE49-F238E27FC236}">
                <a16:creationId xmlns:a16="http://schemas.microsoft.com/office/drawing/2014/main" id="{D7266249-C23B-33A4-BFFC-49004F25B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83" name="Line 3897">
            <a:extLst>
              <a:ext uri="{FF2B5EF4-FFF2-40B4-BE49-F238E27FC236}">
                <a16:creationId xmlns:a16="http://schemas.microsoft.com/office/drawing/2014/main" id="{5DAE77FD-EFCA-6D7D-E861-C012A731F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84" name="Line 3898">
            <a:extLst>
              <a:ext uri="{FF2B5EF4-FFF2-40B4-BE49-F238E27FC236}">
                <a16:creationId xmlns:a16="http://schemas.microsoft.com/office/drawing/2014/main" id="{A67AC521-95CE-AC03-A7C6-AFB791371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85" name="Line 3899">
            <a:extLst>
              <a:ext uri="{FF2B5EF4-FFF2-40B4-BE49-F238E27FC236}">
                <a16:creationId xmlns:a16="http://schemas.microsoft.com/office/drawing/2014/main" id="{3226B339-6539-E77B-A4F2-406306C66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86" name="Line 3900">
            <a:extLst>
              <a:ext uri="{FF2B5EF4-FFF2-40B4-BE49-F238E27FC236}">
                <a16:creationId xmlns:a16="http://schemas.microsoft.com/office/drawing/2014/main" id="{F5D46229-BB05-E396-CA27-57A7E76F6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87" name="Line 3901">
            <a:extLst>
              <a:ext uri="{FF2B5EF4-FFF2-40B4-BE49-F238E27FC236}">
                <a16:creationId xmlns:a16="http://schemas.microsoft.com/office/drawing/2014/main" id="{39E148C5-BB4A-D9DA-1CDA-64FB363C7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88" name="Line 3902">
            <a:extLst>
              <a:ext uri="{FF2B5EF4-FFF2-40B4-BE49-F238E27FC236}">
                <a16:creationId xmlns:a16="http://schemas.microsoft.com/office/drawing/2014/main" id="{A3678E81-6DC9-6210-0875-0B56BFDAC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89" name="Line 3903">
            <a:extLst>
              <a:ext uri="{FF2B5EF4-FFF2-40B4-BE49-F238E27FC236}">
                <a16:creationId xmlns:a16="http://schemas.microsoft.com/office/drawing/2014/main" id="{E2B5D7EF-9EA2-E676-C4B2-DE5BCA9F5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90" name="Line 3904">
            <a:extLst>
              <a:ext uri="{FF2B5EF4-FFF2-40B4-BE49-F238E27FC236}">
                <a16:creationId xmlns:a16="http://schemas.microsoft.com/office/drawing/2014/main" id="{C553B44B-5073-0B8E-099A-F36898D96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91" name="Line 3905">
            <a:extLst>
              <a:ext uri="{FF2B5EF4-FFF2-40B4-BE49-F238E27FC236}">
                <a16:creationId xmlns:a16="http://schemas.microsoft.com/office/drawing/2014/main" id="{5A80293B-BCCA-BFA5-2FB3-75447A249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92" name="Line 3906">
            <a:extLst>
              <a:ext uri="{FF2B5EF4-FFF2-40B4-BE49-F238E27FC236}">
                <a16:creationId xmlns:a16="http://schemas.microsoft.com/office/drawing/2014/main" id="{4F86D63B-C9A4-3B89-787D-836468B34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030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93" name="Line 3907">
            <a:extLst>
              <a:ext uri="{FF2B5EF4-FFF2-40B4-BE49-F238E27FC236}">
                <a16:creationId xmlns:a16="http://schemas.microsoft.com/office/drawing/2014/main" id="{28C4CA04-697D-7979-6735-431A1E164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94" name="Line 3908">
            <a:extLst>
              <a:ext uri="{FF2B5EF4-FFF2-40B4-BE49-F238E27FC236}">
                <a16:creationId xmlns:a16="http://schemas.microsoft.com/office/drawing/2014/main" id="{F9D239B4-773D-E626-AB2E-EAC948B16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796683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95" name="Line 3909">
            <a:extLst>
              <a:ext uri="{FF2B5EF4-FFF2-40B4-BE49-F238E27FC236}">
                <a16:creationId xmlns:a16="http://schemas.microsoft.com/office/drawing/2014/main" id="{92903F0C-E9D0-E519-3E15-F3E13C62C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2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96" name="Line 3910">
            <a:extLst>
              <a:ext uri="{FF2B5EF4-FFF2-40B4-BE49-F238E27FC236}">
                <a16:creationId xmlns:a16="http://schemas.microsoft.com/office/drawing/2014/main" id="{157FF6E7-709F-8D3F-DF60-8B6A64CCC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796683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97" name="Line 3911">
            <a:extLst>
              <a:ext uri="{FF2B5EF4-FFF2-40B4-BE49-F238E27FC236}">
                <a16:creationId xmlns:a16="http://schemas.microsoft.com/office/drawing/2014/main" id="{6F3ACF61-BE1A-7F3B-ABC1-B3034686D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2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98" name="Line 3912">
            <a:extLst>
              <a:ext uri="{FF2B5EF4-FFF2-40B4-BE49-F238E27FC236}">
                <a16:creationId xmlns:a16="http://schemas.microsoft.com/office/drawing/2014/main" id="{FFC40744-B193-C1CF-0510-213630D92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199" name="Line 3913">
            <a:extLst>
              <a:ext uri="{FF2B5EF4-FFF2-40B4-BE49-F238E27FC236}">
                <a16:creationId xmlns:a16="http://schemas.microsoft.com/office/drawing/2014/main" id="{27B1E3C6-37FA-5D4F-56D8-A8B54C276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2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00" name="Line 3914">
            <a:extLst>
              <a:ext uri="{FF2B5EF4-FFF2-40B4-BE49-F238E27FC236}">
                <a16:creationId xmlns:a16="http://schemas.microsoft.com/office/drawing/2014/main" id="{AD6C2F1C-2BE9-C7C4-EACE-85C3186C3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675" y="2796683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01" name="Line 3915">
            <a:extLst>
              <a:ext uri="{FF2B5EF4-FFF2-40B4-BE49-F238E27FC236}">
                <a16:creationId xmlns:a16="http://schemas.microsoft.com/office/drawing/2014/main" id="{FE4043B2-F471-2488-4F8F-967A10E88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2" y="2765207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02" name="Line 3916">
            <a:extLst>
              <a:ext uri="{FF2B5EF4-FFF2-40B4-BE49-F238E27FC236}">
                <a16:creationId xmlns:a16="http://schemas.microsoft.com/office/drawing/2014/main" id="{809C07D8-8139-BC70-9C10-BB1CD80E5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964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03" name="Line 3917">
            <a:extLst>
              <a:ext uri="{FF2B5EF4-FFF2-40B4-BE49-F238E27FC236}">
                <a16:creationId xmlns:a16="http://schemas.microsoft.com/office/drawing/2014/main" id="{03DA6A26-7AFA-D144-186D-7317E7150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04" name="Line 3918">
            <a:extLst>
              <a:ext uri="{FF2B5EF4-FFF2-40B4-BE49-F238E27FC236}">
                <a16:creationId xmlns:a16="http://schemas.microsoft.com/office/drawing/2014/main" id="{131866B2-83C1-E5EC-44BA-1713EAE2C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964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05" name="Line 3919">
            <a:extLst>
              <a:ext uri="{FF2B5EF4-FFF2-40B4-BE49-F238E27FC236}">
                <a16:creationId xmlns:a16="http://schemas.microsoft.com/office/drawing/2014/main" id="{851C800C-53F0-089F-A0E9-8D55C58A6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06" name="Line 3920">
            <a:extLst>
              <a:ext uri="{FF2B5EF4-FFF2-40B4-BE49-F238E27FC236}">
                <a16:creationId xmlns:a16="http://schemas.microsoft.com/office/drawing/2014/main" id="{39FFA01C-E6A6-6CD4-6D62-CBA2AEBAE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07" name="Line 3921">
            <a:extLst>
              <a:ext uri="{FF2B5EF4-FFF2-40B4-BE49-F238E27FC236}">
                <a16:creationId xmlns:a16="http://schemas.microsoft.com/office/drawing/2014/main" id="{17E43EF9-2C5D-7E50-8C1C-55CAB7879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08" name="Line 3922">
            <a:extLst>
              <a:ext uri="{FF2B5EF4-FFF2-40B4-BE49-F238E27FC236}">
                <a16:creationId xmlns:a16="http://schemas.microsoft.com/office/drawing/2014/main" id="{D9E73BE3-F871-0443-124F-D80D369D8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09" name="Line 3923">
            <a:extLst>
              <a:ext uri="{FF2B5EF4-FFF2-40B4-BE49-F238E27FC236}">
                <a16:creationId xmlns:a16="http://schemas.microsoft.com/office/drawing/2014/main" id="{2BA1A14D-A112-6074-0E59-3C50D6E13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10" name="Line 3924">
            <a:extLst>
              <a:ext uri="{FF2B5EF4-FFF2-40B4-BE49-F238E27FC236}">
                <a16:creationId xmlns:a16="http://schemas.microsoft.com/office/drawing/2014/main" id="{1BF054FD-E73A-76B3-056B-29E15B3A9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11" name="Line 3925">
            <a:extLst>
              <a:ext uri="{FF2B5EF4-FFF2-40B4-BE49-F238E27FC236}">
                <a16:creationId xmlns:a16="http://schemas.microsoft.com/office/drawing/2014/main" id="{C9D531CB-0D07-5007-BDA7-085B09D1B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12" name="Line 3926">
            <a:extLst>
              <a:ext uri="{FF2B5EF4-FFF2-40B4-BE49-F238E27FC236}">
                <a16:creationId xmlns:a16="http://schemas.microsoft.com/office/drawing/2014/main" id="{0F02F018-16A3-E504-0DCB-6FD9112FE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60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13" name="Line 3927">
            <a:extLst>
              <a:ext uri="{FF2B5EF4-FFF2-40B4-BE49-F238E27FC236}">
                <a16:creationId xmlns:a16="http://schemas.microsoft.com/office/drawing/2014/main" id="{93063216-0071-F635-4109-23C2A71FB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14" name="Line 3928">
            <a:extLst>
              <a:ext uri="{FF2B5EF4-FFF2-40B4-BE49-F238E27FC236}">
                <a16:creationId xmlns:a16="http://schemas.microsoft.com/office/drawing/2014/main" id="{C2A25124-C4F6-3241-3B83-413FDA63A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15" name="Line 3929">
            <a:extLst>
              <a:ext uri="{FF2B5EF4-FFF2-40B4-BE49-F238E27FC236}">
                <a16:creationId xmlns:a16="http://schemas.microsoft.com/office/drawing/2014/main" id="{80D13D65-8A92-CDDB-0B79-841B20E97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16" name="Line 3930">
            <a:extLst>
              <a:ext uri="{FF2B5EF4-FFF2-40B4-BE49-F238E27FC236}">
                <a16:creationId xmlns:a16="http://schemas.microsoft.com/office/drawing/2014/main" id="{1F180CB0-1ACF-A0FE-2601-4FB257A77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17" name="Line 3931">
            <a:extLst>
              <a:ext uri="{FF2B5EF4-FFF2-40B4-BE49-F238E27FC236}">
                <a16:creationId xmlns:a16="http://schemas.microsoft.com/office/drawing/2014/main" id="{BE647AE2-07C8-C588-60D7-590E1D009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18" name="Line 3932">
            <a:extLst>
              <a:ext uri="{FF2B5EF4-FFF2-40B4-BE49-F238E27FC236}">
                <a16:creationId xmlns:a16="http://schemas.microsoft.com/office/drawing/2014/main" id="{0CCFA3F6-4F73-9C3B-4ABA-E8FEF0375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19" name="Line 3933">
            <a:extLst>
              <a:ext uri="{FF2B5EF4-FFF2-40B4-BE49-F238E27FC236}">
                <a16:creationId xmlns:a16="http://schemas.microsoft.com/office/drawing/2014/main" id="{972FC700-A2B7-CDB7-646A-7FE6DABA5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20" name="Line 3934">
            <a:extLst>
              <a:ext uri="{FF2B5EF4-FFF2-40B4-BE49-F238E27FC236}">
                <a16:creationId xmlns:a16="http://schemas.microsoft.com/office/drawing/2014/main" id="{86E5D0E5-D965-4A05-C638-FD0E6FE18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21" name="Line 3935">
            <a:extLst>
              <a:ext uri="{FF2B5EF4-FFF2-40B4-BE49-F238E27FC236}">
                <a16:creationId xmlns:a16="http://schemas.microsoft.com/office/drawing/2014/main" id="{2D5988C3-A426-6073-25FA-C1BB44C54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22" name="Line 3936">
            <a:extLst>
              <a:ext uri="{FF2B5EF4-FFF2-40B4-BE49-F238E27FC236}">
                <a16:creationId xmlns:a16="http://schemas.microsoft.com/office/drawing/2014/main" id="{47110F4E-FF3A-E991-DBE6-7F89A1997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23" name="Line 3937">
            <a:extLst>
              <a:ext uri="{FF2B5EF4-FFF2-40B4-BE49-F238E27FC236}">
                <a16:creationId xmlns:a16="http://schemas.microsoft.com/office/drawing/2014/main" id="{B7D707CE-8941-F6BC-B232-B91B8B29E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24" name="Line 3938">
            <a:extLst>
              <a:ext uri="{FF2B5EF4-FFF2-40B4-BE49-F238E27FC236}">
                <a16:creationId xmlns:a16="http://schemas.microsoft.com/office/drawing/2014/main" id="{5AB96271-92BF-E023-86D8-43845C91E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25" name="Line 3939">
            <a:extLst>
              <a:ext uri="{FF2B5EF4-FFF2-40B4-BE49-F238E27FC236}">
                <a16:creationId xmlns:a16="http://schemas.microsoft.com/office/drawing/2014/main" id="{B7B50158-C97E-EC30-F7F2-CB80A3E31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26" name="Line 3940">
            <a:extLst>
              <a:ext uri="{FF2B5EF4-FFF2-40B4-BE49-F238E27FC236}">
                <a16:creationId xmlns:a16="http://schemas.microsoft.com/office/drawing/2014/main" id="{758600CF-2278-25E5-EFD9-29CA2B20E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27" name="Line 3941">
            <a:extLst>
              <a:ext uri="{FF2B5EF4-FFF2-40B4-BE49-F238E27FC236}">
                <a16:creationId xmlns:a16="http://schemas.microsoft.com/office/drawing/2014/main" id="{C25FA808-7BD6-1E7A-9E46-A5A13C911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28" name="Line 3942">
            <a:extLst>
              <a:ext uri="{FF2B5EF4-FFF2-40B4-BE49-F238E27FC236}">
                <a16:creationId xmlns:a16="http://schemas.microsoft.com/office/drawing/2014/main" id="{3A37E163-F87C-2600-CEDD-5264D1073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2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29" name="Line 3943">
            <a:extLst>
              <a:ext uri="{FF2B5EF4-FFF2-40B4-BE49-F238E27FC236}">
                <a16:creationId xmlns:a16="http://schemas.microsoft.com/office/drawing/2014/main" id="{B528B952-0B63-6110-2D9F-AC69F4850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30" name="Line 3944">
            <a:extLst>
              <a:ext uri="{FF2B5EF4-FFF2-40B4-BE49-F238E27FC236}">
                <a16:creationId xmlns:a16="http://schemas.microsoft.com/office/drawing/2014/main" id="{13121142-5B3F-9ED8-8765-667174F41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31" name="Line 3945">
            <a:extLst>
              <a:ext uri="{FF2B5EF4-FFF2-40B4-BE49-F238E27FC236}">
                <a16:creationId xmlns:a16="http://schemas.microsoft.com/office/drawing/2014/main" id="{0540E875-3B07-FD24-35E3-1C2BE56FD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32" name="Line 3946">
            <a:extLst>
              <a:ext uri="{FF2B5EF4-FFF2-40B4-BE49-F238E27FC236}">
                <a16:creationId xmlns:a16="http://schemas.microsoft.com/office/drawing/2014/main" id="{A94DA981-6196-5507-EE4B-ABE3C83EB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33" name="Line 3947">
            <a:extLst>
              <a:ext uri="{FF2B5EF4-FFF2-40B4-BE49-F238E27FC236}">
                <a16:creationId xmlns:a16="http://schemas.microsoft.com/office/drawing/2014/main" id="{79CC3F24-8775-7A15-5967-84E3C18C2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34" name="Line 3948">
            <a:extLst>
              <a:ext uri="{FF2B5EF4-FFF2-40B4-BE49-F238E27FC236}">
                <a16:creationId xmlns:a16="http://schemas.microsoft.com/office/drawing/2014/main" id="{25457612-B9DA-1C9E-D374-D9016DE85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35" name="Line 3949">
            <a:extLst>
              <a:ext uri="{FF2B5EF4-FFF2-40B4-BE49-F238E27FC236}">
                <a16:creationId xmlns:a16="http://schemas.microsoft.com/office/drawing/2014/main" id="{554D4F1D-E525-D97D-8092-F36FA4F6B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36" name="Line 3950">
            <a:extLst>
              <a:ext uri="{FF2B5EF4-FFF2-40B4-BE49-F238E27FC236}">
                <a16:creationId xmlns:a16="http://schemas.microsoft.com/office/drawing/2014/main" id="{888EC3D2-8934-2EF6-2D67-0A63D27FC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37" name="Line 3951">
            <a:extLst>
              <a:ext uri="{FF2B5EF4-FFF2-40B4-BE49-F238E27FC236}">
                <a16:creationId xmlns:a16="http://schemas.microsoft.com/office/drawing/2014/main" id="{9EDA39DC-8976-A994-484C-812AB9081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38" name="Line 3952">
            <a:extLst>
              <a:ext uri="{FF2B5EF4-FFF2-40B4-BE49-F238E27FC236}">
                <a16:creationId xmlns:a16="http://schemas.microsoft.com/office/drawing/2014/main" id="{82279CB1-D0B5-1D3A-4980-9567B125E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39" name="Line 3953">
            <a:extLst>
              <a:ext uri="{FF2B5EF4-FFF2-40B4-BE49-F238E27FC236}">
                <a16:creationId xmlns:a16="http://schemas.microsoft.com/office/drawing/2014/main" id="{8C5F711D-9552-091F-BEE3-C6D63569E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40" name="Line 3954">
            <a:extLst>
              <a:ext uri="{FF2B5EF4-FFF2-40B4-BE49-F238E27FC236}">
                <a16:creationId xmlns:a16="http://schemas.microsoft.com/office/drawing/2014/main" id="{5DAD7E69-C362-F919-ACAC-269DDF3BA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41" name="Line 3955">
            <a:extLst>
              <a:ext uri="{FF2B5EF4-FFF2-40B4-BE49-F238E27FC236}">
                <a16:creationId xmlns:a16="http://schemas.microsoft.com/office/drawing/2014/main" id="{9042611D-3ED7-2FFB-93E9-129A0B7E3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42" name="Line 3956">
            <a:extLst>
              <a:ext uri="{FF2B5EF4-FFF2-40B4-BE49-F238E27FC236}">
                <a16:creationId xmlns:a16="http://schemas.microsoft.com/office/drawing/2014/main" id="{53B11944-5987-85AF-EB85-D60DF6459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43" name="Line 3957">
            <a:extLst>
              <a:ext uri="{FF2B5EF4-FFF2-40B4-BE49-F238E27FC236}">
                <a16:creationId xmlns:a16="http://schemas.microsoft.com/office/drawing/2014/main" id="{63DC792D-F03F-4B69-6063-55DB70F8E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44" name="Line 3958">
            <a:extLst>
              <a:ext uri="{FF2B5EF4-FFF2-40B4-BE49-F238E27FC236}">
                <a16:creationId xmlns:a16="http://schemas.microsoft.com/office/drawing/2014/main" id="{E1A6981F-1080-BFAD-5669-2903577B0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45" name="Line 3959">
            <a:extLst>
              <a:ext uri="{FF2B5EF4-FFF2-40B4-BE49-F238E27FC236}">
                <a16:creationId xmlns:a16="http://schemas.microsoft.com/office/drawing/2014/main" id="{05716F12-4D55-61B6-7CBA-C3DDDF37A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46" name="Line 3960">
            <a:extLst>
              <a:ext uri="{FF2B5EF4-FFF2-40B4-BE49-F238E27FC236}">
                <a16:creationId xmlns:a16="http://schemas.microsoft.com/office/drawing/2014/main" id="{2493412E-7CEE-0B09-3928-FB1D9DF5D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47" name="Line 3961">
            <a:extLst>
              <a:ext uri="{FF2B5EF4-FFF2-40B4-BE49-F238E27FC236}">
                <a16:creationId xmlns:a16="http://schemas.microsoft.com/office/drawing/2014/main" id="{ECFB706C-6856-383D-540A-79C931BA1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48" name="Line 3962">
            <a:extLst>
              <a:ext uri="{FF2B5EF4-FFF2-40B4-BE49-F238E27FC236}">
                <a16:creationId xmlns:a16="http://schemas.microsoft.com/office/drawing/2014/main" id="{ADCC1576-B1F7-317F-FF72-79B3EF460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49" name="Line 3963">
            <a:extLst>
              <a:ext uri="{FF2B5EF4-FFF2-40B4-BE49-F238E27FC236}">
                <a16:creationId xmlns:a16="http://schemas.microsoft.com/office/drawing/2014/main" id="{73F8395C-A099-59A3-4864-B7AC483F8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50" name="Line 3964">
            <a:extLst>
              <a:ext uri="{FF2B5EF4-FFF2-40B4-BE49-F238E27FC236}">
                <a16:creationId xmlns:a16="http://schemas.microsoft.com/office/drawing/2014/main" id="{2FDEDA2B-F28A-FF85-6C94-98635563E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51" name="Line 3965">
            <a:extLst>
              <a:ext uri="{FF2B5EF4-FFF2-40B4-BE49-F238E27FC236}">
                <a16:creationId xmlns:a16="http://schemas.microsoft.com/office/drawing/2014/main" id="{491F76C2-6A2C-06BB-E2F7-FF75F5994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52" name="Line 3966">
            <a:extLst>
              <a:ext uri="{FF2B5EF4-FFF2-40B4-BE49-F238E27FC236}">
                <a16:creationId xmlns:a16="http://schemas.microsoft.com/office/drawing/2014/main" id="{AFCE8325-D6D1-2000-C226-1851220E4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97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53" name="Line 3967">
            <a:extLst>
              <a:ext uri="{FF2B5EF4-FFF2-40B4-BE49-F238E27FC236}">
                <a16:creationId xmlns:a16="http://schemas.microsoft.com/office/drawing/2014/main" id="{5BD8B029-880F-B554-7245-B65F5A450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54" name="Line 3968">
            <a:extLst>
              <a:ext uri="{FF2B5EF4-FFF2-40B4-BE49-F238E27FC236}">
                <a16:creationId xmlns:a16="http://schemas.microsoft.com/office/drawing/2014/main" id="{C586C323-D706-4516-6F2B-77F1BA0E3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55" name="Line 3969">
            <a:extLst>
              <a:ext uri="{FF2B5EF4-FFF2-40B4-BE49-F238E27FC236}">
                <a16:creationId xmlns:a16="http://schemas.microsoft.com/office/drawing/2014/main" id="{BA4D0B48-DA3D-E70A-43DC-82AD1C25D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56" name="Line 3970">
            <a:extLst>
              <a:ext uri="{FF2B5EF4-FFF2-40B4-BE49-F238E27FC236}">
                <a16:creationId xmlns:a16="http://schemas.microsoft.com/office/drawing/2014/main" id="{56D82912-9519-76F6-6F09-D722AB0E5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57" name="Line 3971">
            <a:extLst>
              <a:ext uri="{FF2B5EF4-FFF2-40B4-BE49-F238E27FC236}">
                <a16:creationId xmlns:a16="http://schemas.microsoft.com/office/drawing/2014/main" id="{BD040D50-5A13-24A3-2DDA-88F6A3C89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58" name="Line 3972">
            <a:extLst>
              <a:ext uri="{FF2B5EF4-FFF2-40B4-BE49-F238E27FC236}">
                <a16:creationId xmlns:a16="http://schemas.microsoft.com/office/drawing/2014/main" id="{09427CFD-A759-40A8-ED61-5186320CA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59" name="Line 3973">
            <a:extLst>
              <a:ext uri="{FF2B5EF4-FFF2-40B4-BE49-F238E27FC236}">
                <a16:creationId xmlns:a16="http://schemas.microsoft.com/office/drawing/2014/main" id="{54A161D1-7723-6155-6649-999EEE88C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60" name="Line 3974">
            <a:extLst>
              <a:ext uri="{FF2B5EF4-FFF2-40B4-BE49-F238E27FC236}">
                <a16:creationId xmlns:a16="http://schemas.microsoft.com/office/drawing/2014/main" id="{7DD17026-FD34-A187-ABA1-62ECC83D0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61" name="Line 3975">
            <a:extLst>
              <a:ext uri="{FF2B5EF4-FFF2-40B4-BE49-F238E27FC236}">
                <a16:creationId xmlns:a16="http://schemas.microsoft.com/office/drawing/2014/main" id="{E4B9F5CE-2609-D8DC-F9FC-C41FD1E0A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62" name="Line 3976">
            <a:extLst>
              <a:ext uri="{FF2B5EF4-FFF2-40B4-BE49-F238E27FC236}">
                <a16:creationId xmlns:a16="http://schemas.microsoft.com/office/drawing/2014/main" id="{E9931597-25D2-7AE5-795B-508030DD6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63" name="Line 3977">
            <a:extLst>
              <a:ext uri="{FF2B5EF4-FFF2-40B4-BE49-F238E27FC236}">
                <a16:creationId xmlns:a16="http://schemas.microsoft.com/office/drawing/2014/main" id="{9A0976F7-5CDD-E528-C911-4C8463B4B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64" name="Line 3978">
            <a:extLst>
              <a:ext uri="{FF2B5EF4-FFF2-40B4-BE49-F238E27FC236}">
                <a16:creationId xmlns:a16="http://schemas.microsoft.com/office/drawing/2014/main" id="{6AF2B64F-BFDE-E978-68DB-DB8F7A697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65" name="Line 3979">
            <a:extLst>
              <a:ext uri="{FF2B5EF4-FFF2-40B4-BE49-F238E27FC236}">
                <a16:creationId xmlns:a16="http://schemas.microsoft.com/office/drawing/2014/main" id="{4ACE74F2-96CD-5D7A-395C-92B109FD9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66" name="Line 3980">
            <a:extLst>
              <a:ext uri="{FF2B5EF4-FFF2-40B4-BE49-F238E27FC236}">
                <a16:creationId xmlns:a16="http://schemas.microsoft.com/office/drawing/2014/main" id="{9D27E4B2-92DB-9F77-51F1-FCB8F3EC6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67" name="Line 3981">
            <a:extLst>
              <a:ext uri="{FF2B5EF4-FFF2-40B4-BE49-F238E27FC236}">
                <a16:creationId xmlns:a16="http://schemas.microsoft.com/office/drawing/2014/main" id="{C3C44ADD-5FC6-CB1B-4576-CB592B805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68" name="Line 3982">
            <a:extLst>
              <a:ext uri="{FF2B5EF4-FFF2-40B4-BE49-F238E27FC236}">
                <a16:creationId xmlns:a16="http://schemas.microsoft.com/office/drawing/2014/main" id="{BE5878DA-1C03-B27E-7627-1AB9B9172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69" name="Line 3983">
            <a:extLst>
              <a:ext uri="{FF2B5EF4-FFF2-40B4-BE49-F238E27FC236}">
                <a16:creationId xmlns:a16="http://schemas.microsoft.com/office/drawing/2014/main" id="{620527EF-B95B-5C37-5CA2-64EA7ED90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70" name="Line 3984">
            <a:extLst>
              <a:ext uri="{FF2B5EF4-FFF2-40B4-BE49-F238E27FC236}">
                <a16:creationId xmlns:a16="http://schemas.microsoft.com/office/drawing/2014/main" id="{54A9EE5F-A6A0-05D0-ACCC-43EA8DB53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71" name="Line 3985">
            <a:extLst>
              <a:ext uri="{FF2B5EF4-FFF2-40B4-BE49-F238E27FC236}">
                <a16:creationId xmlns:a16="http://schemas.microsoft.com/office/drawing/2014/main" id="{5167E95E-2697-5304-586A-FBF1567CA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72" name="Line 3986">
            <a:extLst>
              <a:ext uri="{FF2B5EF4-FFF2-40B4-BE49-F238E27FC236}">
                <a16:creationId xmlns:a16="http://schemas.microsoft.com/office/drawing/2014/main" id="{71850458-B8CC-01D1-430D-E0BDAC7BD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73" name="Line 3987">
            <a:extLst>
              <a:ext uri="{FF2B5EF4-FFF2-40B4-BE49-F238E27FC236}">
                <a16:creationId xmlns:a16="http://schemas.microsoft.com/office/drawing/2014/main" id="{E083E3F4-D95C-0FC8-95AB-044F20721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74" name="Line 3988">
            <a:extLst>
              <a:ext uri="{FF2B5EF4-FFF2-40B4-BE49-F238E27FC236}">
                <a16:creationId xmlns:a16="http://schemas.microsoft.com/office/drawing/2014/main" id="{40535498-7DDC-1E51-2D9D-82DB01A9C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75" name="Line 3989">
            <a:extLst>
              <a:ext uri="{FF2B5EF4-FFF2-40B4-BE49-F238E27FC236}">
                <a16:creationId xmlns:a16="http://schemas.microsoft.com/office/drawing/2014/main" id="{F8C1A5EE-6226-F573-CEAE-DC411CB3C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76" name="Line 3990">
            <a:extLst>
              <a:ext uri="{FF2B5EF4-FFF2-40B4-BE49-F238E27FC236}">
                <a16:creationId xmlns:a16="http://schemas.microsoft.com/office/drawing/2014/main" id="{3E09A699-716F-136F-6C11-4763FC1EE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77" name="Line 3991">
            <a:extLst>
              <a:ext uri="{FF2B5EF4-FFF2-40B4-BE49-F238E27FC236}">
                <a16:creationId xmlns:a16="http://schemas.microsoft.com/office/drawing/2014/main" id="{419413E6-C747-5CB9-2224-A720F4F7D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78" name="Line 3992">
            <a:extLst>
              <a:ext uri="{FF2B5EF4-FFF2-40B4-BE49-F238E27FC236}">
                <a16:creationId xmlns:a16="http://schemas.microsoft.com/office/drawing/2014/main" id="{87953614-7284-AAE6-E5E5-61FC900BB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79" name="Line 3993">
            <a:extLst>
              <a:ext uri="{FF2B5EF4-FFF2-40B4-BE49-F238E27FC236}">
                <a16:creationId xmlns:a16="http://schemas.microsoft.com/office/drawing/2014/main" id="{8B7817E5-9055-993F-32C2-A5436AB67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80" name="Line 3994">
            <a:extLst>
              <a:ext uri="{FF2B5EF4-FFF2-40B4-BE49-F238E27FC236}">
                <a16:creationId xmlns:a16="http://schemas.microsoft.com/office/drawing/2014/main" id="{CEBEB3F0-ECE1-A9E0-4B83-073DA65F5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81" name="Line 3995">
            <a:extLst>
              <a:ext uri="{FF2B5EF4-FFF2-40B4-BE49-F238E27FC236}">
                <a16:creationId xmlns:a16="http://schemas.microsoft.com/office/drawing/2014/main" id="{07CF1DA0-9D5B-81AF-B795-974D0DE7B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82" name="Line 3996">
            <a:extLst>
              <a:ext uri="{FF2B5EF4-FFF2-40B4-BE49-F238E27FC236}">
                <a16:creationId xmlns:a16="http://schemas.microsoft.com/office/drawing/2014/main" id="{C03AC609-2C02-7B5A-3E6A-AE4018B08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83" name="Line 3997">
            <a:extLst>
              <a:ext uri="{FF2B5EF4-FFF2-40B4-BE49-F238E27FC236}">
                <a16:creationId xmlns:a16="http://schemas.microsoft.com/office/drawing/2014/main" id="{2CE519F5-C28F-5B4A-5792-87E0ACD38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84" name="Line 3998">
            <a:extLst>
              <a:ext uri="{FF2B5EF4-FFF2-40B4-BE49-F238E27FC236}">
                <a16:creationId xmlns:a16="http://schemas.microsoft.com/office/drawing/2014/main" id="{785F313F-449A-C0D5-5895-2C084A649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5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85" name="Line 3999">
            <a:extLst>
              <a:ext uri="{FF2B5EF4-FFF2-40B4-BE49-F238E27FC236}">
                <a16:creationId xmlns:a16="http://schemas.microsoft.com/office/drawing/2014/main" id="{30D557F6-1BFD-8B05-3F3E-42F2D650E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91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86" name="Line 4000">
            <a:extLst>
              <a:ext uri="{FF2B5EF4-FFF2-40B4-BE49-F238E27FC236}">
                <a16:creationId xmlns:a16="http://schemas.microsoft.com/office/drawing/2014/main" id="{A3D60713-8945-B259-2FA7-CC836BC25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86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87" name="Line 4002">
            <a:extLst>
              <a:ext uri="{FF2B5EF4-FFF2-40B4-BE49-F238E27FC236}">
                <a16:creationId xmlns:a16="http://schemas.microsoft.com/office/drawing/2014/main" id="{CF34A770-F6A6-8743-7A8B-1FA8F79DC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563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88" name="Line 4003">
            <a:extLst>
              <a:ext uri="{FF2B5EF4-FFF2-40B4-BE49-F238E27FC236}">
                <a16:creationId xmlns:a16="http://schemas.microsoft.com/office/drawing/2014/main" id="{A60A0FB7-7955-4748-540D-26487A825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89" name="Line 4004">
            <a:extLst>
              <a:ext uri="{FF2B5EF4-FFF2-40B4-BE49-F238E27FC236}">
                <a16:creationId xmlns:a16="http://schemas.microsoft.com/office/drawing/2014/main" id="{3E8D09FE-35CB-1D96-071E-31F36510C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90" name="Line 4005">
            <a:extLst>
              <a:ext uri="{FF2B5EF4-FFF2-40B4-BE49-F238E27FC236}">
                <a16:creationId xmlns:a16="http://schemas.microsoft.com/office/drawing/2014/main" id="{21BCCB8B-AA7F-02B9-0F4A-3D1DC4C6E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91" name="Line 4006">
            <a:extLst>
              <a:ext uri="{FF2B5EF4-FFF2-40B4-BE49-F238E27FC236}">
                <a16:creationId xmlns:a16="http://schemas.microsoft.com/office/drawing/2014/main" id="{177D1C41-07D7-58C4-1875-2BDB815B9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92" name="Line 4007">
            <a:extLst>
              <a:ext uri="{FF2B5EF4-FFF2-40B4-BE49-F238E27FC236}">
                <a16:creationId xmlns:a16="http://schemas.microsoft.com/office/drawing/2014/main" id="{376803CA-6416-C752-FA17-F552A4891E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93" name="Line 4008">
            <a:extLst>
              <a:ext uri="{FF2B5EF4-FFF2-40B4-BE49-F238E27FC236}">
                <a16:creationId xmlns:a16="http://schemas.microsoft.com/office/drawing/2014/main" id="{346D01EC-CFC6-4559-6B64-34343E888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94" name="Line 4009">
            <a:extLst>
              <a:ext uri="{FF2B5EF4-FFF2-40B4-BE49-F238E27FC236}">
                <a16:creationId xmlns:a16="http://schemas.microsoft.com/office/drawing/2014/main" id="{FFE61C6B-5A2E-715C-B573-3370E5228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95" name="Line 4010">
            <a:extLst>
              <a:ext uri="{FF2B5EF4-FFF2-40B4-BE49-F238E27FC236}">
                <a16:creationId xmlns:a16="http://schemas.microsoft.com/office/drawing/2014/main" id="{5BC998F1-2E49-E37C-1171-AB79E8462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96" name="Line 4011">
            <a:extLst>
              <a:ext uri="{FF2B5EF4-FFF2-40B4-BE49-F238E27FC236}">
                <a16:creationId xmlns:a16="http://schemas.microsoft.com/office/drawing/2014/main" id="{FBE76140-86BB-7925-8BBA-4C87EAF17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97" name="Line 4012">
            <a:extLst>
              <a:ext uri="{FF2B5EF4-FFF2-40B4-BE49-F238E27FC236}">
                <a16:creationId xmlns:a16="http://schemas.microsoft.com/office/drawing/2014/main" id="{64E68067-234C-A76C-F5F8-341077B30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98" name="Line 4013">
            <a:extLst>
              <a:ext uri="{FF2B5EF4-FFF2-40B4-BE49-F238E27FC236}">
                <a16:creationId xmlns:a16="http://schemas.microsoft.com/office/drawing/2014/main" id="{0C73A4BC-9726-8B2F-352F-3EC519A21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299" name="Line 4014">
            <a:extLst>
              <a:ext uri="{FF2B5EF4-FFF2-40B4-BE49-F238E27FC236}">
                <a16:creationId xmlns:a16="http://schemas.microsoft.com/office/drawing/2014/main" id="{95B1049D-F3ED-BB7C-2A28-3F22B0A9E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00" name="Line 4015">
            <a:extLst>
              <a:ext uri="{FF2B5EF4-FFF2-40B4-BE49-F238E27FC236}">
                <a16:creationId xmlns:a16="http://schemas.microsoft.com/office/drawing/2014/main" id="{8C6818B4-A903-AB92-0340-196BB3752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830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01" name="Line 4016">
            <a:extLst>
              <a:ext uri="{FF2B5EF4-FFF2-40B4-BE49-F238E27FC236}">
                <a16:creationId xmlns:a16="http://schemas.microsoft.com/office/drawing/2014/main" id="{E62AE043-ACBF-C67D-F8D5-C32304AEB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02" name="Line 4017">
            <a:extLst>
              <a:ext uri="{FF2B5EF4-FFF2-40B4-BE49-F238E27FC236}">
                <a16:creationId xmlns:a16="http://schemas.microsoft.com/office/drawing/2014/main" id="{4AA476F2-6277-EB39-30E3-286EFA991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474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03" name="Line 4018">
            <a:extLst>
              <a:ext uri="{FF2B5EF4-FFF2-40B4-BE49-F238E27FC236}">
                <a16:creationId xmlns:a16="http://schemas.microsoft.com/office/drawing/2014/main" id="{49111199-6E83-D626-697D-FBB52F3E5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851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04" name="Line 4019">
            <a:extLst>
              <a:ext uri="{FF2B5EF4-FFF2-40B4-BE49-F238E27FC236}">
                <a16:creationId xmlns:a16="http://schemas.microsoft.com/office/drawing/2014/main" id="{EEC2DDB7-EB67-0402-F8DE-708880DAC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119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05" name="Line 4020">
            <a:extLst>
              <a:ext uri="{FF2B5EF4-FFF2-40B4-BE49-F238E27FC236}">
                <a16:creationId xmlns:a16="http://schemas.microsoft.com/office/drawing/2014/main" id="{6D474332-ACFC-37DF-552D-937D53AF3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06" name="Line 4021">
            <a:extLst>
              <a:ext uri="{FF2B5EF4-FFF2-40B4-BE49-F238E27FC236}">
                <a16:creationId xmlns:a16="http://schemas.microsoft.com/office/drawing/2014/main" id="{2D15AF3A-D2CA-FC4A-D488-31A30699D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07" name="Line 4022">
            <a:extLst>
              <a:ext uri="{FF2B5EF4-FFF2-40B4-BE49-F238E27FC236}">
                <a16:creationId xmlns:a16="http://schemas.microsoft.com/office/drawing/2014/main" id="{829DE3CD-5AD0-9B79-4E9F-53E1C6E02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08" name="Line 4023">
            <a:extLst>
              <a:ext uri="{FF2B5EF4-FFF2-40B4-BE49-F238E27FC236}">
                <a16:creationId xmlns:a16="http://schemas.microsoft.com/office/drawing/2014/main" id="{5C7219F7-AC69-26DD-C828-F7382DDFA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09" name="Line 4024">
            <a:extLst>
              <a:ext uri="{FF2B5EF4-FFF2-40B4-BE49-F238E27FC236}">
                <a16:creationId xmlns:a16="http://schemas.microsoft.com/office/drawing/2014/main" id="{07A056C5-5962-7C61-F7AC-1BD989A29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10" name="Line 4025">
            <a:extLst>
              <a:ext uri="{FF2B5EF4-FFF2-40B4-BE49-F238E27FC236}">
                <a16:creationId xmlns:a16="http://schemas.microsoft.com/office/drawing/2014/main" id="{F96AD180-20C1-DECA-EECA-DC7AF07BE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11" name="Line 4026">
            <a:extLst>
              <a:ext uri="{FF2B5EF4-FFF2-40B4-BE49-F238E27FC236}">
                <a16:creationId xmlns:a16="http://schemas.microsoft.com/office/drawing/2014/main" id="{660A2423-9B8F-43FA-B1D8-BBEDD854C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12" name="Line 4027">
            <a:extLst>
              <a:ext uri="{FF2B5EF4-FFF2-40B4-BE49-F238E27FC236}">
                <a16:creationId xmlns:a16="http://schemas.microsoft.com/office/drawing/2014/main" id="{9C9CC7FA-EEAA-4BC1-6F55-EAFB7683F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63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13" name="Line 4028">
            <a:extLst>
              <a:ext uri="{FF2B5EF4-FFF2-40B4-BE49-F238E27FC236}">
                <a16:creationId xmlns:a16="http://schemas.microsoft.com/office/drawing/2014/main" id="{6B495869-942B-191D-83D7-2186F90FA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14" name="Line 4029">
            <a:extLst>
              <a:ext uri="{FF2B5EF4-FFF2-40B4-BE49-F238E27FC236}">
                <a16:creationId xmlns:a16="http://schemas.microsoft.com/office/drawing/2014/main" id="{0ED7B7AD-0DFC-293A-529B-298ECA3E1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15" name="Line 4030">
            <a:extLst>
              <a:ext uri="{FF2B5EF4-FFF2-40B4-BE49-F238E27FC236}">
                <a16:creationId xmlns:a16="http://schemas.microsoft.com/office/drawing/2014/main" id="{B6F7E323-9DC3-DA78-B238-A2B573EEC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16" name="Line 4031">
            <a:extLst>
              <a:ext uri="{FF2B5EF4-FFF2-40B4-BE49-F238E27FC236}">
                <a16:creationId xmlns:a16="http://schemas.microsoft.com/office/drawing/2014/main" id="{D621B55F-AD73-F7DF-6B4C-816350CF0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17" name="Line 4032">
            <a:extLst>
              <a:ext uri="{FF2B5EF4-FFF2-40B4-BE49-F238E27FC236}">
                <a16:creationId xmlns:a16="http://schemas.microsoft.com/office/drawing/2014/main" id="{BA67C273-A03F-D9DC-36E8-97A6ABAF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140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18" name="Line 4033">
            <a:extLst>
              <a:ext uri="{FF2B5EF4-FFF2-40B4-BE49-F238E27FC236}">
                <a16:creationId xmlns:a16="http://schemas.microsoft.com/office/drawing/2014/main" id="{2C888641-BB0A-6F7E-99A3-F532E2894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408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19" name="Line 4034">
            <a:extLst>
              <a:ext uri="{FF2B5EF4-FFF2-40B4-BE49-F238E27FC236}">
                <a16:creationId xmlns:a16="http://schemas.microsoft.com/office/drawing/2014/main" id="{637B963B-9073-4739-C971-6B98F92D0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6784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20" name="Line 4035">
            <a:extLst>
              <a:ext uri="{FF2B5EF4-FFF2-40B4-BE49-F238E27FC236}">
                <a16:creationId xmlns:a16="http://schemas.microsoft.com/office/drawing/2014/main" id="{CE55D4A9-B61A-D5CA-F0CA-8E1B9589A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052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21" name="Line 4036">
            <a:extLst>
              <a:ext uri="{FF2B5EF4-FFF2-40B4-BE49-F238E27FC236}">
                <a16:creationId xmlns:a16="http://schemas.microsoft.com/office/drawing/2014/main" id="{74FC0825-08C4-9AC2-28BB-F73624EA1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429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22" name="Line 4037">
            <a:extLst>
              <a:ext uri="{FF2B5EF4-FFF2-40B4-BE49-F238E27FC236}">
                <a16:creationId xmlns:a16="http://schemas.microsoft.com/office/drawing/2014/main" id="{2A0E7A0D-4899-4026-AB81-F2D58E067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341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23" name="Line 4038">
            <a:extLst>
              <a:ext uri="{FF2B5EF4-FFF2-40B4-BE49-F238E27FC236}">
                <a16:creationId xmlns:a16="http://schemas.microsoft.com/office/drawing/2014/main" id="{1101FAE3-6F21-BC7D-FF46-5E130B060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4718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24" name="Line 4039">
            <a:extLst>
              <a:ext uri="{FF2B5EF4-FFF2-40B4-BE49-F238E27FC236}">
                <a16:creationId xmlns:a16="http://schemas.microsoft.com/office/drawing/2014/main" id="{AEF94446-EF1F-92B5-0B5D-EDE914798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985" y="2807175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25" name="Line 4040">
            <a:extLst>
              <a:ext uri="{FF2B5EF4-FFF2-40B4-BE49-F238E27FC236}">
                <a16:creationId xmlns:a16="http://schemas.microsoft.com/office/drawing/2014/main" id="{6CAA4CD7-D4BE-58DD-41B3-444B151F8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363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26" name="Line 4041">
            <a:extLst>
              <a:ext uri="{FF2B5EF4-FFF2-40B4-BE49-F238E27FC236}">
                <a16:creationId xmlns:a16="http://schemas.microsoft.com/office/drawing/2014/main" id="{02E8A57E-10B7-79DD-9A5E-4F9CC98C9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629" y="2807175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27" name="Line 4042">
            <a:extLst>
              <a:ext uri="{FF2B5EF4-FFF2-40B4-BE49-F238E27FC236}">
                <a16:creationId xmlns:a16="http://schemas.microsoft.com/office/drawing/2014/main" id="{70ABD209-1A4A-2E47-78D9-66BE0C822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006" y="277569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28" name="Line 4043">
            <a:extLst>
              <a:ext uri="{FF2B5EF4-FFF2-40B4-BE49-F238E27FC236}">
                <a16:creationId xmlns:a16="http://schemas.microsoft.com/office/drawing/2014/main" id="{ED5DCB4E-3737-8DD2-918E-214A87E5E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22912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29" name="Line 4044">
            <a:extLst>
              <a:ext uri="{FF2B5EF4-FFF2-40B4-BE49-F238E27FC236}">
                <a16:creationId xmlns:a16="http://schemas.microsoft.com/office/drawing/2014/main" id="{A7DCF7D6-5345-B572-2548-0A3834FE6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006" y="278881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30" name="Line 4045">
            <a:extLst>
              <a:ext uri="{FF2B5EF4-FFF2-40B4-BE49-F238E27FC236}">
                <a16:creationId xmlns:a16="http://schemas.microsoft.com/office/drawing/2014/main" id="{9C498751-7B6E-2233-8841-F062B03FC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274" y="282291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31" name="Line 4046">
            <a:extLst>
              <a:ext uri="{FF2B5EF4-FFF2-40B4-BE49-F238E27FC236}">
                <a16:creationId xmlns:a16="http://schemas.microsoft.com/office/drawing/2014/main" id="{EB8E9EDC-2046-AD9D-1909-C4F13C2D7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2651" y="2788814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32" name="Line 4047">
            <a:extLst>
              <a:ext uri="{FF2B5EF4-FFF2-40B4-BE49-F238E27FC236}">
                <a16:creationId xmlns:a16="http://schemas.microsoft.com/office/drawing/2014/main" id="{8B1326E8-4CF2-16EE-7456-5916B8AA8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07" y="2836027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33" name="Line 4048">
            <a:extLst>
              <a:ext uri="{FF2B5EF4-FFF2-40B4-BE49-F238E27FC236}">
                <a16:creationId xmlns:a16="http://schemas.microsoft.com/office/drawing/2014/main" id="{E8F52D47-D92F-D008-A2D3-82F2A1CBA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0585" y="2804551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34" name="Line 4049">
            <a:extLst>
              <a:ext uri="{FF2B5EF4-FFF2-40B4-BE49-F238E27FC236}">
                <a16:creationId xmlns:a16="http://schemas.microsoft.com/office/drawing/2014/main" id="{2AB7BB34-9D5A-CAEC-B68D-2BFBBCDE0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497" y="2836027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35" name="Line 4050">
            <a:extLst>
              <a:ext uri="{FF2B5EF4-FFF2-40B4-BE49-F238E27FC236}">
                <a16:creationId xmlns:a16="http://schemas.microsoft.com/office/drawing/2014/main" id="{0E5F4F63-BFD0-E490-8B4A-256A20E65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5873" y="2804551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36" name="Line 4051">
            <a:extLst>
              <a:ext uri="{FF2B5EF4-FFF2-40B4-BE49-F238E27FC236}">
                <a16:creationId xmlns:a16="http://schemas.microsoft.com/office/drawing/2014/main" id="{44868345-F896-CCB0-00DF-1227BC98C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429" y="2836027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37" name="Line 4052">
            <a:extLst>
              <a:ext uri="{FF2B5EF4-FFF2-40B4-BE49-F238E27FC236}">
                <a16:creationId xmlns:a16="http://schemas.microsoft.com/office/drawing/2014/main" id="{15A85250-C62E-82BF-6970-AEDD99936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3806" y="2804551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38" name="Line 4053">
            <a:extLst>
              <a:ext uri="{FF2B5EF4-FFF2-40B4-BE49-F238E27FC236}">
                <a16:creationId xmlns:a16="http://schemas.microsoft.com/office/drawing/2014/main" id="{9DDC2F0C-C57C-6776-6A01-E9C692F8F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2651" y="2836027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39" name="Line 4054">
            <a:extLst>
              <a:ext uri="{FF2B5EF4-FFF2-40B4-BE49-F238E27FC236}">
                <a16:creationId xmlns:a16="http://schemas.microsoft.com/office/drawing/2014/main" id="{D27C357C-5255-74BD-BA3E-3B9CE024C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7028" y="2804551"/>
            <a:ext cx="0" cy="65574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40" name="Line 4055">
            <a:extLst>
              <a:ext uri="{FF2B5EF4-FFF2-40B4-BE49-F238E27FC236}">
                <a16:creationId xmlns:a16="http://schemas.microsoft.com/office/drawing/2014/main" id="{1EE53F9E-FCCB-14A2-3862-A5DE0E030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8518" y="285176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41" name="Line 4056">
            <a:extLst>
              <a:ext uri="{FF2B5EF4-FFF2-40B4-BE49-F238E27FC236}">
                <a16:creationId xmlns:a16="http://schemas.microsoft.com/office/drawing/2014/main" id="{B5414035-0029-499B-D8A2-5108E1C75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894" y="282028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42" name="Line 4057">
            <a:extLst>
              <a:ext uri="{FF2B5EF4-FFF2-40B4-BE49-F238E27FC236}">
                <a16:creationId xmlns:a16="http://schemas.microsoft.com/office/drawing/2014/main" id="{091C62BC-DCDE-F42E-6EEE-0248C04EB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739" y="2851764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43" name="Line 4058">
            <a:extLst>
              <a:ext uri="{FF2B5EF4-FFF2-40B4-BE49-F238E27FC236}">
                <a16:creationId xmlns:a16="http://schemas.microsoft.com/office/drawing/2014/main" id="{A735337B-A2E6-B4CA-D666-166D66B65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6117" y="2820289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44" name="Line 4059">
            <a:extLst>
              <a:ext uri="{FF2B5EF4-FFF2-40B4-BE49-F238E27FC236}">
                <a16:creationId xmlns:a16="http://schemas.microsoft.com/office/drawing/2014/main" id="{F82F090E-42F9-518A-CF37-7A9CA65D4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762" y="2867502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45" name="Line 4061">
            <a:extLst>
              <a:ext uri="{FF2B5EF4-FFF2-40B4-BE49-F238E27FC236}">
                <a16:creationId xmlns:a16="http://schemas.microsoft.com/office/drawing/2014/main" id="{E23E8F55-0311-D613-9B42-9034D9ACC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3716" y="288324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46" name="Line 4062">
            <a:extLst>
              <a:ext uri="{FF2B5EF4-FFF2-40B4-BE49-F238E27FC236}">
                <a16:creationId xmlns:a16="http://schemas.microsoft.com/office/drawing/2014/main" id="{B1535BD6-61C1-6996-431B-93D16A7B3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8092" y="2851764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47" name="Line 4063">
            <a:extLst>
              <a:ext uri="{FF2B5EF4-FFF2-40B4-BE49-F238E27FC236}">
                <a16:creationId xmlns:a16="http://schemas.microsoft.com/office/drawing/2014/main" id="{1D0DD6C9-FA06-4298-9896-17E92A337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9248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48" name="Line 4064">
            <a:extLst>
              <a:ext uri="{FF2B5EF4-FFF2-40B4-BE49-F238E27FC236}">
                <a16:creationId xmlns:a16="http://schemas.microsoft.com/office/drawing/2014/main" id="{62D085FB-5906-9C0A-7DAE-45EC22663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626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49" name="Line 4065">
            <a:extLst>
              <a:ext uri="{FF2B5EF4-FFF2-40B4-BE49-F238E27FC236}">
                <a16:creationId xmlns:a16="http://schemas.microsoft.com/office/drawing/2014/main" id="{7BFE64FC-83AE-12E7-3B61-CD57CA8C8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048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50" name="Line 4066">
            <a:extLst>
              <a:ext uri="{FF2B5EF4-FFF2-40B4-BE49-F238E27FC236}">
                <a16:creationId xmlns:a16="http://schemas.microsoft.com/office/drawing/2014/main" id="{AB442F6D-DF7B-759B-D71F-66AE581EE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425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51" name="Line 4067">
            <a:extLst>
              <a:ext uri="{FF2B5EF4-FFF2-40B4-BE49-F238E27FC236}">
                <a16:creationId xmlns:a16="http://schemas.microsoft.com/office/drawing/2014/main" id="{AD0D691C-84EC-755C-CB5F-5C06A8FD0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2137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52" name="Line 4068">
            <a:extLst>
              <a:ext uri="{FF2B5EF4-FFF2-40B4-BE49-F238E27FC236}">
                <a16:creationId xmlns:a16="http://schemas.microsoft.com/office/drawing/2014/main" id="{CF7DBFB8-CAAA-53FF-F92A-18F9E6F18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6513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53" name="Line 4070">
            <a:extLst>
              <a:ext uri="{FF2B5EF4-FFF2-40B4-BE49-F238E27FC236}">
                <a16:creationId xmlns:a16="http://schemas.microsoft.com/office/drawing/2014/main" id="{D4D3A3AD-D528-5CD2-C626-5D371FE2E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7668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54" name="Line 4071">
            <a:extLst>
              <a:ext uri="{FF2B5EF4-FFF2-40B4-BE49-F238E27FC236}">
                <a16:creationId xmlns:a16="http://schemas.microsoft.com/office/drawing/2014/main" id="{72703F96-F067-0ACE-C742-3EFB198CB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3869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55" name="Line 4072">
            <a:extLst>
              <a:ext uri="{FF2B5EF4-FFF2-40B4-BE49-F238E27FC236}">
                <a16:creationId xmlns:a16="http://schemas.microsoft.com/office/drawing/2014/main" id="{BCED4157-0517-5229-ED18-9815D9F6E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824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56" name="Line 4073">
            <a:extLst>
              <a:ext uri="{FF2B5EF4-FFF2-40B4-BE49-F238E27FC236}">
                <a16:creationId xmlns:a16="http://schemas.microsoft.com/office/drawing/2014/main" id="{76F3E006-EC9C-31DD-AEEC-35CDC8ACB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6513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57" name="Line 4074">
            <a:extLst>
              <a:ext uri="{FF2B5EF4-FFF2-40B4-BE49-F238E27FC236}">
                <a16:creationId xmlns:a16="http://schemas.microsoft.com/office/drawing/2014/main" id="{DEC32490-75C2-CD69-8A0E-556FC24D9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891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58" name="Line 4075">
            <a:extLst>
              <a:ext uri="{FF2B5EF4-FFF2-40B4-BE49-F238E27FC236}">
                <a16:creationId xmlns:a16="http://schemas.microsoft.com/office/drawing/2014/main" id="{47AA764B-A40A-9309-8777-FB01D8267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5025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59" name="Line 4076">
            <a:extLst>
              <a:ext uri="{FF2B5EF4-FFF2-40B4-BE49-F238E27FC236}">
                <a16:creationId xmlns:a16="http://schemas.microsoft.com/office/drawing/2014/main" id="{9CE50836-FF6B-0886-8574-DDFFB4D66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60" name="Line 4077">
            <a:extLst>
              <a:ext uri="{FF2B5EF4-FFF2-40B4-BE49-F238E27FC236}">
                <a16:creationId xmlns:a16="http://schemas.microsoft.com/office/drawing/2014/main" id="{68F0C838-2866-C146-0904-D396AF23F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602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61" name="Line 4078">
            <a:extLst>
              <a:ext uri="{FF2B5EF4-FFF2-40B4-BE49-F238E27FC236}">
                <a16:creationId xmlns:a16="http://schemas.microsoft.com/office/drawing/2014/main" id="{31639D68-3BF4-9D01-956F-F64755479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79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62" name="Line 4079">
            <a:extLst>
              <a:ext uri="{FF2B5EF4-FFF2-40B4-BE49-F238E27FC236}">
                <a16:creationId xmlns:a16="http://schemas.microsoft.com/office/drawing/2014/main" id="{CD66A7EB-E84E-9B44-1119-8579CEF0F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891" y="2898978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63" name="Line 4080">
            <a:extLst>
              <a:ext uri="{FF2B5EF4-FFF2-40B4-BE49-F238E27FC236}">
                <a16:creationId xmlns:a16="http://schemas.microsoft.com/office/drawing/2014/main" id="{63B06DA6-CDCB-DF0A-D8BA-F6F0AA30F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64" name="Line 4081">
            <a:extLst>
              <a:ext uri="{FF2B5EF4-FFF2-40B4-BE49-F238E27FC236}">
                <a16:creationId xmlns:a16="http://schemas.microsoft.com/office/drawing/2014/main" id="{1A87A5C9-0985-0333-B63E-238236713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536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65" name="Line 4082">
            <a:extLst>
              <a:ext uri="{FF2B5EF4-FFF2-40B4-BE49-F238E27FC236}">
                <a16:creationId xmlns:a16="http://schemas.microsoft.com/office/drawing/2014/main" id="{2B0735F0-F033-CB16-CC0C-AF03D6CBE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913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66" name="Line 4083">
            <a:extLst>
              <a:ext uri="{FF2B5EF4-FFF2-40B4-BE49-F238E27FC236}">
                <a16:creationId xmlns:a16="http://schemas.microsoft.com/office/drawing/2014/main" id="{CAA6E6D8-DC75-2AD6-316C-91136FE4C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67" name="Line 4084">
            <a:extLst>
              <a:ext uri="{FF2B5EF4-FFF2-40B4-BE49-F238E27FC236}">
                <a16:creationId xmlns:a16="http://schemas.microsoft.com/office/drawing/2014/main" id="{2F0E31D9-0846-2A34-8F03-204330981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68" name="Line 4085">
            <a:extLst>
              <a:ext uri="{FF2B5EF4-FFF2-40B4-BE49-F238E27FC236}">
                <a16:creationId xmlns:a16="http://schemas.microsoft.com/office/drawing/2014/main" id="{0BF56DCE-E255-F2E9-FACD-10AD380D3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69" name="Line 4086">
            <a:extLst>
              <a:ext uri="{FF2B5EF4-FFF2-40B4-BE49-F238E27FC236}">
                <a16:creationId xmlns:a16="http://schemas.microsoft.com/office/drawing/2014/main" id="{A6E43B01-814C-2F0A-66C7-EDCBEB92D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70" name="Line 4087">
            <a:extLst>
              <a:ext uri="{FF2B5EF4-FFF2-40B4-BE49-F238E27FC236}">
                <a16:creationId xmlns:a16="http://schemas.microsoft.com/office/drawing/2014/main" id="{499D1153-9C27-B7D8-6B02-661031C21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71" name="Line 4088">
            <a:extLst>
              <a:ext uri="{FF2B5EF4-FFF2-40B4-BE49-F238E27FC236}">
                <a16:creationId xmlns:a16="http://schemas.microsoft.com/office/drawing/2014/main" id="{5972E177-9773-A846-A92C-8DFC8BED7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72" name="Line 4089">
            <a:extLst>
              <a:ext uri="{FF2B5EF4-FFF2-40B4-BE49-F238E27FC236}">
                <a16:creationId xmlns:a16="http://schemas.microsoft.com/office/drawing/2014/main" id="{777E2CFE-1851-9883-9511-5ECEC0365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73" name="Line 4090">
            <a:extLst>
              <a:ext uri="{FF2B5EF4-FFF2-40B4-BE49-F238E27FC236}">
                <a16:creationId xmlns:a16="http://schemas.microsoft.com/office/drawing/2014/main" id="{97FF2F04-F932-0DD7-CDFF-6CDC23DAE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74" name="Line 4091">
            <a:extLst>
              <a:ext uri="{FF2B5EF4-FFF2-40B4-BE49-F238E27FC236}">
                <a16:creationId xmlns:a16="http://schemas.microsoft.com/office/drawing/2014/main" id="{7FDEA01C-EA54-C810-5F9C-80DBDA28E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75" name="Line 4092">
            <a:extLst>
              <a:ext uri="{FF2B5EF4-FFF2-40B4-BE49-F238E27FC236}">
                <a16:creationId xmlns:a16="http://schemas.microsoft.com/office/drawing/2014/main" id="{C984B98C-EFB0-B40E-1D6A-860D387CF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76" name="Line 4093">
            <a:extLst>
              <a:ext uri="{FF2B5EF4-FFF2-40B4-BE49-F238E27FC236}">
                <a16:creationId xmlns:a16="http://schemas.microsoft.com/office/drawing/2014/main" id="{FD965648-7D29-917C-603A-26246531D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6180" y="2898978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77" name="Line 4094">
            <a:extLst>
              <a:ext uri="{FF2B5EF4-FFF2-40B4-BE49-F238E27FC236}">
                <a16:creationId xmlns:a16="http://schemas.microsoft.com/office/drawing/2014/main" id="{E8B554A8-5960-C777-F399-5B9123B53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867502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78" name="Line 4095">
            <a:extLst>
              <a:ext uri="{FF2B5EF4-FFF2-40B4-BE49-F238E27FC236}">
                <a16:creationId xmlns:a16="http://schemas.microsoft.com/office/drawing/2014/main" id="{126CEBB0-5D95-4339-3755-87F707F48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79" name="Line 4096">
            <a:extLst>
              <a:ext uri="{FF2B5EF4-FFF2-40B4-BE49-F238E27FC236}">
                <a16:creationId xmlns:a16="http://schemas.microsoft.com/office/drawing/2014/main" id="{4A910DAF-73DB-C988-2EA1-8678097C1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80" name="Line 4097">
            <a:extLst>
              <a:ext uri="{FF2B5EF4-FFF2-40B4-BE49-F238E27FC236}">
                <a16:creationId xmlns:a16="http://schemas.microsoft.com/office/drawing/2014/main" id="{26260278-144D-0339-2FE5-F2E8B1B9C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81" name="Line 4098">
            <a:extLst>
              <a:ext uri="{FF2B5EF4-FFF2-40B4-BE49-F238E27FC236}">
                <a16:creationId xmlns:a16="http://schemas.microsoft.com/office/drawing/2014/main" id="{75D8E84C-F7B2-10FC-52AB-CEFB73BF6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82" name="Line 4099">
            <a:extLst>
              <a:ext uri="{FF2B5EF4-FFF2-40B4-BE49-F238E27FC236}">
                <a16:creationId xmlns:a16="http://schemas.microsoft.com/office/drawing/2014/main" id="{15F64371-C795-AB0A-6E2E-EFA00EDF0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83" name="Line 4100">
            <a:extLst>
              <a:ext uri="{FF2B5EF4-FFF2-40B4-BE49-F238E27FC236}">
                <a16:creationId xmlns:a16="http://schemas.microsoft.com/office/drawing/2014/main" id="{43181B59-B5F9-BD4E-3494-54F5AC695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84" name="Line 4101">
            <a:extLst>
              <a:ext uri="{FF2B5EF4-FFF2-40B4-BE49-F238E27FC236}">
                <a16:creationId xmlns:a16="http://schemas.microsoft.com/office/drawing/2014/main" id="{3D329B1E-8207-7833-BEBB-1B735E2F1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85" name="Line 4102">
            <a:extLst>
              <a:ext uri="{FF2B5EF4-FFF2-40B4-BE49-F238E27FC236}">
                <a16:creationId xmlns:a16="http://schemas.microsoft.com/office/drawing/2014/main" id="{40DE09B2-9D76-A95E-7C47-EBC966C78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86" name="Line 4103">
            <a:extLst>
              <a:ext uri="{FF2B5EF4-FFF2-40B4-BE49-F238E27FC236}">
                <a16:creationId xmlns:a16="http://schemas.microsoft.com/office/drawing/2014/main" id="{66049A3D-173D-4CF1-47E8-B74C0C33B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87" name="Line 4104">
            <a:extLst>
              <a:ext uri="{FF2B5EF4-FFF2-40B4-BE49-F238E27FC236}">
                <a16:creationId xmlns:a16="http://schemas.microsoft.com/office/drawing/2014/main" id="{8F168FE5-A652-4D74-2995-9E7630B78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88" name="Line 4105">
            <a:extLst>
              <a:ext uri="{FF2B5EF4-FFF2-40B4-BE49-F238E27FC236}">
                <a16:creationId xmlns:a16="http://schemas.microsoft.com/office/drawing/2014/main" id="{7A031297-4746-9A6C-C11B-FB6B2E45E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89" name="Line 4106">
            <a:extLst>
              <a:ext uri="{FF2B5EF4-FFF2-40B4-BE49-F238E27FC236}">
                <a16:creationId xmlns:a16="http://schemas.microsoft.com/office/drawing/2014/main" id="{54CE1D85-F716-B104-FDAB-F417451DB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90" name="Line 4107">
            <a:extLst>
              <a:ext uri="{FF2B5EF4-FFF2-40B4-BE49-F238E27FC236}">
                <a16:creationId xmlns:a16="http://schemas.microsoft.com/office/drawing/2014/main" id="{40F950B5-119C-E619-84A9-60016DCE74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91" name="Line 4108">
            <a:extLst>
              <a:ext uri="{FF2B5EF4-FFF2-40B4-BE49-F238E27FC236}">
                <a16:creationId xmlns:a16="http://schemas.microsoft.com/office/drawing/2014/main" id="{A8960310-1493-27CE-5F94-A1E079AED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92" name="Line 4109">
            <a:extLst>
              <a:ext uri="{FF2B5EF4-FFF2-40B4-BE49-F238E27FC236}">
                <a16:creationId xmlns:a16="http://schemas.microsoft.com/office/drawing/2014/main" id="{E98D3BF6-DA7B-E6F8-F194-105092540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93" name="Line 4110">
            <a:extLst>
              <a:ext uri="{FF2B5EF4-FFF2-40B4-BE49-F238E27FC236}">
                <a16:creationId xmlns:a16="http://schemas.microsoft.com/office/drawing/2014/main" id="{7CC59B40-5AAC-C2A2-31CF-B52004C5E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94" name="Line 4111">
            <a:extLst>
              <a:ext uri="{FF2B5EF4-FFF2-40B4-BE49-F238E27FC236}">
                <a16:creationId xmlns:a16="http://schemas.microsoft.com/office/drawing/2014/main" id="{06FC2999-B671-B060-C0C6-60A7AC22A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95" name="Line 4112">
            <a:extLst>
              <a:ext uri="{FF2B5EF4-FFF2-40B4-BE49-F238E27FC236}">
                <a16:creationId xmlns:a16="http://schemas.microsoft.com/office/drawing/2014/main" id="{FD073C9D-BADF-7DA8-CEB5-ED8B157D4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96" name="Line 4113">
            <a:extLst>
              <a:ext uri="{FF2B5EF4-FFF2-40B4-BE49-F238E27FC236}">
                <a16:creationId xmlns:a16="http://schemas.microsoft.com/office/drawing/2014/main" id="{FEF2A5A1-B0D1-FD5F-44B5-61C98A3EE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824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97" name="Line 4114">
            <a:extLst>
              <a:ext uri="{FF2B5EF4-FFF2-40B4-BE49-F238E27FC236}">
                <a16:creationId xmlns:a16="http://schemas.microsoft.com/office/drawing/2014/main" id="{CB33850C-8141-9B2E-F392-94F23B14C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202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98" name="Line 4115">
            <a:extLst>
              <a:ext uri="{FF2B5EF4-FFF2-40B4-BE49-F238E27FC236}">
                <a16:creationId xmlns:a16="http://schemas.microsoft.com/office/drawing/2014/main" id="{39C948F5-7D3E-7EE5-5420-8CDF849CA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469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399" name="Line 4116">
            <a:extLst>
              <a:ext uri="{FF2B5EF4-FFF2-40B4-BE49-F238E27FC236}">
                <a16:creationId xmlns:a16="http://schemas.microsoft.com/office/drawing/2014/main" id="{4018A6BE-75FF-764A-AD6A-D33DF05C1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5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00" name="Line 4117">
            <a:extLst>
              <a:ext uri="{FF2B5EF4-FFF2-40B4-BE49-F238E27FC236}">
                <a16:creationId xmlns:a16="http://schemas.microsoft.com/office/drawing/2014/main" id="{2BB43559-9F5D-EAD9-8C6D-8EF62006D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469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01" name="Line 4118">
            <a:extLst>
              <a:ext uri="{FF2B5EF4-FFF2-40B4-BE49-F238E27FC236}">
                <a16:creationId xmlns:a16="http://schemas.microsoft.com/office/drawing/2014/main" id="{5B37531E-7F63-3265-93FB-45B726969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5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02" name="Line 4119">
            <a:extLst>
              <a:ext uri="{FF2B5EF4-FFF2-40B4-BE49-F238E27FC236}">
                <a16:creationId xmlns:a16="http://schemas.microsoft.com/office/drawing/2014/main" id="{90783FFB-5C2A-2EDD-834A-FE0BA9634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469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03" name="Line 4120">
            <a:extLst>
              <a:ext uri="{FF2B5EF4-FFF2-40B4-BE49-F238E27FC236}">
                <a16:creationId xmlns:a16="http://schemas.microsoft.com/office/drawing/2014/main" id="{4DED4073-0F8E-6F37-7606-B41DD70FE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5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04" name="Line 4121">
            <a:extLst>
              <a:ext uri="{FF2B5EF4-FFF2-40B4-BE49-F238E27FC236}">
                <a16:creationId xmlns:a16="http://schemas.microsoft.com/office/drawing/2014/main" id="{EDCFFB25-FBC9-F826-E397-9656D71CB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05" name="Line 4122">
            <a:extLst>
              <a:ext uri="{FF2B5EF4-FFF2-40B4-BE49-F238E27FC236}">
                <a16:creationId xmlns:a16="http://schemas.microsoft.com/office/drawing/2014/main" id="{67C5131E-671B-4812-7B8B-8FCCD1034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06" name="Line 4123">
            <a:extLst>
              <a:ext uri="{FF2B5EF4-FFF2-40B4-BE49-F238E27FC236}">
                <a16:creationId xmlns:a16="http://schemas.microsoft.com/office/drawing/2014/main" id="{B16ED5F5-793B-8879-5BA2-B1EEAD7E9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07" name="Line 4124">
            <a:extLst>
              <a:ext uri="{FF2B5EF4-FFF2-40B4-BE49-F238E27FC236}">
                <a16:creationId xmlns:a16="http://schemas.microsoft.com/office/drawing/2014/main" id="{ACD47AA2-0937-F24C-40AA-2670A3C4F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08" name="Line 4125">
            <a:extLst>
              <a:ext uri="{FF2B5EF4-FFF2-40B4-BE49-F238E27FC236}">
                <a16:creationId xmlns:a16="http://schemas.microsoft.com/office/drawing/2014/main" id="{27E67EF9-7C3A-190C-0488-E972A3F64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09" name="Line 4126">
            <a:extLst>
              <a:ext uri="{FF2B5EF4-FFF2-40B4-BE49-F238E27FC236}">
                <a16:creationId xmlns:a16="http://schemas.microsoft.com/office/drawing/2014/main" id="{94DAB002-F3B1-1089-73D8-278779578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10" name="Line 4127">
            <a:extLst>
              <a:ext uri="{FF2B5EF4-FFF2-40B4-BE49-F238E27FC236}">
                <a16:creationId xmlns:a16="http://schemas.microsoft.com/office/drawing/2014/main" id="{0FF721BA-EE5E-D2C6-B62F-E55F39FFA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11" name="Line 4128">
            <a:extLst>
              <a:ext uri="{FF2B5EF4-FFF2-40B4-BE49-F238E27FC236}">
                <a16:creationId xmlns:a16="http://schemas.microsoft.com/office/drawing/2014/main" id="{A8C34755-C610-3971-BBB6-14A07FAFF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12" name="Line 4129">
            <a:extLst>
              <a:ext uri="{FF2B5EF4-FFF2-40B4-BE49-F238E27FC236}">
                <a16:creationId xmlns:a16="http://schemas.microsoft.com/office/drawing/2014/main" id="{DA1FAA5F-2849-AF69-440C-4D5E91430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13" name="Line 4130">
            <a:extLst>
              <a:ext uri="{FF2B5EF4-FFF2-40B4-BE49-F238E27FC236}">
                <a16:creationId xmlns:a16="http://schemas.microsoft.com/office/drawing/2014/main" id="{824A0094-9A5D-0FF4-5F78-6DEBBC728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14" name="Line 4131">
            <a:extLst>
              <a:ext uri="{FF2B5EF4-FFF2-40B4-BE49-F238E27FC236}">
                <a16:creationId xmlns:a16="http://schemas.microsoft.com/office/drawing/2014/main" id="{EDC18907-0BE2-90AF-7EB9-879F4E497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4113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15" name="Line 4132">
            <a:extLst>
              <a:ext uri="{FF2B5EF4-FFF2-40B4-BE49-F238E27FC236}">
                <a16:creationId xmlns:a16="http://schemas.microsoft.com/office/drawing/2014/main" id="{C9BB29B2-3D7C-F311-9798-CBB0385D2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16" name="Line 4133">
            <a:extLst>
              <a:ext uri="{FF2B5EF4-FFF2-40B4-BE49-F238E27FC236}">
                <a16:creationId xmlns:a16="http://schemas.microsoft.com/office/drawing/2014/main" id="{DCF933F0-EBAC-392C-594E-E8B873442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17" name="Line 4134">
            <a:extLst>
              <a:ext uri="{FF2B5EF4-FFF2-40B4-BE49-F238E27FC236}">
                <a16:creationId xmlns:a16="http://schemas.microsoft.com/office/drawing/2014/main" id="{6BD9ECE6-F7FA-8950-57AD-E2DA444C0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18" name="Line 4135">
            <a:extLst>
              <a:ext uri="{FF2B5EF4-FFF2-40B4-BE49-F238E27FC236}">
                <a16:creationId xmlns:a16="http://schemas.microsoft.com/office/drawing/2014/main" id="{1B83F022-529A-F5CD-EAA2-E797F29C7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19" name="Line 4136">
            <a:extLst>
              <a:ext uri="{FF2B5EF4-FFF2-40B4-BE49-F238E27FC236}">
                <a16:creationId xmlns:a16="http://schemas.microsoft.com/office/drawing/2014/main" id="{2C98C10D-C7FF-0CAB-ECEE-8279BB70AD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20" name="Line 4137">
            <a:extLst>
              <a:ext uri="{FF2B5EF4-FFF2-40B4-BE49-F238E27FC236}">
                <a16:creationId xmlns:a16="http://schemas.microsoft.com/office/drawing/2014/main" id="{BE905BD7-67EC-882B-F545-D00848C6D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21" name="Line 4138">
            <a:extLst>
              <a:ext uri="{FF2B5EF4-FFF2-40B4-BE49-F238E27FC236}">
                <a16:creationId xmlns:a16="http://schemas.microsoft.com/office/drawing/2014/main" id="{C4040B2C-70BC-41C1-3D27-1DF1039AB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22" name="Line 4139">
            <a:extLst>
              <a:ext uri="{FF2B5EF4-FFF2-40B4-BE49-F238E27FC236}">
                <a16:creationId xmlns:a16="http://schemas.microsoft.com/office/drawing/2014/main" id="{5088C730-9E6D-A5BB-A59E-C2FF49822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23" name="Line 4140">
            <a:extLst>
              <a:ext uri="{FF2B5EF4-FFF2-40B4-BE49-F238E27FC236}">
                <a16:creationId xmlns:a16="http://schemas.microsoft.com/office/drawing/2014/main" id="{1C88DC3F-FBA9-F8B0-37FE-1474DEA50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24" name="Line 4141">
            <a:extLst>
              <a:ext uri="{FF2B5EF4-FFF2-40B4-BE49-F238E27FC236}">
                <a16:creationId xmlns:a16="http://schemas.microsoft.com/office/drawing/2014/main" id="{AE9717FD-FBF8-CAB9-4709-2F626432A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757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25" name="Line 4142">
            <a:extLst>
              <a:ext uri="{FF2B5EF4-FFF2-40B4-BE49-F238E27FC236}">
                <a16:creationId xmlns:a16="http://schemas.microsoft.com/office/drawing/2014/main" id="{4BB16840-83C4-1F46-8315-D10DFCCC0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26" name="Line 4143">
            <a:extLst>
              <a:ext uri="{FF2B5EF4-FFF2-40B4-BE49-F238E27FC236}">
                <a16:creationId xmlns:a16="http://schemas.microsoft.com/office/drawing/2014/main" id="{30B75B9A-ED9A-C039-8E6F-1E69E4A97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27" name="Line 4144">
            <a:extLst>
              <a:ext uri="{FF2B5EF4-FFF2-40B4-BE49-F238E27FC236}">
                <a16:creationId xmlns:a16="http://schemas.microsoft.com/office/drawing/2014/main" id="{9AAF94E5-EE23-9859-BD49-95E80A813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28" name="Line 4145">
            <a:extLst>
              <a:ext uri="{FF2B5EF4-FFF2-40B4-BE49-F238E27FC236}">
                <a16:creationId xmlns:a16="http://schemas.microsoft.com/office/drawing/2014/main" id="{1E579EB8-FDC6-03BE-1472-EE6019576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29" name="Line 4146">
            <a:extLst>
              <a:ext uri="{FF2B5EF4-FFF2-40B4-BE49-F238E27FC236}">
                <a16:creationId xmlns:a16="http://schemas.microsoft.com/office/drawing/2014/main" id="{74C749AC-4B0F-76B3-3513-A0C10E1EF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30" name="Line 4147">
            <a:extLst>
              <a:ext uri="{FF2B5EF4-FFF2-40B4-BE49-F238E27FC236}">
                <a16:creationId xmlns:a16="http://schemas.microsoft.com/office/drawing/2014/main" id="{6CAEC672-BEC6-CF8A-B062-509816F52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31" name="Line 4148">
            <a:extLst>
              <a:ext uri="{FF2B5EF4-FFF2-40B4-BE49-F238E27FC236}">
                <a16:creationId xmlns:a16="http://schemas.microsoft.com/office/drawing/2014/main" id="{9DC73B40-701B-3222-4D8A-DDE6E546B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32" name="Line 4149">
            <a:extLst>
              <a:ext uri="{FF2B5EF4-FFF2-40B4-BE49-F238E27FC236}">
                <a16:creationId xmlns:a16="http://schemas.microsoft.com/office/drawing/2014/main" id="{7FF85D72-EF71-CFA8-3AA6-D23C90950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33" name="Line 4150">
            <a:extLst>
              <a:ext uri="{FF2B5EF4-FFF2-40B4-BE49-F238E27FC236}">
                <a16:creationId xmlns:a16="http://schemas.microsoft.com/office/drawing/2014/main" id="{28EDA72D-A278-500F-F041-31F205CD4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34" name="Line 4151">
            <a:extLst>
              <a:ext uri="{FF2B5EF4-FFF2-40B4-BE49-F238E27FC236}">
                <a16:creationId xmlns:a16="http://schemas.microsoft.com/office/drawing/2014/main" id="{DE5C1416-20E5-FCA4-0CA2-05B18ACCB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35" name="Line 4152">
            <a:extLst>
              <a:ext uri="{FF2B5EF4-FFF2-40B4-BE49-F238E27FC236}">
                <a16:creationId xmlns:a16="http://schemas.microsoft.com/office/drawing/2014/main" id="{49F471BC-C6E4-3142-A6DB-F9625BDB3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36" name="Line 4153">
            <a:extLst>
              <a:ext uri="{FF2B5EF4-FFF2-40B4-BE49-F238E27FC236}">
                <a16:creationId xmlns:a16="http://schemas.microsoft.com/office/drawing/2014/main" id="{88BFE2EE-7DDD-2A27-13F5-7A3810135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37" name="Line 4154">
            <a:extLst>
              <a:ext uri="{FF2B5EF4-FFF2-40B4-BE49-F238E27FC236}">
                <a16:creationId xmlns:a16="http://schemas.microsoft.com/office/drawing/2014/main" id="{175F0EE7-3EF1-7299-14CA-7F1864C47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38" name="Line 4155">
            <a:extLst>
              <a:ext uri="{FF2B5EF4-FFF2-40B4-BE49-F238E27FC236}">
                <a16:creationId xmlns:a16="http://schemas.microsoft.com/office/drawing/2014/main" id="{8491FE89-5927-074C-41BD-73B927FE4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39" name="Line 4156">
            <a:extLst>
              <a:ext uri="{FF2B5EF4-FFF2-40B4-BE49-F238E27FC236}">
                <a16:creationId xmlns:a16="http://schemas.microsoft.com/office/drawing/2014/main" id="{BB532FF5-F3D1-B244-175D-865649EF2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40" name="Line 4157">
            <a:extLst>
              <a:ext uri="{FF2B5EF4-FFF2-40B4-BE49-F238E27FC236}">
                <a16:creationId xmlns:a16="http://schemas.microsoft.com/office/drawing/2014/main" id="{4E00B373-B4D8-189B-D829-3C2B7FAA7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41" name="Line 4158">
            <a:extLst>
              <a:ext uri="{FF2B5EF4-FFF2-40B4-BE49-F238E27FC236}">
                <a16:creationId xmlns:a16="http://schemas.microsoft.com/office/drawing/2014/main" id="{F50E998E-B8A7-00CC-0973-65F4574FB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42" name="Line 4159">
            <a:extLst>
              <a:ext uri="{FF2B5EF4-FFF2-40B4-BE49-F238E27FC236}">
                <a16:creationId xmlns:a16="http://schemas.microsoft.com/office/drawing/2014/main" id="{506C45A3-4EDF-895A-94A0-1D312EDD2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43" name="Line 4160">
            <a:extLst>
              <a:ext uri="{FF2B5EF4-FFF2-40B4-BE49-F238E27FC236}">
                <a16:creationId xmlns:a16="http://schemas.microsoft.com/office/drawing/2014/main" id="{888D13D0-48F1-B7A4-CB20-3E47B07CF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44" name="Line 4161">
            <a:extLst>
              <a:ext uri="{FF2B5EF4-FFF2-40B4-BE49-F238E27FC236}">
                <a16:creationId xmlns:a16="http://schemas.microsoft.com/office/drawing/2014/main" id="{8063D2BE-696A-B12F-52E4-E0502D808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402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45" name="Line 4162">
            <a:extLst>
              <a:ext uri="{FF2B5EF4-FFF2-40B4-BE49-F238E27FC236}">
                <a16:creationId xmlns:a16="http://schemas.microsoft.com/office/drawing/2014/main" id="{0DAED42B-C34C-AF5B-3B7C-4BA7FD3F4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46" name="Line 4163">
            <a:extLst>
              <a:ext uri="{FF2B5EF4-FFF2-40B4-BE49-F238E27FC236}">
                <a16:creationId xmlns:a16="http://schemas.microsoft.com/office/drawing/2014/main" id="{25605325-12A4-9BE4-1D38-77483DB00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47" name="Line 4164">
            <a:extLst>
              <a:ext uri="{FF2B5EF4-FFF2-40B4-BE49-F238E27FC236}">
                <a16:creationId xmlns:a16="http://schemas.microsoft.com/office/drawing/2014/main" id="{A0006A61-0F01-5E07-EF5D-A358F8926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48" name="Line 4165">
            <a:extLst>
              <a:ext uri="{FF2B5EF4-FFF2-40B4-BE49-F238E27FC236}">
                <a16:creationId xmlns:a16="http://schemas.microsoft.com/office/drawing/2014/main" id="{270A3951-8137-740B-FD83-D6557E31A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49" name="Line 4166">
            <a:extLst>
              <a:ext uri="{FF2B5EF4-FFF2-40B4-BE49-F238E27FC236}">
                <a16:creationId xmlns:a16="http://schemas.microsoft.com/office/drawing/2014/main" id="{A9D12328-6066-D7D3-9E24-2F1AAEEAAA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50" name="Line 4167">
            <a:extLst>
              <a:ext uri="{FF2B5EF4-FFF2-40B4-BE49-F238E27FC236}">
                <a16:creationId xmlns:a16="http://schemas.microsoft.com/office/drawing/2014/main" id="{AE3FF440-5932-BD89-8AE1-EA1866D79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51" name="Line 4168">
            <a:extLst>
              <a:ext uri="{FF2B5EF4-FFF2-40B4-BE49-F238E27FC236}">
                <a16:creationId xmlns:a16="http://schemas.microsoft.com/office/drawing/2014/main" id="{952B7C9E-CA6A-C39E-0125-F812EEE88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52" name="Line 4169">
            <a:extLst>
              <a:ext uri="{FF2B5EF4-FFF2-40B4-BE49-F238E27FC236}">
                <a16:creationId xmlns:a16="http://schemas.microsoft.com/office/drawing/2014/main" id="{B27F38F0-F9A5-0ABF-AE01-0D22124CA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53" name="Line 4170">
            <a:extLst>
              <a:ext uri="{FF2B5EF4-FFF2-40B4-BE49-F238E27FC236}">
                <a16:creationId xmlns:a16="http://schemas.microsoft.com/office/drawing/2014/main" id="{E3E2E5DA-02B2-6BE0-C5FD-D04F64AE0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54" name="Line 4171">
            <a:extLst>
              <a:ext uri="{FF2B5EF4-FFF2-40B4-BE49-F238E27FC236}">
                <a16:creationId xmlns:a16="http://schemas.microsoft.com/office/drawing/2014/main" id="{410B10A7-E7D8-4389-4CF7-4DBA4C9F9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55" name="Line 4172">
            <a:extLst>
              <a:ext uri="{FF2B5EF4-FFF2-40B4-BE49-F238E27FC236}">
                <a16:creationId xmlns:a16="http://schemas.microsoft.com/office/drawing/2014/main" id="{86DBB5C4-5CCF-E493-83DC-84ED24A8F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56" name="Line 4173">
            <a:extLst>
              <a:ext uri="{FF2B5EF4-FFF2-40B4-BE49-F238E27FC236}">
                <a16:creationId xmlns:a16="http://schemas.microsoft.com/office/drawing/2014/main" id="{6DFC8787-A719-31A7-83E7-E9F8E6D1A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57" name="Line 4174">
            <a:extLst>
              <a:ext uri="{FF2B5EF4-FFF2-40B4-BE49-F238E27FC236}">
                <a16:creationId xmlns:a16="http://schemas.microsoft.com/office/drawing/2014/main" id="{82A18076-96D3-6376-E4D9-F06E363F6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58" name="Line 4175">
            <a:extLst>
              <a:ext uri="{FF2B5EF4-FFF2-40B4-BE49-F238E27FC236}">
                <a16:creationId xmlns:a16="http://schemas.microsoft.com/office/drawing/2014/main" id="{2CE1DC95-E721-0683-22CE-6C9F93D70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59" name="Line 4176">
            <a:extLst>
              <a:ext uri="{FF2B5EF4-FFF2-40B4-BE49-F238E27FC236}">
                <a16:creationId xmlns:a16="http://schemas.microsoft.com/office/drawing/2014/main" id="{6E264A4C-DFB5-E47E-0A77-12AD88AD8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60" name="Line 4177">
            <a:extLst>
              <a:ext uri="{FF2B5EF4-FFF2-40B4-BE49-F238E27FC236}">
                <a16:creationId xmlns:a16="http://schemas.microsoft.com/office/drawing/2014/main" id="{06A4C823-6797-670B-9E9E-A276E0E21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61" name="Line 4178">
            <a:extLst>
              <a:ext uri="{FF2B5EF4-FFF2-40B4-BE49-F238E27FC236}">
                <a16:creationId xmlns:a16="http://schemas.microsoft.com/office/drawing/2014/main" id="{A7F5FB49-0394-4EC2-835F-964439D10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62" name="Line 4179">
            <a:extLst>
              <a:ext uri="{FF2B5EF4-FFF2-40B4-BE49-F238E27FC236}">
                <a16:creationId xmlns:a16="http://schemas.microsoft.com/office/drawing/2014/main" id="{29E3354D-B9FB-E342-3501-6D469F57D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63" name="Line 4180">
            <a:extLst>
              <a:ext uri="{FF2B5EF4-FFF2-40B4-BE49-F238E27FC236}">
                <a16:creationId xmlns:a16="http://schemas.microsoft.com/office/drawing/2014/main" id="{175BD83B-FDB3-070F-3C5C-16E469F19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64" name="Line 4181">
            <a:extLst>
              <a:ext uri="{FF2B5EF4-FFF2-40B4-BE49-F238E27FC236}">
                <a16:creationId xmlns:a16="http://schemas.microsoft.com/office/drawing/2014/main" id="{8D12A142-60EE-3D72-A5A3-A1480FD26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65" name="Line 4182">
            <a:extLst>
              <a:ext uri="{FF2B5EF4-FFF2-40B4-BE49-F238E27FC236}">
                <a16:creationId xmlns:a16="http://schemas.microsoft.com/office/drawing/2014/main" id="{9055F0CD-F305-5B29-3C40-EFCA3EE5A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66" name="Line 4183">
            <a:extLst>
              <a:ext uri="{FF2B5EF4-FFF2-40B4-BE49-F238E27FC236}">
                <a16:creationId xmlns:a16="http://schemas.microsoft.com/office/drawing/2014/main" id="{BAF990AF-5C98-505B-05BE-FDCEC39D8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04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67" name="Line 4184">
            <a:extLst>
              <a:ext uri="{FF2B5EF4-FFF2-40B4-BE49-F238E27FC236}">
                <a16:creationId xmlns:a16="http://schemas.microsoft.com/office/drawing/2014/main" id="{DC7A814B-FDCD-C32C-E580-FA4DCCF8C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424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68" name="Line 4185">
            <a:extLst>
              <a:ext uri="{FF2B5EF4-FFF2-40B4-BE49-F238E27FC236}">
                <a16:creationId xmlns:a16="http://schemas.microsoft.com/office/drawing/2014/main" id="{8965C0ED-DF3F-38E5-57D7-D4A26A956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69" name="Line 4186">
            <a:extLst>
              <a:ext uri="{FF2B5EF4-FFF2-40B4-BE49-F238E27FC236}">
                <a16:creationId xmlns:a16="http://schemas.microsoft.com/office/drawing/2014/main" id="{B0297757-0ACE-8CD9-B71C-01BFEA997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70" name="Line 4187">
            <a:extLst>
              <a:ext uri="{FF2B5EF4-FFF2-40B4-BE49-F238E27FC236}">
                <a16:creationId xmlns:a16="http://schemas.microsoft.com/office/drawing/2014/main" id="{9F58689A-0533-CB56-2CC2-EECD9DC07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71" name="Line 4188">
            <a:extLst>
              <a:ext uri="{FF2B5EF4-FFF2-40B4-BE49-F238E27FC236}">
                <a16:creationId xmlns:a16="http://schemas.microsoft.com/office/drawing/2014/main" id="{A613554F-FB58-52F0-13F9-CA6C55813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72" name="Line 4189">
            <a:extLst>
              <a:ext uri="{FF2B5EF4-FFF2-40B4-BE49-F238E27FC236}">
                <a16:creationId xmlns:a16="http://schemas.microsoft.com/office/drawing/2014/main" id="{175F927F-0261-487D-0782-039CF6A98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73" name="Line 4190">
            <a:extLst>
              <a:ext uri="{FF2B5EF4-FFF2-40B4-BE49-F238E27FC236}">
                <a16:creationId xmlns:a16="http://schemas.microsoft.com/office/drawing/2014/main" id="{9C1737E6-472C-2BE9-7190-973D655FA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74" name="Line 4191">
            <a:extLst>
              <a:ext uri="{FF2B5EF4-FFF2-40B4-BE49-F238E27FC236}">
                <a16:creationId xmlns:a16="http://schemas.microsoft.com/office/drawing/2014/main" id="{5B219E2B-E881-E2B8-1EBB-D06614561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75" name="Line 4192">
            <a:extLst>
              <a:ext uri="{FF2B5EF4-FFF2-40B4-BE49-F238E27FC236}">
                <a16:creationId xmlns:a16="http://schemas.microsoft.com/office/drawing/2014/main" id="{4F2EDD2E-F94F-6DDE-0898-641842F05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76" name="Line 4193">
            <a:extLst>
              <a:ext uri="{FF2B5EF4-FFF2-40B4-BE49-F238E27FC236}">
                <a16:creationId xmlns:a16="http://schemas.microsoft.com/office/drawing/2014/main" id="{1877D891-9B78-1D96-2AD5-10C52E01A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77" name="Line 4194">
            <a:extLst>
              <a:ext uri="{FF2B5EF4-FFF2-40B4-BE49-F238E27FC236}">
                <a16:creationId xmlns:a16="http://schemas.microsoft.com/office/drawing/2014/main" id="{3DDA8AD6-056F-19C0-94A0-7E8943863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78" name="Line 4195">
            <a:extLst>
              <a:ext uri="{FF2B5EF4-FFF2-40B4-BE49-F238E27FC236}">
                <a16:creationId xmlns:a16="http://schemas.microsoft.com/office/drawing/2014/main" id="{328CE645-6F77-9588-793D-F5B8496A6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79" name="Line 4196">
            <a:extLst>
              <a:ext uri="{FF2B5EF4-FFF2-40B4-BE49-F238E27FC236}">
                <a16:creationId xmlns:a16="http://schemas.microsoft.com/office/drawing/2014/main" id="{99E31297-F64B-A1D1-4EAF-9E746E5C7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80" name="Line 4197">
            <a:extLst>
              <a:ext uri="{FF2B5EF4-FFF2-40B4-BE49-F238E27FC236}">
                <a16:creationId xmlns:a16="http://schemas.microsoft.com/office/drawing/2014/main" id="{7A9D983E-9765-624C-363D-1238FB8F7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690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81" name="Line 4198">
            <a:extLst>
              <a:ext uri="{FF2B5EF4-FFF2-40B4-BE49-F238E27FC236}">
                <a16:creationId xmlns:a16="http://schemas.microsoft.com/office/drawing/2014/main" id="{6F64B926-5B05-7CE6-41C2-D4A6B6D57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82" name="Line 4199">
            <a:extLst>
              <a:ext uri="{FF2B5EF4-FFF2-40B4-BE49-F238E27FC236}">
                <a16:creationId xmlns:a16="http://schemas.microsoft.com/office/drawing/2014/main" id="{4DBA2C0D-4499-049B-87B6-22A807CF0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336" y="2918650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83" name="Line 4200">
            <a:extLst>
              <a:ext uri="{FF2B5EF4-FFF2-40B4-BE49-F238E27FC236}">
                <a16:creationId xmlns:a16="http://schemas.microsoft.com/office/drawing/2014/main" id="{7D81477B-C5BE-4499-917A-F6AEF94B8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713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84" name="Line 4201">
            <a:extLst>
              <a:ext uri="{FF2B5EF4-FFF2-40B4-BE49-F238E27FC236}">
                <a16:creationId xmlns:a16="http://schemas.microsoft.com/office/drawing/2014/main" id="{AE90A1BF-7FC7-8D74-A99A-D74E55139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79" y="2918650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85" name="Line 4203">
            <a:extLst>
              <a:ext uri="{FF2B5EF4-FFF2-40B4-BE49-F238E27FC236}">
                <a16:creationId xmlns:a16="http://schemas.microsoft.com/office/drawing/2014/main" id="{E8444A6D-08F2-7BBD-A33E-8B315FC50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7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86" name="Line 4204">
            <a:extLst>
              <a:ext uri="{FF2B5EF4-FFF2-40B4-BE49-F238E27FC236}">
                <a16:creationId xmlns:a16="http://schemas.microsoft.com/office/drawing/2014/main" id="{25963984-D371-C5F0-E700-BA976B1D4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79" y="2918649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87" name="Line 4205">
            <a:extLst>
              <a:ext uri="{FF2B5EF4-FFF2-40B4-BE49-F238E27FC236}">
                <a16:creationId xmlns:a16="http://schemas.microsoft.com/office/drawing/2014/main" id="{D5DF49AE-5088-A9BF-5725-6E016F0D6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7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88" name="Line 4206">
            <a:extLst>
              <a:ext uri="{FF2B5EF4-FFF2-40B4-BE49-F238E27FC236}">
                <a16:creationId xmlns:a16="http://schemas.microsoft.com/office/drawing/2014/main" id="{7FD4F9A1-DF28-1A40-4112-4667D097C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979" y="2918649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89" name="Line 4207">
            <a:extLst>
              <a:ext uri="{FF2B5EF4-FFF2-40B4-BE49-F238E27FC236}">
                <a16:creationId xmlns:a16="http://schemas.microsoft.com/office/drawing/2014/main" id="{71B6D5F8-F327-BDF4-937D-E94827924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357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90" name="Line 4208">
            <a:extLst>
              <a:ext uri="{FF2B5EF4-FFF2-40B4-BE49-F238E27FC236}">
                <a16:creationId xmlns:a16="http://schemas.microsoft.com/office/drawing/2014/main" id="{3B0266E6-15DF-BCC2-5A83-AB724DE3D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18649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91" name="Line 4209">
            <a:extLst>
              <a:ext uri="{FF2B5EF4-FFF2-40B4-BE49-F238E27FC236}">
                <a16:creationId xmlns:a16="http://schemas.microsoft.com/office/drawing/2014/main" id="{B3BFAAD8-9FCF-AF6D-D709-77C916F5D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92" name="Line 4210">
            <a:extLst>
              <a:ext uri="{FF2B5EF4-FFF2-40B4-BE49-F238E27FC236}">
                <a16:creationId xmlns:a16="http://schemas.microsoft.com/office/drawing/2014/main" id="{0D34C126-9638-50D7-8124-FE91B0BF2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624" y="2918649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93" name="Line 4211">
            <a:extLst>
              <a:ext uri="{FF2B5EF4-FFF2-40B4-BE49-F238E27FC236}">
                <a16:creationId xmlns:a16="http://schemas.microsoft.com/office/drawing/2014/main" id="{D585F99F-5AE3-344C-28A9-3EDA0E2EA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1" y="2885863"/>
            <a:ext cx="0" cy="64263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94" name="Line 4212">
            <a:extLst>
              <a:ext uri="{FF2B5EF4-FFF2-40B4-BE49-F238E27FC236}">
                <a16:creationId xmlns:a16="http://schemas.microsoft.com/office/drawing/2014/main" id="{F5C96099-0D0D-151D-2A59-3AA62D1F1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268" y="2960616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95" name="Line 4213">
            <a:extLst>
              <a:ext uri="{FF2B5EF4-FFF2-40B4-BE49-F238E27FC236}">
                <a16:creationId xmlns:a16="http://schemas.microsoft.com/office/drawing/2014/main" id="{1D2B0809-C5B8-58A8-4AC0-5D4292BCC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646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96" name="Line 4214">
            <a:extLst>
              <a:ext uri="{FF2B5EF4-FFF2-40B4-BE49-F238E27FC236}">
                <a16:creationId xmlns:a16="http://schemas.microsoft.com/office/drawing/2014/main" id="{E6930A90-EFBA-1C55-5279-B45D91CD1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913" y="2960616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97" name="Line 4215">
            <a:extLst>
              <a:ext uri="{FF2B5EF4-FFF2-40B4-BE49-F238E27FC236}">
                <a16:creationId xmlns:a16="http://schemas.microsoft.com/office/drawing/2014/main" id="{7B73800E-247A-6C44-DC13-9E1319B80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290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98" name="Line 4216">
            <a:extLst>
              <a:ext uri="{FF2B5EF4-FFF2-40B4-BE49-F238E27FC236}">
                <a16:creationId xmlns:a16="http://schemas.microsoft.com/office/drawing/2014/main" id="{674F8B41-632E-61ED-4BD3-3ACED15DF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557" y="2960616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499" name="Line 4217">
            <a:extLst>
              <a:ext uri="{FF2B5EF4-FFF2-40B4-BE49-F238E27FC236}">
                <a16:creationId xmlns:a16="http://schemas.microsoft.com/office/drawing/2014/main" id="{164569A5-4947-7C3D-AC7C-224C85915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4934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00" name="Line 4218">
            <a:extLst>
              <a:ext uri="{FF2B5EF4-FFF2-40B4-BE49-F238E27FC236}">
                <a16:creationId xmlns:a16="http://schemas.microsoft.com/office/drawing/2014/main" id="{E3F89F9F-DBA8-625B-60C5-5585AEEC8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5" y="2960616"/>
            <a:ext cx="6743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01" name="Line 4219">
            <a:extLst>
              <a:ext uri="{FF2B5EF4-FFF2-40B4-BE49-F238E27FC236}">
                <a16:creationId xmlns:a16="http://schemas.microsoft.com/office/drawing/2014/main" id="{5C7E4424-B858-FC5C-1D34-9D9E18863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579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02" name="Line 4220">
            <a:extLst>
              <a:ext uri="{FF2B5EF4-FFF2-40B4-BE49-F238E27FC236}">
                <a16:creationId xmlns:a16="http://schemas.microsoft.com/office/drawing/2014/main" id="{5B787A0F-F72E-0CEE-A844-56E327A11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5" y="2960616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03" name="Line 4221">
            <a:extLst>
              <a:ext uri="{FF2B5EF4-FFF2-40B4-BE49-F238E27FC236}">
                <a16:creationId xmlns:a16="http://schemas.microsoft.com/office/drawing/2014/main" id="{DF5EF726-64C0-41AF-7B07-B9ED7CB46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223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04" name="Line 4222">
            <a:extLst>
              <a:ext uri="{FF2B5EF4-FFF2-40B4-BE49-F238E27FC236}">
                <a16:creationId xmlns:a16="http://schemas.microsoft.com/office/drawing/2014/main" id="{F6038CCE-FCF3-062E-C6E0-50C670FAA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491" y="2960616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05" name="Line 4223">
            <a:extLst>
              <a:ext uri="{FF2B5EF4-FFF2-40B4-BE49-F238E27FC236}">
                <a16:creationId xmlns:a16="http://schemas.microsoft.com/office/drawing/2014/main" id="{51D8E768-5D23-898D-DC3C-43339542F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2867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06" name="Line 4224">
            <a:extLst>
              <a:ext uri="{FF2B5EF4-FFF2-40B4-BE49-F238E27FC236}">
                <a16:creationId xmlns:a16="http://schemas.microsoft.com/office/drawing/2014/main" id="{93CB751D-DF71-55BB-EED0-A7E70F344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134" y="2960616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07" name="Line 4225">
            <a:extLst>
              <a:ext uri="{FF2B5EF4-FFF2-40B4-BE49-F238E27FC236}">
                <a16:creationId xmlns:a16="http://schemas.microsoft.com/office/drawing/2014/main" id="{CFDFA762-0AF3-A0C5-3C11-2BEA2A1D6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5512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08" name="Line 4226">
            <a:extLst>
              <a:ext uri="{FF2B5EF4-FFF2-40B4-BE49-F238E27FC236}">
                <a16:creationId xmlns:a16="http://schemas.microsoft.com/office/drawing/2014/main" id="{A0CDD6E0-FF6E-0877-B9F5-F6F9CC24B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79" y="2960616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09" name="Line 4227">
            <a:extLst>
              <a:ext uri="{FF2B5EF4-FFF2-40B4-BE49-F238E27FC236}">
                <a16:creationId xmlns:a16="http://schemas.microsoft.com/office/drawing/2014/main" id="{CEDBB0F7-899A-8F2F-67B6-6659EF352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156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10" name="Line 4228">
            <a:extLst>
              <a:ext uri="{FF2B5EF4-FFF2-40B4-BE49-F238E27FC236}">
                <a16:creationId xmlns:a16="http://schemas.microsoft.com/office/drawing/2014/main" id="{22E701DD-7111-BC51-9133-F27D87FB9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960616"/>
            <a:ext cx="6743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11" name="Line 4229">
            <a:extLst>
              <a:ext uri="{FF2B5EF4-FFF2-40B4-BE49-F238E27FC236}">
                <a16:creationId xmlns:a16="http://schemas.microsoft.com/office/drawing/2014/main" id="{90B9C704-4DF8-0FA2-2D4D-B6E3234E4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344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12" name="Line 4230">
            <a:extLst>
              <a:ext uri="{FF2B5EF4-FFF2-40B4-BE49-F238E27FC236}">
                <a16:creationId xmlns:a16="http://schemas.microsoft.com/office/drawing/2014/main" id="{8B60F685-57B0-EA57-3F42-873F9361B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068" y="2960616"/>
            <a:ext cx="6743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13" name="Line 4231">
            <a:extLst>
              <a:ext uri="{FF2B5EF4-FFF2-40B4-BE49-F238E27FC236}">
                <a16:creationId xmlns:a16="http://schemas.microsoft.com/office/drawing/2014/main" id="{5E88DBF6-A6DB-8B67-DF8C-A3751A903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344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14" name="Line 4232">
            <a:extLst>
              <a:ext uri="{FF2B5EF4-FFF2-40B4-BE49-F238E27FC236}">
                <a16:creationId xmlns:a16="http://schemas.microsoft.com/office/drawing/2014/main" id="{175D83F4-8F25-EDFF-E5DF-9D7886908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713" y="2960616"/>
            <a:ext cx="6743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15" name="Line 4233">
            <a:extLst>
              <a:ext uri="{FF2B5EF4-FFF2-40B4-BE49-F238E27FC236}">
                <a16:creationId xmlns:a16="http://schemas.microsoft.com/office/drawing/2014/main" id="{F81B8D5A-4F4E-4A4B-67F4-67875DD5A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344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16" name="Line 4234">
            <a:extLst>
              <a:ext uri="{FF2B5EF4-FFF2-40B4-BE49-F238E27FC236}">
                <a16:creationId xmlns:a16="http://schemas.microsoft.com/office/drawing/2014/main" id="{8F75F41A-D4D1-49E2-63BC-B071590F5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001" y="2960616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17" name="Line 4235">
            <a:extLst>
              <a:ext uri="{FF2B5EF4-FFF2-40B4-BE49-F238E27FC236}">
                <a16:creationId xmlns:a16="http://schemas.microsoft.com/office/drawing/2014/main" id="{936857E2-8480-D854-42BA-CA613B227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1378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18" name="Line 4236">
            <a:extLst>
              <a:ext uri="{FF2B5EF4-FFF2-40B4-BE49-F238E27FC236}">
                <a16:creationId xmlns:a16="http://schemas.microsoft.com/office/drawing/2014/main" id="{2BEB976D-5989-C013-3114-0913F049E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579" y="2960616"/>
            <a:ext cx="6743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19" name="Line 4237">
            <a:extLst>
              <a:ext uri="{FF2B5EF4-FFF2-40B4-BE49-F238E27FC236}">
                <a16:creationId xmlns:a16="http://schemas.microsoft.com/office/drawing/2014/main" id="{D0B2BFDC-FAFE-5278-C90D-7C86A4079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063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20" name="Line 4238">
            <a:extLst>
              <a:ext uri="{FF2B5EF4-FFF2-40B4-BE49-F238E27FC236}">
                <a16:creationId xmlns:a16="http://schemas.microsoft.com/office/drawing/2014/main" id="{F2242B0C-3904-68D2-4F08-7B84735D9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156" y="2960616"/>
            <a:ext cx="70077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21" name="Line 4239">
            <a:extLst>
              <a:ext uri="{FF2B5EF4-FFF2-40B4-BE49-F238E27FC236}">
                <a16:creationId xmlns:a16="http://schemas.microsoft.com/office/drawing/2014/main" id="{78FD9B11-9255-D578-CE60-BDD388BE1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3856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22" name="Line 4240">
            <a:extLst>
              <a:ext uri="{FF2B5EF4-FFF2-40B4-BE49-F238E27FC236}">
                <a16:creationId xmlns:a16="http://schemas.microsoft.com/office/drawing/2014/main" id="{EFA3B167-C743-8E16-8B87-E9EA1D4E6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6501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23" name="Line 4241">
            <a:extLst>
              <a:ext uri="{FF2B5EF4-FFF2-40B4-BE49-F238E27FC236}">
                <a16:creationId xmlns:a16="http://schemas.microsoft.com/office/drawing/2014/main" id="{FBB04B04-F906-7EBE-87AA-3A657150D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0878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24" name="Line 4242">
            <a:extLst>
              <a:ext uri="{FF2B5EF4-FFF2-40B4-BE49-F238E27FC236}">
                <a16:creationId xmlns:a16="http://schemas.microsoft.com/office/drawing/2014/main" id="{B0C779AD-383B-73C5-1A15-7D657A428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678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25" name="Line 4243">
            <a:extLst>
              <a:ext uri="{FF2B5EF4-FFF2-40B4-BE49-F238E27FC236}">
                <a16:creationId xmlns:a16="http://schemas.microsoft.com/office/drawing/2014/main" id="{EB1DB1DD-EE6E-36F8-AB73-20FF46000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905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26" name="Line 4244">
            <a:extLst>
              <a:ext uri="{FF2B5EF4-FFF2-40B4-BE49-F238E27FC236}">
                <a16:creationId xmlns:a16="http://schemas.microsoft.com/office/drawing/2014/main" id="{FD14973F-C0C3-F55B-D75C-277A331D2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771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27" name="Line 4245">
            <a:extLst>
              <a:ext uri="{FF2B5EF4-FFF2-40B4-BE49-F238E27FC236}">
                <a16:creationId xmlns:a16="http://schemas.microsoft.com/office/drawing/2014/main" id="{3DD06B13-62ED-B9D6-8316-74C30ECC8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2096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28" name="Line 4246">
            <a:extLst>
              <a:ext uri="{FF2B5EF4-FFF2-40B4-BE49-F238E27FC236}">
                <a16:creationId xmlns:a16="http://schemas.microsoft.com/office/drawing/2014/main" id="{E7BD53EB-5E2D-D9F7-A2C1-A60CD7DE0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652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29" name="Line 4247">
            <a:extLst>
              <a:ext uri="{FF2B5EF4-FFF2-40B4-BE49-F238E27FC236}">
                <a16:creationId xmlns:a16="http://schemas.microsoft.com/office/drawing/2014/main" id="{1607309D-4A12-F528-E570-ECB23DE33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029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30" name="Line 4248">
            <a:extLst>
              <a:ext uri="{FF2B5EF4-FFF2-40B4-BE49-F238E27FC236}">
                <a16:creationId xmlns:a16="http://schemas.microsoft.com/office/drawing/2014/main" id="{68531E42-E297-E380-8665-9734A280D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652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31" name="Line 4249">
            <a:extLst>
              <a:ext uri="{FF2B5EF4-FFF2-40B4-BE49-F238E27FC236}">
                <a16:creationId xmlns:a16="http://schemas.microsoft.com/office/drawing/2014/main" id="{AB55B6A2-08E1-6F09-2603-448D401F3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029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32" name="Line 4250">
            <a:extLst>
              <a:ext uri="{FF2B5EF4-FFF2-40B4-BE49-F238E27FC236}">
                <a16:creationId xmlns:a16="http://schemas.microsoft.com/office/drawing/2014/main" id="{210B0958-D4D2-8EDD-3534-6BF939DFA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652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33" name="Line 4251">
            <a:extLst>
              <a:ext uri="{FF2B5EF4-FFF2-40B4-BE49-F238E27FC236}">
                <a16:creationId xmlns:a16="http://schemas.microsoft.com/office/drawing/2014/main" id="{050A2FE1-45BA-4594-9FA0-D9A94A3DC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029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34" name="Line 4252">
            <a:extLst>
              <a:ext uri="{FF2B5EF4-FFF2-40B4-BE49-F238E27FC236}">
                <a16:creationId xmlns:a16="http://schemas.microsoft.com/office/drawing/2014/main" id="{C9CAD993-9F86-1C2E-5D1A-77CB25F72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297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35" name="Line 4253">
            <a:extLst>
              <a:ext uri="{FF2B5EF4-FFF2-40B4-BE49-F238E27FC236}">
                <a16:creationId xmlns:a16="http://schemas.microsoft.com/office/drawing/2014/main" id="{A2509B57-C5D7-AF00-A7C7-140ACB534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674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36" name="Line 4254">
            <a:extLst>
              <a:ext uri="{FF2B5EF4-FFF2-40B4-BE49-F238E27FC236}">
                <a16:creationId xmlns:a16="http://schemas.microsoft.com/office/drawing/2014/main" id="{005E800C-ED5F-5ED4-E651-A21FF28E7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297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37" name="Line 4255">
            <a:extLst>
              <a:ext uri="{FF2B5EF4-FFF2-40B4-BE49-F238E27FC236}">
                <a16:creationId xmlns:a16="http://schemas.microsoft.com/office/drawing/2014/main" id="{52013D2A-AE3F-B79E-1963-6C7DD23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674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38" name="Line 4256">
            <a:extLst>
              <a:ext uri="{FF2B5EF4-FFF2-40B4-BE49-F238E27FC236}">
                <a16:creationId xmlns:a16="http://schemas.microsoft.com/office/drawing/2014/main" id="{E3E142AC-463C-67B1-9CCF-467A3DA23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297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39" name="Line 4257">
            <a:extLst>
              <a:ext uri="{FF2B5EF4-FFF2-40B4-BE49-F238E27FC236}">
                <a16:creationId xmlns:a16="http://schemas.microsoft.com/office/drawing/2014/main" id="{D3708B7E-32BB-217B-6356-7B519AB8C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674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40" name="Line 4258">
            <a:extLst>
              <a:ext uri="{FF2B5EF4-FFF2-40B4-BE49-F238E27FC236}">
                <a16:creationId xmlns:a16="http://schemas.microsoft.com/office/drawing/2014/main" id="{C33773BB-3648-D282-DB1E-9BB6C9240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586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41" name="Line 4259">
            <a:extLst>
              <a:ext uri="{FF2B5EF4-FFF2-40B4-BE49-F238E27FC236}">
                <a16:creationId xmlns:a16="http://schemas.microsoft.com/office/drawing/2014/main" id="{1B2B58C0-795D-5A5D-B00F-FED92B941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962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42" name="Line 4260">
            <a:extLst>
              <a:ext uri="{FF2B5EF4-FFF2-40B4-BE49-F238E27FC236}">
                <a16:creationId xmlns:a16="http://schemas.microsoft.com/office/drawing/2014/main" id="{074FC463-2813-D885-04F6-6A4B94F3B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586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43" name="Line 4261">
            <a:extLst>
              <a:ext uri="{FF2B5EF4-FFF2-40B4-BE49-F238E27FC236}">
                <a16:creationId xmlns:a16="http://schemas.microsoft.com/office/drawing/2014/main" id="{04041BF4-7510-B846-3CA7-310874F29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962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44" name="Line 4262">
            <a:extLst>
              <a:ext uri="{FF2B5EF4-FFF2-40B4-BE49-F238E27FC236}">
                <a16:creationId xmlns:a16="http://schemas.microsoft.com/office/drawing/2014/main" id="{5AAA7C7C-FFE6-A4E5-4117-3FF174E68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6230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45" name="Line 4263">
            <a:extLst>
              <a:ext uri="{FF2B5EF4-FFF2-40B4-BE49-F238E27FC236}">
                <a16:creationId xmlns:a16="http://schemas.microsoft.com/office/drawing/2014/main" id="{3AA728C4-A0B4-99E2-2686-262FFEADC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607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46" name="Line 4264">
            <a:extLst>
              <a:ext uri="{FF2B5EF4-FFF2-40B4-BE49-F238E27FC236}">
                <a16:creationId xmlns:a16="http://schemas.microsoft.com/office/drawing/2014/main" id="{88B46FF0-0907-647D-D9C7-25B86FC3F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8874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47" name="Line 4265">
            <a:extLst>
              <a:ext uri="{FF2B5EF4-FFF2-40B4-BE49-F238E27FC236}">
                <a16:creationId xmlns:a16="http://schemas.microsoft.com/office/drawing/2014/main" id="{00343E2E-EE44-21A8-422C-F8E97CF34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48" name="Line 4266">
            <a:extLst>
              <a:ext uri="{FF2B5EF4-FFF2-40B4-BE49-F238E27FC236}">
                <a16:creationId xmlns:a16="http://schemas.microsoft.com/office/drawing/2014/main" id="{7B17E3F5-7CA5-B622-6623-2A182DE3C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49" name="Line 4267">
            <a:extLst>
              <a:ext uri="{FF2B5EF4-FFF2-40B4-BE49-F238E27FC236}">
                <a16:creationId xmlns:a16="http://schemas.microsoft.com/office/drawing/2014/main" id="{89BE3EDE-0E8B-F038-7E81-DA9BFECA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50" name="Line 4268">
            <a:extLst>
              <a:ext uri="{FF2B5EF4-FFF2-40B4-BE49-F238E27FC236}">
                <a16:creationId xmlns:a16="http://schemas.microsoft.com/office/drawing/2014/main" id="{A4258913-6520-2F88-891E-552C619A9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51" name="Line 4269">
            <a:extLst>
              <a:ext uri="{FF2B5EF4-FFF2-40B4-BE49-F238E27FC236}">
                <a16:creationId xmlns:a16="http://schemas.microsoft.com/office/drawing/2014/main" id="{6DE7112D-D21A-5AC0-CB4F-1FFC49D89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52" name="Line 4270">
            <a:extLst>
              <a:ext uri="{FF2B5EF4-FFF2-40B4-BE49-F238E27FC236}">
                <a16:creationId xmlns:a16="http://schemas.microsoft.com/office/drawing/2014/main" id="{FF8080D3-B601-10E6-9705-2A2C7BB6C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53" name="Line 4271">
            <a:extLst>
              <a:ext uri="{FF2B5EF4-FFF2-40B4-BE49-F238E27FC236}">
                <a16:creationId xmlns:a16="http://schemas.microsoft.com/office/drawing/2014/main" id="{C60F9B29-DE32-2385-BF64-3F022C18A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54" name="Line 4272">
            <a:extLst>
              <a:ext uri="{FF2B5EF4-FFF2-40B4-BE49-F238E27FC236}">
                <a16:creationId xmlns:a16="http://schemas.microsoft.com/office/drawing/2014/main" id="{7906FF29-E853-3954-416C-9B5F31AB6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611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55" name="Line 4273">
            <a:extLst>
              <a:ext uri="{FF2B5EF4-FFF2-40B4-BE49-F238E27FC236}">
                <a16:creationId xmlns:a16="http://schemas.microsoft.com/office/drawing/2014/main" id="{B32F3C76-E148-7B38-AA9B-5723A16A9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1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56" name="Line 4274">
            <a:extLst>
              <a:ext uri="{FF2B5EF4-FFF2-40B4-BE49-F238E27FC236}">
                <a16:creationId xmlns:a16="http://schemas.microsoft.com/office/drawing/2014/main" id="{8C317F20-A160-6637-C1EB-839D6A838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57" name="Line 4275">
            <a:extLst>
              <a:ext uri="{FF2B5EF4-FFF2-40B4-BE49-F238E27FC236}">
                <a16:creationId xmlns:a16="http://schemas.microsoft.com/office/drawing/2014/main" id="{133D0424-A192-0FCB-3B26-E7A2773C0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58" name="Line 4276">
            <a:extLst>
              <a:ext uri="{FF2B5EF4-FFF2-40B4-BE49-F238E27FC236}">
                <a16:creationId xmlns:a16="http://schemas.microsoft.com/office/drawing/2014/main" id="{E5ED117B-FF2B-6192-71F7-D21679FA4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59" name="Line 4277">
            <a:extLst>
              <a:ext uri="{FF2B5EF4-FFF2-40B4-BE49-F238E27FC236}">
                <a16:creationId xmlns:a16="http://schemas.microsoft.com/office/drawing/2014/main" id="{47BA3F81-3722-6079-3393-2EB5F385E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60" name="Line 4278">
            <a:extLst>
              <a:ext uri="{FF2B5EF4-FFF2-40B4-BE49-F238E27FC236}">
                <a16:creationId xmlns:a16="http://schemas.microsoft.com/office/drawing/2014/main" id="{CF7285C4-D1EC-9C07-6D69-F07E35503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61" name="Line 4279">
            <a:extLst>
              <a:ext uri="{FF2B5EF4-FFF2-40B4-BE49-F238E27FC236}">
                <a16:creationId xmlns:a16="http://schemas.microsoft.com/office/drawing/2014/main" id="{70440043-F1FA-4F1D-48F6-D089D92B5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62" name="Line 4280">
            <a:extLst>
              <a:ext uri="{FF2B5EF4-FFF2-40B4-BE49-F238E27FC236}">
                <a16:creationId xmlns:a16="http://schemas.microsoft.com/office/drawing/2014/main" id="{765D0A0A-62E2-B5C6-A47B-247390BEB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51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63" name="Line 4281">
            <a:extLst>
              <a:ext uri="{FF2B5EF4-FFF2-40B4-BE49-F238E27FC236}">
                <a16:creationId xmlns:a16="http://schemas.microsoft.com/office/drawing/2014/main" id="{02E2C365-FE83-5B8E-F499-28292829F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89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64" name="Line 4282">
            <a:extLst>
              <a:ext uri="{FF2B5EF4-FFF2-40B4-BE49-F238E27FC236}">
                <a16:creationId xmlns:a16="http://schemas.microsoft.com/office/drawing/2014/main" id="{8E066FEF-5859-BAE9-A6E0-247CFC56D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4163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65" name="Line 4283">
            <a:extLst>
              <a:ext uri="{FF2B5EF4-FFF2-40B4-BE49-F238E27FC236}">
                <a16:creationId xmlns:a16="http://schemas.microsoft.com/office/drawing/2014/main" id="{ED2ED26F-BBB8-01D8-14D6-7A5C4B56C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540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66" name="Line 4284">
            <a:extLst>
              <a:ext uri="{FF2B5EF4-FFF2-40B4-BE49-F238E27FC236}">
                <a16:creationId xmlns:a16="http://schemas.microsoft.com/office/drawing/2014/main" id="{FCE0A390-4D40-3857-7161-172F7446E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4163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67" name="Line 4285">
            <a:extLst>
              <a:ext uri="{FF2B5EF4-FFF2-40B4-BE49-F238E27FC236}">
                <a16:creationId xmlns:a16="http://schemas.microsoft.com/office/drawing/2014/main" id="{60FB2015-0343-B944-CC59-420C67338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540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68" name="Line 4286">
            <a:extLst>
              <a:ext uri="{FF2B5EF4-FFF2-40B4-BE49-F238E27FC236}">
                <a16:creationId xmlns:a16="http://schemas.microsoft.com/office/drawing/2014/main" id="{CD1CA5B2-8E55-C8D9-24B5-126A19306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9452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69" name="Line 4287">
            <a:extLst>
              <a:ext uri="{FF2B5EF4-FFF2-40B4-BE49-F238E27FC236}">
                <a16:creationId xmlns:a16="http://schemas.microsoft.com/office/drawing/2014/main" id="{05FBF918-132E-BCA8-3EBB-23A9296D9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829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70" name="Line 4288">
            <a:extLst>
              <a:ext uri="{FF2B5EF4-FFF2-40B4-BE49-F238E27FC236}">
                <a16:creationId xmlns:a16="http://schemas.microsoft.com/office/drawing/2014/main" id="{767FF754-3496-52DC-EA41-AA11D9ECB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2096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71" name="Line 4289">
            <a:extLst>
              <a:ext uri="{FF2B5EF4-FFF2-40B4-BE49-F238E27FC236}">
                <a16:creationId xmlns:a16="http://schemas.microsoft.com/office/drawing/2014/main" id="{6D4B48AB-672C-8090-B7E0-E302ADF41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474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72" name="Line 4290">
            <a:extLst>
              <a:ext uri="{FF2B5EF4-FFF2-40B4-BE49-F238E27FC236}">
                <a16:creationId xmlns:a16="http://schemas.microsoft.com/office/drawing/2014/main" id="{E42B73F1-5B56-28A7-281A-37302AD29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73" name="Line 4291">
            <a:extLst>
              <a:ext uri="{FF2B5EF4-FFF2-40B4-BE49-F238E27FC236}">
                <a16:creationId xmlns:a16="http://schemas.microsoft.com/office/drawing/2014/main" id="{B7741000-25C6-E995-D3A4-0C41320DC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763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74" name="Line 4292">
            <a:extLst>
              <a:ext uri="{FF2B5EF4-FFF2-40B4-BE49-F238E27FC236}">
                <a16:creationId xmlns:a16="http://schemas.microsoft.com/office/drawing/2014/main" id="{BDEA0200-EA1B-B696-F108-9AEAD453B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85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75" name="Line 4293">
            <a:extLst>
              <a:ext uri="{FF2B5EF4-FFF2-40B4-BE49-F238E27FC236}">
                <a16:creationId xmlns:a16="http://schemas.microsoft.com/office/drawing/2014/main" id="{F3470686-93E4-8782-A09C-BB777BDF8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763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76" name="Line 4294">
            <a:extLst>
              <a:ext uri="{FF2B5EF4-FFF2-40B4-BE49-F238E27FC236}">
                <a16:creationId xmlns:a16="http://schemas.microsoft.com/office/drawing/2014/main" id="{2ACED89B-80B0-30B7-1A38-7579007C8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029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77" name="Line 4295">
            <a:extLst>
              <a:ext uri="{FF2B5EF4-FFF2-40B4-BE49-F238E27FC236}">
                <a16:creationId xmlns:a16="http://schemas.microsoft.com/office/drawing/2014/main" id="{801CCBA8-CB44-E983-D003-62647E3D5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4406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78" name="Line 4296">
            <a:extLst>
              <a:ext uri="{FF2B5EF4-FFF2-40B4-BE49-F238E27FC236}">
                <a16:creationId xmlns:a16="http://schemas.microsoft.com/office/drawing/2014/main" id="{573139A6-2124-A122-98B8-1E9B1C76C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534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79" name="Line 4297">
            <a:extLst>
              <a:ext uri="{FF2B5EF4-FFF2-40B4-BE49-F238E27FC236}">
                <a16:creationId xmlns:a16="http://schemas.microsoft.com/office/drawing/2014/main" id="{EE782E28-2231-7DFC-E79F-EAB7E5782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9912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80" name="Line 4298">
            <a:extLst>
              <a:ext uri="{FF2B5EF4-FFF2-40B4-BE49-F238E27FC236}">
                <a16:creationId xmlns:a16="http://schemas.microsoft.com/office/drawing/2014/main" id="{3AE00361-CEE9-C21B-53D1-A9F3EABCC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3468" y="2960616"/>
            <a:ext cx="68754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81" name="Line 4299">
            <a:extLst>
              <a:ext uri="{FF2B5EF4-FFF2-40B4-BE49-F238E27FC236}">
                <a16:creationId xmlns:a16="http://schemas.microsoft.com/office/drawing/2014/main" id="{13CD8734-1524-3CB7-4851-E8450AE78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845" y="2929140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82" name="Rectangle 4300">
            <a:extLst>
              <a:ext uri="{FF2B5EF4-FFF2-40B4-BE49-F238E27FC236}">
                <a16:creationId xmlns:a16="http://schemas.microsoft.com/office/drawing/2014/main" id="{62A9A417-88BB-718F-5C2D-A4863E0E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887" y="2714576"/>
            <a:ext cx="597921" cy="17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767671"/>
                </a:solidFill>
                <a:effectLst/>
                <a:uLnTx/>
                <a:uFillTx/>
                <a:latin typeface="Arial" panose="020B0604020202020204" pitchFamily="34" charset="0"/>
              </a:rPr>
              <a:t>BCG-I+M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583" name="Rectangle 4301">
            <a:extLst>
              <a:ext uri="{FF2B5EF4-FFF2-40B4-BE49-F238E27FC236}">
                <a16:creationId xmlns:a16="http://schemas.microsoft.com/office/drawing/2014/main" id="{315EC85D-6655-E348-8828-80FA56A3C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792" y="3287114"/>
            <a:ext cx="589657" cy="34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7B55D9"/>
                </a:solidFill>
                <a:effectLst/>
                <a:uLnTx/>
                <a:uFillTx/>
                <a:latin typeface="Arial" panose="020B0604020202020204" pitchFamily="34" charset="0"/>
              </a:rPr>
              <a:t>Sasanlimab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7B55D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7B55D9"/>
                </a:solidFill>
                <a:effectLst/>
                <a:uLnTx/>
                <a:uFillTx/>
                <a:latin typeface="Arial" panose="020B0604020202020204" pitchFamily="34" charset="0"/>
              </a:rPr>
              <a:t>+ BCG-I</a:t>
            </a:r>
          </a:p>
        </p:txBody>
      </p:sp>
      <p:sp>
        <p:nvSpPr>
          <p:cNvPr id="8584" name="Rectangle 4302">
            <a:extLst>
              <a:ext uri="{FF2B5EF4-FFF2-40B4-BE49-F238E27FC236}">
                <a16:creationId xmlns:a16="http://schemas.microsoft.com/office/drawing/2014/main" id="{1527155B-E9A2-D2B6-BD8D-6DCDB15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264" y="2449800"/>
            <a:ext cx="286208" cy="17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767671"/>
                </a:solidFill>
                <a:effectLst/>
                <a:uLnTx/>
                <a:uFillTx/>
                <a:latin typeface="Arial" panose="020B0604020202020204" pitchFamily="34" charset="0"/>
              </a:rPr>
              <a:t>79.9%</a:t>
            </a:r>
            <a:endParaRPr kumimoji="0" lang="en-US" altLang="en-US" sz="11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585" name="Rectangle 4303">
            <a:extLst>
              <a:ext uri="{FF2B5EF4-FFF2-40B4-BE49-F238E27FC236}">
                <a16:creationId xmlns:a16="http://schemas.microsoft.com/office/drawing/2014/main" id="{4AF34C37-77B5-FA08-0FF9-85D3EF289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264" y="2887205"/>
            <a:ext cx="286208" cy="17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7B55D9"/>
                </a:solidFill>
                <a:effectLst/>
                <a:uLnTx/>
                <a:uFillTx/>
                <a:latin typeface="Arial" panose="020B0604020202020204" pitchFamily="34" charset="0"/>
              </a:rPr>
              <a:t>75.5%</a:t>
            </a:r>
            <a:endParaRPr kumimoji="0" lang="en-US" altLang="en-US" sz="11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586" name="Rectangle 4304">
            <a:extLst>
              <a:ext uri="{FF2B5EF4-FFF2-40B4-BE49-F238E27FC236}">
                <a16:creationId xmlns:a16="http://schemas.microsoft.com/office/drawing/2014/main" id="{E1C6309C-77E6-30E6-885C-68BEA6951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128" y="2561306"/>
            <a:ext cx="286208" cy="17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767671"/>
                </a:solidFill>
                <a:effectLst/>
                <a:uLnTx/>
                <a:uFillTx/>
                <a:latin typeface="Arial" panose="020B0604020202020204" pitchFamily="34" charset="0"/>
              </a:rPr>
              <a:t>74.8%</a:t>
            </a:r>
            <a:endParaRPr kumimoji="0" lang="en-US" altLang="en-US" sz="11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587" name="Rectangle 4305">
            <a:extLst>
              <a:ext uri="{FF2B5EF4-FFF2-40B4-BE49-F238E27FC236}">
                <a16:creationId xmlns:a16="http://schemas.microsoft.com/office/drawing/2014/main" id="{A749B4BC-95EC-4527-8E0C-450420C32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134" y="3025072"/>
            <a:ext cx="587037" cy="17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7B55D9"/>
                </a:solidFill>
                <a:effectLst/>
                <a:uLnTx/>
                <a:uFillTx/>
                <a:latin typeface="Arial" panose="020B0604020202020204" pitchFamily="34" charset="0"/>
              </a:rPr>
              <a:t>71.5%</a:t>
            </a:r>
          </a:p>
        </p:txBody>
      </p:sp>
      <p:sp>
        <p:nvSpPr>
          <p:cNvPr id="8590" name="Line 3748">
            <a:extLst>
              <a:ext uri="{FF2B5EF4-FFF2-40B4-BE49-F238E27FC236}">
                <a16:creationId xmlns:a16="http://schemas.microsoft.com/office/drawing/2014/main" id="{6B6B58C8-390E-80A2-4695-D0B286102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599" y="2963236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91" name="Line 4295">
            <a:extLst>
              <a:ext uri="{FF2B5EF4-FFF2-40B4-BE49-F238E27FC236}">
                <a16:creationId xmlns:a16="http://schemas.microsoft.com/office/drawing/2014/main" id="{ED3C303A-C8CF-DF8E-DBAF-08B860696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606" y="2931107"/>
            <a:ext cx="0" cy="6295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92" name="Line 3702">
            <a:extLst>
              <a:ext uri="{FF2B5EF4-FFF2-40B4-BE49-F238E27FC236}">
                <a16:creationId xmlns:a16="http://schemas.microsoft.com/office/drawing/2014/main" id="{8B688AF4-5ABB-2FF2-A314-75945C777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050" y="2963241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93" name="Line 3702">
            <a:extLst>
              <a:ext uri="{FF2B5EF4-FFF2-40B4-BE49-F238E27FC236}">
                <a16:creationId xmlns:a16="http://schemas.microsoft.com/office/drawing/2014/main" id="{5BD067B3-45A8-6758-F798-FDD1E5A34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913" y="2939636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94" name="Line 3702">
            <a:extLst>
              <a:ext uri="{FF2B5EF4-FFF2-40B4-BE49-F238E27FC236}">
                <a16:creationId xmlns:a16="http://schemas.microsoft.com/office/drawing/2014/main" id="{58C95162-0560-B92F-229D-5D2C1897F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4440" y="2963239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595" name="Line 3702">
            <a:extLst>
              <a:ext uri="{FF2B5EF4-FFF2-40B4-BE49-F238E27FC236}">
                <a16:creationId xmlns:a16="http://schemas.microsoft.com/office/drawing/2014/main" id="{3759EE89-C919-396F-A5AE-2C7210CB1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47" y="2937010"/>
            <a:ext cx="0" cy="65574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</a:endParaRPr>
          </a:p>
        </p:txBody>
      </p:sp>
      <p:sp>
        <p:nvSpPr>
          <p:cNvPr id="8662" name="Line 8">
            <a:extLst>
              <a:ext uri="{FF2B5EF4-FFF2-40B4-BE49-F238E27FC236}">
                <a16:creationId xmlns:a16="http://schemas.microsoft.com/office/drawing/2014/main" id="{1654DCB3-16C0-F267-D5E1-76C9CBFD3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3620" y="2066011"/>
            <a:ext cx="0" cy="2812974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3" name="Line 9">
            <a:extLst>
              <a:ext uri="{FF2B5EF4-FFF2-40B4-BE49-F238E27FC236}">
                <a16:creationId xmlns:a16="http://schemas.microsoft.com/office/drawing/2014/main" id="{C2C397C2-C35D-3956-3B7B-20845C99B7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4795832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4" name="Line 10">
            <a:extLst>
              <a:ext uri="{FF2B5EF4-FFF2-40B4-BE49-F238E27FC236}">
                <a16:creationId xmlns:a16="http://schemas.microsoft.com/office/drawing/2014/main" id="{13623731-F7A1-3F22-E38B-604C9C35FE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4528240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5" name="Line 11">
            <a:extLst>
              <a:ext uri="{FF2B5EF4-FFF2-40B4-BE49-F238E27FC236}">
                <a16:creationId xmlns:a16="http://schemas.microsoft.com/office/drawing/2014/main" id="{69EB39EE-9B1A-5C73-A6A5-D2E703BD5A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4264565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6" name="Line 12">
            <a:extLst>
              <a:ext uri="{FF2B5EF4-FFF2-40B4-BE49-F238E27FC236}">
                <a16:creationId xmlns:a16="http://schemas.microsoft.com/office/drawing/2014/main" id="{80A3348F-1F6A-25A8-A9D3-2F20213546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3996973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7" name="Line 13">
            <a:extLst>
              <a:ext uri="{FF2B5EF4-FFF2-40B4-BE49-F238E27FC236}">
                <a16:creationId xmlns:a16="http://schemas.microsoft.com/office/drawing/2014/main" id="{98356A27-0021-268A-BC9A-677BF09DD5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3733298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8" name="Line 14">
            <a:extLst>
              <a:ext uri="{FF2B5EF4-FFF2-40B4-BE49-F238E27FC236}">
                <a16:creationId xmlns:a16="http://schemas.microsoft.com/office/drawing/2014/main" id="{811DD22B-9450-EA70-BEB0-627CBAD1E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3468317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9" name="Line 15">
            <a:extLst>
              <a:ext uri="{FF2B5EF4-FFF2-40B4-BE49-F238E27FC236}">
                <a16:creationId xmlns:a16="http://schemas.microsoft.com/office/drawing/2014/main" id="{CD29132E-0F78-6079-1E97-9544E9910F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3202031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0" name="Line 16">
            <a:extLst>
              <a:ext uri="{FF2B5EF4-FFF2-40B4-BE49-F238E27FC236}">
                <a16:creationId xmlns:a16="http://schemas.microsoft.com/office/drawing/2014/main" id="{0F61F80C-4D6E-0FC8-DFE6-ED15F71A0A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2938355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1" name="Line 17">
            <a:extLst>
              <a:ext uri="{FF2B5EF4-FFF2-40B4-BE49-F238E27FC236}">
                <a16:creationId xmlns:a16="http://schemas.microsoft.com/office/drawing/2014/main" id="{01EB1069-E5BC-CB14-C3AD-7704F30599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2670764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2" name="Line 18">
            <a:extLst>
              <a:ext uri="{FF2B5EF4-FFF2-40B4-BE49-F238E27FC236}">
                <a16:creationId xmlns:a16="http://schemas.microsoft.com/office/drawing/2014/main" id="{B5FBBC6F-C446-14C1-05F1-D3F54241EE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2407088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3" name="Line 19">
            <a:extLst>
              <a:ext uri="{FF2B5EF4-FFF2-40B4-BE49-F238E27FC236}">
                <a16:creationId xmlns:a16="http://schemas.microsoft.com/office/drawing/2014/main" id="{55A036DA-ADDE-D12D-DD25-17E59A7BD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2142107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4" name="Rectangle 752">
            <a:extLst>
              <a:ext uri="{FF2B5EF4-FFF2-40B4-BE49-F238E27FC236}">
                <a16:creationId xmlns:a16="http://schemas.microsoft.com/office/drawing/2014/main" id="{7E878E3F-787F-6B1D-ADC8-B7C73ECE4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536" y="2051468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8675" name="Rectangle 753">
            <a:extLst>
              <a:ext uri="{FF2B5EF4-FFF2-40B4-BE49-F238E27FC236}">
                <a16:creationId xmlns:a16="http://schemas.microsoft.com/office/drawing/2014/main" id="{9F4DAD9A-AE18-09BB-5572-0E719EF12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2318764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</a:t>
            </a:r>
          </a:p>
        </p:txBody>
      </p:sp>
      <p:sp>
        <p:nvSpPr>
          <p:cNvPr id="8676" name="Rectangle 754">
            <a:extLst>
              <a:ext uri="{FF2B5EF4-FFF2-40B4-BE49-F238E27FC236}">
                <a16:creationId xmlns:a16="http://schemas.microsoft.com/office/drawing/2014/main" id="{9340318E-1839-AE00-E7F0-63F0783A2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2582147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8677" name="Rectangle 755">
            <a:extLst>
              <a:ext uri="{FF2B5EF4-FFF2-40B4-BE49-F238E27FC236}">
                <a16:creationId xmlns:a16="http://schemas.microsoft.com/office/drawing/2014/main" id="{EB18C7AC-F94F-17B6-4C69-272DF0D3F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2849439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</a:t>
            </a:r>
          </a:p>
        </p:txBody>
      </p:sp>
      <p:sp>
        <p:nvSpPr>
          <p:cNvPr id="8678" name="Rectangle 756">
            <a:extLst>
              <a:ext uri="{FF2B5EF4-FFF2-40B4-BE49-F238E27FC236}">
                <a16:creationId xmlns:a16="http://schemas.microsoft.com/office/drawing/2014/main" id="{0EBAB37F-700A-13B3-70FF-684B3A2F2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3112823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8679" name="Rectangle 757">
            <a:extLst>
              <a:ext uri="{FF2B5EF4-FFF2-40B4-BE49-F238E27FC236}">
                <a16:creationId xmlns:a16="http://schemas.microsoft.com/office/drawing/2014/main" id="{219F99D9-5A8E-D94F-23C2-69C162A32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3376207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</a:t>
            </a:r>
          </a:p>
        </p:txBody>
      </p:sp>
      <p:sp>
        <p:nvSpPr>
          <p:cNvPr id="8680" name="Rectangle 758">
            <a:extLst>
              <a:ext uri="{FF2B5EF4-FFF2-40B4-BE49-F238E27FC236}">
                <a16:creationId xmlns:a16="http://schemas.microsoft.com/office/drawing/2014/main" id="{1132EA3D-6BB0-0BC3-C74B-AAB234D08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3643501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8681" name="Rectangle 760">
            <a:extLst>
              <a:ext uri="{FF2B5EF4-FFF2-40B4-BE49-F238E27FC236}">
                <a16:creationId xmlns:a16="http://schemas.microsoft.com/office/drawing/2014/main" id="{EDA5889C-522D-314A-171F-CEE0D4E6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3906885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8682" name="Rectangle 761">
            <a:extLst>
              <a:ext uri="{FF2B5EF4-FFF2-40B4-BE49-F238E27FC236}">
                <a16:creationId xmlns:a16="http://schemas.microsoft.com/office/drawing/2014/main" id="{E08AB090-5F71-B135-DEC4-1A950C51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4174179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8683" name="Rectangle 762">
            <a:extLst>
              <a:ext uri="{FF2B5EF4-FFF2-40B4-BE49-F238E27FC236}">
                <a16:creationId xmlns:a16="http://schemas.microsoft.com/office/drawing/2014/main" id="{7B4EAE2D-F1DC-A078-DEEB-0B912EDE3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4437562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8684" name="Rectangle 763">
            <a:extLst>
              <a:ext uri="{FF2B5EF4-FFF2-40B4-BE49-F238E27FC236}">
                <a16:creationId xmlns:a16="http://schemas.microsoft.com/office/drawing/2014/main" id="{BCDB9951-944F-B6CE-757F-0A3AC2914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631" y="4702249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685" name="Line 765">
            <a:extLst>
              <a:ext uri="{FF2B5EF4-FFF2-40B4-BE49-F238E27FC236}">
                <a16:creationId xmlns:a16="http://schemas.microsoft.com/office/drawing/2014/main" id="{9DBD4F95-216B-1C8F-E64D-C84B4567C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8668" y="4874596"/>
            <a:ext cx="3867620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86" name="Line 766">
            <a:extLst>
              <a:ext uri="{FF2B5EF4-FFF2-40B4-BE49-F238E27FC236}">
                <a16:creationId xmlns:a16="http://schemas.microsoft.com/office/drawing/2014/main" id="{8D92A718-1F03-FA0E-0770-5ABDE6269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2154" y="4874596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87" name="Line 770">
            <a:extLst>
              <a:ext uri="{FF2B5EF4-FFF2-40B4-BE49-F238E27FC236}">
                <a16:creationId xmlns:a16="http://schemas.microsoft.com/office/drawing/2014/main" id="{3A58001E-5AA6-47F8-1D26-1281D2EA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3631" y="4874596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88" name="Line 774">
            <a:extLst>
              <a:ext uri="{FF2B5EF4-FFF2-40B4-BE49-F238E27FC236}">
                <a16:creationId xmlns:a16="http://schemas.microsoft.com/office/drawing/2014/main" id="{E43D6F92-FD46-1304-7758-122507B32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3793" y="4874596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89" name="Line 778">
            <a:extLst>
              <a:ext uri="{FF2B5EF4-FFF2-40B4-BE49-F238E27FC236}">
                <a16:creationId xmlns:a16="http://schemas.microsoft.com/office/drawing/2014/main" id="{D2D7E2B0-526F-A9B0-4DC1-164EC35DE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270" y="4874596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0" name="Line 782">
            <a:extLst>
              <a:ext uri="{FF2B5EF4-FFF2-40B4-BE49-F238E27FC236}">
                <a16:creationId xmlns:a16="http://schemas.microsoft.com/office/drawing/2014/main" id="{0A526315-B5B3-EBF6-F45D-D65F001E7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2803" y="4874596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1" name="Line 786">
            <a:extLst>
              <a:ext uri="{FF2B5EF4-FFF2-40B4-BE49-F238E27FC236}">
                <a16:creationId xmlns:a16="http://schemas.microsoft.com/office/drawing/2014/main" id="{414BD3A0-235F-7ACD-3ECF-F27471C8D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280" y="4874596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2" name="Line 790">
            <a:extLst>
              <a:ext uri="{FF2B5EF4-FFF2-40B4-BE49-F238E27FC236}">
                <a16:creationId xmlns:a16="http://schemas.microsoft.com/office/drawing/2014/main" id="{E69A337F-A824-40D2-4CF1-5676DE52A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4442" y="4874596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3" name="Line 794">
            <a:extLst>
              <a:ext uri="{FF2B5EF4-FFF2-40B4-BE49-F238E27FC236}">
                <a16:creationId xmlns:a16="http://schemas.microsoft.com/office/drawing/2014/main" id="{5AB2F30A-55FC-83E3-26D8-33BFCAC5D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604" y="4874596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4" name="Line 798">
            <a:extLst>
              <a:ext uri="{FF2B5EF4-FFF2-40B4-BE49-F238E27FC236}">
                <a16:creationId xmlns:a16="http://schemas.microsoft.com/office/drawing/2014/main" id="{D40D9C9A-56A0-AE15-9886-48447C3E3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081" y="4874596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5" name="Rectangle 767">
            <a:extLst>
              <a:ext uri="{FF2B5EF4-FFF2-40B4-BE49-F238E27FC236}">
                <a16:creationId xmlns:a16="http://schemas.microsoft.com/office/drawing/2014/main" id="{B276605F-6FFA-59CA-BDCD-BEC9648A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164" y="4952828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696" name="Rectangle 771">
            <a:extLst>
              <a:ext uri="{FF2B5EF4-FFF2-40B4-BE49-F238E27FC236}">
                <a16:creationId xmlns:a16="http://schemas.microsoft.com/office/drawing/2014/main" id="{9FFE68CA-78DD-65AB-A501-9B92958CA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010" y="4952828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697" name="Rectangle 775">
            <a:extLst>
              <a:ext uri="{FF2B5EF4-FFF2-40B4-BE49-F238E27FC236}">
                <a16:creationId xmlns:a16="http://schemas.microsoft.com/office/drawing/2014/main" id="{F3CBD417-307E-1618-F093-E2943FE1B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182" y="4952828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698" name="Rectangle 779">
            <a:extLst>
              <a:ext uri="{FF2B5EF4-FFF2-40B4-BE49-F238E27FC236}">
                <a16:creationId xmlns:a16="http://schemas.microsoft.com/office/drawing/2014/main" id="{039010F5-534A-528B-B992-B1144FBE6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659" y="4952828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8699" name="Rectangle 783">
            <a:extLst>
              <a:ext uri="{FF2B5EF4-FFF2-40B4-BE49-F238E27FC236}">
                <a16:creationId xmlns:a16="http://schemas.microsoft.com/office/drawing/2014/main" id="{A4816BDB-5EC4-8948-A504-9DC144160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822" y="4952828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8700" name="Rectangle 787">
            <a:extLst>
              <a:ext uri="{FF2B5EF4-FFF2-40B4-BE49-F238E27FC236}">
                <a16:creationId xmlns:a16="http://schemas.microsoft.com/office/drawing/2014/main" id="{EF87D08A-53BD-8FF2-CDE9-5317E15E7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670" y="4952828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8701" name="Rectangle 791">
            <a:extLst>
              <a:ext uri="{FF2B5EF4-FFF2-40B4-BE49-F238E27FC236}">
                <a16:creationId xmlns:a16="http://schemas.microsoft.com/office/drawing/2014/main" id="{4619C729-F7CC-08C9-C047-F9D9A898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831" y="4952828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</a:t>
            </a:r>
          </a:p>
        </p:txBody>
      </p:sp>
      <p:sp>
        <p:nvSpPr>
          <p:cNvPr id="8702" name="Rectangle 795">
            <a:extLst>
              <a:ext uri="{FF2B5EF4-FFF2-40B4-BE49-F238E27FC236}">
                <a16:creationId xmlns:a16="http://schemas.microsoft.com/office/drawing/2014/main" id="{FFFE2E68-AECE-D1DA-3E57-A814F469E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94" y="4952828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</a:p>
        </p:txBody>
      </p:sp>
      <p:sp>
        <p:nvSpPr>
          <p:cNvPr id="8703" name="Rectangle 799">
            <a:extLst>
              <a:ext uri="{FF2B5EF4-FFF2-40B4-BE49-F238E27FC236}">
                <a16:creationId xmlns:a16="http://schemas.microsoft.com/office/drawing/2014/main" id="{0397E88F-39FE-9662-082E-0E6FBD0D2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471" y="4952828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</a:t>
            </a:r>
          </a:p>
        </p:txBody>
      </p:sp>
      <p:sp>
        <p:nvSpPr>
          <p:cNvPr id="8704" name="Rectangle 101">
            <a:extLst>
              <a:ext uri="{FF2B5EF4-FFF2-40B4-BE49-F238E27FC236}">
                <a16:creationId xmlns:a16="http://schemas.microsoft.com/office/drawing/2014/main" id="{19041399-3B03-1E56-37D5-2D200A534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274" y="5139003"/>
            <a:ext cx="4616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</a:t>
            </a:r>
          </a:p>
        </p:txBody>
      </p:sp>
      <p:sp>
        <p:nvSpPr>
          <p:cNvPr id="8706" name="Line 4375">
            <a:extLst>
              <a:ext uri="{FF2B5EF4-FFF2-40B4-BE49-F238E27FC236}">
                <a16:creationId xmlns:a16="http://schemas.microsoft.com/office/drawing/2014/main" id="{08A418CB-F981-1BE4-7AC2-90A0AF139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6445" y="2657475"/>
            <a:ext cx="1550" cy="2214752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07" name="Line 4376">
            <a:extLst>
              <a:ext uri="{FF2B5EF4-FFF2-40B4-BE49-F238E27FC236}">
                <a16:creationId xmlns:a16="http://schemas.microsoft.com/office/drawing/2014/main" id="{46CAE019-B3C9-4224-935D-BAAD81FB1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413" y="2765425"/>
            <a:ext cx="0" cy="2109217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08" name="Rectangle 8707">
            <a:extLst>
              <a:ext uri="{FF2B5EF4-FFF2-40B4-BE49-F238E27FC236}">
                <a16:creationId xmlns:a16="http://schemas.microsoft.com/office/drawing/2014/main" id="{1027AB7E-2362-F18F-B728-B15B6DD2FFE8}"/>
              </a:ext>
            </a:extLst>
          </p:cNvPr>
          <p:cNvSpPr/>
          <p:nvPr/>
        </p:nvSpPr>
        <p:spPr>
          <a:xfrm>
            <a:off x="1766214" y="4593863"/>
            <a:ext cx="3815165" cy="209385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Stratified HR (95% CI): </a:t>
            </a:r>
            <a:r>
              <a:rPr kumimoji="0" lang="en-US" sz="1000" b="1" i="0" u="none" strike="noStrike" kern="10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1.16 (0.87-1.55)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; 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1-sided P-value: </a:t>
            </a: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0.8439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09" name="Rectangle 4693">
            <a:extLst>
              <a:ext uri="{FF2B5EF4-FFF2-40B4-BE49-F238E27FC236}">
                <a16:creationId xmlns:a16="http://schemas.microsoft.com/office/drawing/2014/main" id="{59A7751C-6C62-2D35-88EA-92AA56DEDA7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16601" y="3387626"/>
            <a:ext cx="53219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EFS (%)</a:t>
            </a:r>
          </a:p>
        </p:txBody>
      </p:sp>
      <p:sp>
        <p:nvSpPr>
          <p:cNvPr id="8780" name="TextBox 8779">
            <a:extLst>
              <a:ext uri="{FF2B5EF4-FFF2-40B4-BE49-F238E27FC236}">
                <a16:creationId xmlns:a16="http://schemas.microsoft.com/office/drawing/2014/main" id="{8D942F0B-611F-2BA5-1F72-5D65EA7D23CF}"/>
              </a:ext>
            </a:extLst>
          </p:cNvPr>
          <p:cNvSpPr txBox="1"/>
          <p:nvPr/>
        </p:nvSpPr>
        <p:spPr>
          <a:xfrm>
            <a:off x="1754471" y="4223857"/>
            <a:ext cx="2003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follow-up for EFS: </a:t>
            </a:r>
            <a:b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00" b="1" i="1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36.3 </a:t>
            </a:r>
            <a:r>
              <a:rPr kumimoji="0" lang="en-US" sz="900" b="1" i="1" u="none" strike="noStrike" kern="0" cap="none" spc="0" normalizeH="0" baseline="0" noProof="0" err="1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</a:t>
            </a:r>
            <a:endParaRPr kumimoji="0" lang="en-GB" sz="1100" b="0" i="1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782" name="Group 8781">
            <a:extLst>
              <a:ext uri="{FF2B5EF4-FFF2-40B4-BE49-F238E27FC236}">
                <a16:creationId xmlns:a16="http://schemas.microsoft.com/office/drawing/2014/main" id="{7814C936-8258-3CC8-DFDC-3784C53D1EFD}"/>
              </a:ext>
            </a:extLst>
          </p:cNvPr>
          <p:cNvGrpSpPr/>
          <p:nvPr/>
        </p:nvGrpSpPr>
        <p:grpSpPr>
          <a:xfrm>
            <a:off x="449427" y="5137827"/>
            <a:ext cx="4805087" cy="652227"/>
            <a:chOff x="449427" y="5137827"/>
            <a:chExt cx="4805087" cy="652227"/>
          </a:xfrm>
        </p:grpSpPr>
        <p:sp>
          <p:nvSpPr>
            <p:cNvPr id="8783" name="Rectangle 101">
              <a:extLst>
                <a:ext uri="{FF2B5EF4-FFF2-40B4-BE49-F238E27FC236}">
                  <a16:creationId xmlns:a16="http://schemas.microsoft.com/office/drawing/2014/main" id="{C3900A61-0992-1E11-8190-6B38BD2BA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924" y="5137827"/>
              <a:ext cx="4616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Months</a:t>
              </a:r>
            </a:p>
          </p:txBody>
        </p:sp>
        <p:sp>
          <p:nvSpPr>
            <p:cNvPr id="8784" name="Rectangle 6">
              <a:extLst>
                <a:ext uri="{FF2B5EF4-FFF2-40B4-BE49-F238E27FC236}">
                  <a16:creationId xmlns:a16="http://schemas.microsoft.com/office/drawing/2014/main" id="{3C811F26-6428-E845-0D0F-7EE43C64D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7" y="5482277"/>
              <a:ext cx="116859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Sasanlimab + BCG-I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7B55D9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785" name="Rectangle 5">
              <a:extLst>
                <a:ext uri="{FF2B5EF4-FFF2-40B4-BE49-F238E27FC236}">
                  <a16:creationId xmlns:a16="http://schemas.microsoft.com/office/drawing/2014/main" id="{9AE20F40-5FFA-8DE3-0C9A-CE44BF2B6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576" y="5322728"/>
              <a:ext cx="41144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No. at risk</a:t>
              </a:r>
            </a:p>
          </p:txBody>
        </p:sp>
        <p:sp>
          <p:nvSpPr>
            <p:cNvPr id="8786" name="Rectangle 32">
              <a:extLst>
                <a:ext uri="{FF2B5EF4-FFF2-40B4-BE49-F238E27FC236}">
                  <a16:creationId xmlns:a16="http://schemas.microsoft.com/office/drawing/2014/main" id="{FC3DBB1A-CCCE-631C-6E7F-6D2F6864E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562" y="5482277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352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87" name="Rectangle 86">
              <a:extLst>
                <a:ext uri="{FF2B5EF4-FFF2-40B4-BE49-F238E27FC236}">
                  <a16:creationId xmlns:a16="http://schemas.microsoft.com/office/drawing/2014/main" id="{021FC649-17D3-FB66-D06D-3A553F6B7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104" y="5482277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281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88" name="Rectangle 88">
              <a:extLst>
                <a:ext uri="{FF2B5EF4-FFF2-40B4-BE49-F238E27FC236}">
                  <a16:creationId xmlns:a16="http://schemas.microsoft.com/office/drawing/2014/main" id="{F9499886-F70A-0039-52F8-2E44728B6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331" y="5482277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240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89" name="Rectangle 90">
              <a:extLst>
                <a:ext uri="{FF2B5EF4-FFF2-40B4-BE49-F238E27FC236}">
                  <a16:creationId xmlns:a16="http://schemas.microsoft.com/office/drawing/2014/main" id="{DA4E1FB4-ABAE-8FC7-AD35-99D1999E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875" y="5482277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218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90" name="Rectangle 92">
              <a:extLst>
                <a:ext uri="{FF2B5EF4-FFF2-40B4-BE49-F238E27FC236}">
                  <a16:creationId xmlns:a16="http://schemas.microsoft.com/office/drawing/2014/main" id="{F273F4A9-F664-175A-E0C3-12E94DD38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103" y="5482277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206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91" name="Rectangle 94">
              <a:extLst>
                <a:ext uri="{FF2B5EF4-FFF2-40B4-BE49-F238E27FC236}">
                  <a16:creationId xmlns:a16="http://schemas.microsoft.com/office/drawing/2014/main" id="{0DF22827-6300-CD88-33B1-9E764BA8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016" y="5482277"/>
              <a:ext cx="2115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206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92" name="Rectangle 96">
              <a:extLst>
                <a:ext uri="{FF2B5EF4-FFF2-40B4-BE49-F238E27FC236}">
                  <a16:creationId xmlns:a16="http://schemas.microsoft.com/office/drawing/2014/main" id="{D4CB9A70-F6C3-F1A1-56AA-785CCD2FC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243" y="5482277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136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93" name="Rectangle 98">
              <a:extLst>
                <a:ext uri="{FF2B5EF4-FFF2-40B4-BE49-F238E27FC236}">
                  <a16:creationId xmlns:a16="http://schemas.microsoft.com/office/drawing/2014/main" id="{EACA3035-765E-46FD-443B-51161AD7F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454" y="5482277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35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94" name="Rectangle 100">
              <a:extLst>
                <a:ext uri="{FF2B5EF4-FFF2-40B4-BE49-F238E27FC236}">
                  <a16:creationId xmlns:a16="http://schemas.microsoft.com/office/drawing/2014/main" id="{2EF2A139-8EB1-EF43-6112-3B9952046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982" y="5482275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B55D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795" name="Rectangle 7">
              <a:extLst>
                <a:ext uri="{FF2B5EF4-FFF2-40B4-BE49-F238E27FC236}">
                  <a16:creationId xmlns:a16="http://schemas.microsoft.com/office/drawing/2014/main" id="{0A786C23-2EF5-9F49-8F87-2CAAB0F68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936" y="5631083"/>
              <a:ext cx="385080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BCG-I+M</a:t>
              </a:r>
            </a:p>
          </p:txBody>
        </p:sp>
        <p:sp>
          <p:nvSpPr>
            <p:cNvPr id="8796" name="Rectangle 68">
              <a:extLst>
                <a:ext uri="{FF2B5EF4-FFF2-40B4-BE49-F238E27FC236}">
                  <a16:creationId xmlns:a16="http://schemas.microsoft.com/office/drawing/2014/main" id="{18572E4E-E26B-2EBF-44C9-CB672378B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719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351</a:t>
              </a:r>
            </a:p>
          </p:txBody>
        </p:sp>
        <p:sp>
          <p:nvSpPr>
            <p:cNvPr id="8797" name="Rectangle 70">
              <a:extLst>
                <a:ext uri="{FF2B5EF4-FFF2-40B4-BE49-F238E27FC236}">
                  <a16:creationId xmlns:a16="http://schemas.microsoft.com/office/drawing/2014/main" id="{8A62E904-B1B6-F033-3DE6-9641DC9EB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260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293</a:t>
              </a:r>
            </a:p>
          </p:txBody>
        </p:sp>
        <p:sp>
          <p:nvSpPr>
            <p:cNvPr id="8798" name="Rectangle 72">
              <a:extLst>
                <a:ext uri="{FF2B5EF4-FFF2-40B4-BE49-F238E27FC236}">
                  <a16:creationId xmlns:a16="http://schemas.microsoft.com/office/drawing/2014/main" id="{79052FB5-AD50-737B-D262-697F35C21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488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279</a:t>
              </a:r>
            </a:p>
          </p:txBody>
        </p:sp>
        <p:sp>
          <p:nvSpPr>
            <p:cNvPr id="8799" name="Rectangle 74">
              <a:extLst>
                <a:ext uri="{FF2B5EF4-FFF2-40B4-BE49-F238E27FC236}">
                  <a16:creationId xmlns:a16="http://schemas.microsoft.com/office/drawing/2014/main" id="{062AEBAE-C2AA-002D-529F-798A7E6C9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031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262</a:t>
              </a:r>
            </a:p>
          </p:txBody>
        </p:sp>
        <p:sp>
          <p:nvSpPr>
            <p:cNvPr id="8800" name="Rectangle 76">
              <a:extLst>
                <a:ext uri="{FF2B5EF4-FFF2-40B4-BE49-F238E27FC236}">
                  <a16:creationId xmlns:a16="http://schemas.microsoft.com/office/drawing/2014/main" id="{57C0B22B-1E7B-D0B9-365B-C9CE0CF0E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260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</a:p>
          </p:txBody>
        </p:sp>
        <p:sp>
          <p:nvSpPr>
            <p:cNvPr id="8801" name="Rectangle 78">
              <a:extLst>
                <a:ext uri="{FF2B5EF4-FFF2-40B4-BE49-F238E27FC236}">
                  <a16:creationId xmlns:a16="http://schemas.microsoft.com/office/drawing/2014/main" id="{9E846955-851A-7704-C459-A143473DA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171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232</a:t>
              </a:r>
            </a:p>
          </p:txBody>
        </p:sp>
        <p:sp>
          <p:nvSpPr>
            <p:cNvPr id="8802" name="Rectangle 80">
              <a:extLst>
                <a:ext uri="{FF2B5EF4-FFF2-40B4-BE49-F238E27FC236}">
                  <a16:creationId xmlns:a16="http://schemas.microsoft.com/office/drawing/2014/main" id="{58B6FA28-8EEE-18B5-79F4-B55EB3676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401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157</a:t>
              </a:r>
            </a:p>
          </p:txBody>
        </p:sp>
        <p:sp>
          <p:nvSpPr>
            <p:cNvPr id="8803" name="Rectangle 82">
              <a:extLst>
                <a:ext uri="{FF2B5EF4-FFF2-40B4-BE49-F238E27FC236}">
                  <a16:creationId xmlns:a16="http://schemas.microsoft.com/office/drawing/2014/main" id="{6E86F060-19EC-5613-C686-7D81421EF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560" y="5631082"/>
              <a:ext cx="100854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33</a:t>
              </a:r>
            </a:p>
          </p:txBody>
        </p:sp>
        <p:sp>
          <p:nvSpPr>
            <p:cNvPr id="8804" name="Rectangle 84">
              <a:extLst>
                <a:ext uri="{FF2B5EF4-FFF2-40B4-BE49-F238E27FC236}">
                  <a16:creationId xmlns:a16="http://schemas.microsoft.com/office/drawing/2014/main" id="{610B4DA0-9513-2418-5D0B-4EB0BDCB3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036" y="5631082"/>
              <a:ext cx="50427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05EAFF4-E123-2B05-94FB-F81F55B189D0}"/>
              </a:ext>
            </a:extLst>
          </p:cNvPr>
          <p:cNvSpPr txBox="1"/>
          <p:nvPr/>
        </p:nvSpPr>
        <p:spPr>
          <a:xfrm>
            <a:off x="9133772" y="5307106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B7031-4DE4-6CE7-5108-4F5928C9D0BD}"/>
              </a:ext>
            </a:extLst>
          </p:cNvPr>
          <p:cNvSpPr txBox="1"/>
          <p:nvPr/>
        </p:nvSpPr>
        <p:spPr>
          <a:xfrm>
            <a:off x="8649374" y="5307106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92640"/>
                </a:solidFill>
                <a:latin typeface="Arial" panose="020B0604020202020204"/>
                <a:cs typeface="Arial" panose="020B0604020202020204" pitchFamily="34" charset="0"/>
              </a:rPr>
              <a:t>0.5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81117-8BE2-EDD0-C1C6-E9ADE4EF519C}"/>
              </a:ext>
            </a:extLst>
          </p:cNvPr>
          <p:cNvSpPr txBox="1"/>
          <p:nvPr/>
        </p:nvSpPr>
        <p:spPr>
          <a:xfrm>
            <a:off x="8887128" y="5307106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92640"/>
                </a:solidFill>
                <a:latin typeface="Arial" panose="020B0604020202020204"/>
                <a:cs typeface="Arial" panose="020B0604020202020204" pitchFamily="34" charset="0"/>
              </a:rPr>
              <a:t>0.75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097A4A-6BF3-40AB-4707-03BA5212C9F1}"/>
              </a:ext>
            </a:extLst>
          </p:cNvPr>
          <p:cNvSpPr txBox="1"/>
          <p:nvPr/>
        </p:nvSpPr>
        <p:spPr>
          <a:xfrm>
            <a:off x="9377003" y="5307106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F3919E-20CF-D8DF-E52F-11DD71754928}"/>
              </a:ext>
            </a:extLst>
          </p:cNvPr>
          <p:cNvSpPr txBox="1"/>
          <p:nvPr/>
        </p:nvSpPr>
        <p:spPr>
          <a:xfrm>
            <a:off x="9611917" y="5307106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47A613-3232-FD5E-7A6C-F2D93D57BD7C}"/>
              </a:ext>
            </a:extLst>
          </p:cNvPr>
          <p:cNvSpPr txBox="1"/>
          <p:nvPr/>
        </p:nvSpPr>
        <p:spPr>
          <a:xfrm>
            <a:off x="9860893" y="5307106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92640"/>
                </a:solidFill>
                <a:latin typeface="Arial" panose="020B0604020202020204"/>
                <a:cs typeface="Arial" panose="020B0604020202020204" pitchFamily="34" charset="0"/>
              </a:rPr>
              <a:t>1.75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1D43D1-1DE8-7395-2522-B19204C95B97}"/>
              </a:ext>
            </a:extLst>
          </p:cNvPr>
          <p:cNvSpPr txBox="1"/>
          <p:nvPr/>
        </p:nvSpPr>
        <p:spPr>
          <a:xfrm>
            <a:off x="10103802" y="5307106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3BF6DB-3267-B5BE-2F1E-C4F7DAC5924D}"/>
              </a:ext>
            </a:extLst>
          </p:cNvPr>
          <p:cNvSpPr txBox="1"/>
          <p:nvPr/>
        </p:nvSpPr>
        <p:spPr>
          <a:xfrm>
            <a:off x="10355262" y="5307106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2.25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3214E-3ED3-4131-C62E-3C19928E19AD}"/>
              </a:ext>
            </a:extLst>
          </p:cNvPr>
          <p:cNvSpPr txBox="1"/>
          <p:nvPr/>
        </p:nvSpPr>
        <p:spPr>
          <a:xfrm>
            <a:off x="10581004" y="5307106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2.5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EEFBF4-0D88-60BA-323A-9CCE66D2EC00}"/>
              </a:ext>
            </a:extLst>
          </p:cNvPr>
          <p:cNvCxnSpPr>
            <a:cxnSpLocks/>
          </p:cNvCxnSpPr>
          <p:nvPr/>
        </p:nvCxnSpPr>
        <p:spPr>
          <a:xfrm flipV="1">
            <a:off x="9343349" y="2424225"/>
            <a:ext cx="0" cy="28614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ysDash"/>
            <a:miter lim="800000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3371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C733A-6A41-F7D1-30E6-38C2E68D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E5020-54F5-94F8-CD26-6B3B3C0439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16" name="TextBox 43">
            <a:extLst>
              <a:ext uri="{FF2B5EF4-FFF2-40B4-BE49-F238E27FC236}">
                <a16:creationId xmlns:a16="http://schemas.microsoft.com/office/drawing/2014/main" id="{7747A6B8-2BC2-F197-A8E5-59C92A5E1CAC}"/>
              </a:ext>
            </a:extLst>
          </p:cNvPr>
          <p:cNvSpPr txBox="1"/>
          <p:nvPr/>
        </p:nvSpPr>
        <p:spPr>
          <a:xfrm>
            <a:off x="5430154" y="4857908"/>
            <a:ext cx="1378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32"/>
            <a:r>
              <a:rPr lang="en-US" sz="1200">
                <a:solidFill>
                  <a:srgbClr val="092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(%)</a:t>
            </a:r>
          </a:p>
        </p:txBody>
      </p:sp>
      <p:graphicFrame>
        <p:nvGraphicFramePr>
          <p:cNvPr id="17" name="Table 47">
            <a:extLst>
              <a:ext uri="{FF2B5EF4-FFF2-40B4-BE49-F238E27FC236}">
                <a16:creationId xmlns:a16="http://schemas.microsoft.com/office/drawing/2014/main" id="{529F1902-FCEC-09F3-BB63-5DDF467E729E}"/>
              </a:ext>
            </a:extLst>
          </p:cNvPr>
          <p:cNvGraphicFramePr>
            <a:graphicFrameLocks noGrp="1"/>
          </p:cNvGraphicFramePr>
          <p:nvPr/>
        </p:nvGraphicFramePr>
        <p:xfrm>
          <a:off x="492723" y="1541215"/>
          <a:ext cx="1775885" cy="312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885">
                  <a:extLst>
                    <a:ext uri="{9D8B030D-6E8A-4147-A177-3AD203B41FA5}">
                      <a16:colId xmlns:a16="http://schemas.microsoft.com/office/drawing/2014/main" val="2058597122"/>
                    </a:ext>
                  </a:extLst>
                </a:gridCol>
              </a:tblGrid>
              <a:tr h="284312">
                <a:tc>
                  <a:txBody>
                    <a:bodyPr/>
                    <a:lstStyle/>
                    <a:p>
                      <a:pPr algn="r"/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419136"/>
                  </a:ext>
                </a:extLst>
              </a:tr>
              <a:tr h="284312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637926"/>
                  </a:ext>
                </a:extLst>
              </a:tr>
              <a:tr h="284312"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Dysuria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220563"/>
                  </a:ext>
                </a:extLst>
              </a:tr>
              <a:tr h="284312">
                <a:tc>
                  <a:txBody>
                    <a:bodyPr/>
                    <a:lstStyle/>
                    <a:p>
                      <a:pPr algn="r"/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Pollakiuria</a:t>
                      </a:r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93243"/>
                  </a:ext>
                </a:extLst>
              </a:tr>
              <a:tr h="284312">
                <a:tc>
                  <a:txBody>
                    <a:bodyPr/>
                    <a:lstStyle/>
                    <a:p>
                      <a:pPr algn="r"/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Hematuria</a:t>
                      </a:r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472890"/>
                  </a:ext>
                </a:extLst>
              </a:tr>
              <a:tr h="2843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Urinary tract infection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532534"/>
                  </a:ext>
                </a:extLst>
              </a:tr>
              <a:tr h="2843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Lipase increased 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180563"/>
                  </a:ext>
                </a:extLst>
              </a:tr>
              <a:tr h="2843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Pyrexia 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144457"/>
                  </a:ext>
                </a:extLst>
              </a:tr>
              <a:tr h="2843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Amylase increased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910730"/>
                  </a:ext>
                </a:extLst>
              </a:tr>
              <a:tr h="2824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 increased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1388"/>
                  </a:ext>
                </a:extLst>
              </a:tr>
              <a:tr h="2824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increased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62952"/>
                  </a:ext>
                </a:extLst>
              </a:tr>
            </a:tbl>
          </a:graphicData>
        </a:graphic>
      </p:graphicFrame>
      <p:sp>
        <p:nvSpPr>
          <p:cNvPr id="18" name="TextBox 14">
            <a:extLst>
              <a:ext uri="{FF2B5EF4-FFF2-40B4-BE49-F238E27FC236}">
                <a16:creationId xmlns:a16="http://schemas.microsoft.com/office/drawing/2014/main" id="{0FE601CD-75C1-6C76-69BB-C4EB0880374A}"/>
              </a:ext>
            </a:extLst>
          </p:cNvPr>
          <p:cNvSpPr txBox="1"/>
          <p:nvPr/>
        </p:nvSpPr>
        <p:spPr>
          <a:xfrm>
            <a:off x="3403816" y="1523122"/>
            <a:ext cx="2680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sz="1200" b="1" kern="100">
                <a:solidFill>
                  <a:srgbClr val="092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Sasanlimab + BCG-I+M (N=350)</a:t>
            </a:r>
            <a:endParaRPr lang="en-US" sz="1200" b="1" kern="100">
              <a:solidFill>
                <a:srgbClr val="09264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F4A3CC57-86B1-80F0-7C79-FDB7E16EAA5C}"/>
              </a:ext>
            </a:extLst>
          </p:cNvPr>
          <p:cNvSpPr txBox="1"/>
          <p:nvPr/>
        </p:nvSpPr>
        <p:spPr>
          <a:xfrm>
            <a:off x="6098466" y="1523122"/>
            <a:ext cx="2747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/>
            <a:r>
              <a:rPr lang="en-US" sz="1200" b="1">
                <a:solidFill>
                  <a:srgbClr val="092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BCG-I+M (N=349)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05B1ECE4-3A0C-72FE-E275-ED74543A68A0}"/>
              </a:ext>
            </a:extLst>
          </p:cNvPr>
          <p:cNvSpPr txBox="1"/>
          <p:nvPr/>
        </p:nvSpPr>
        <p:spPr>
          <a:xfrm>
            <a:off x="457200" y="5115080"/>
            <a:ext cx="111353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 defTabSz="914332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092640"/>
                </a:solidFill>
                <a:latin typeface="Arial" panose="020B0604020202020204"/>
              </a:rPr>
              <a:t>The median duration (range) of sasanlimab was 80.3 weeks (4.0-103.9) for the sasanlimab + BCG-I+M arm. The median duration (range) of BCG was 98.1 weeks (2.0, 125.1) for the sasanlimab + BCG-I+M arm and </a:t>
            </a:r>
            <a:r>
              <a:rPr lang="en-US" sz="1200" kern="100">
                <a:solidFill>
                  <a:srgbClr val="09264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98.9</a:t>
            </a:r>
            <a:r>
              <a:rPr lang="en-GB" sz="1200">
                <a:solidFill>
                  <a:srgbClr val="092640"/>
                </a:solidFill>
                <a:latin typeface="Arial" panose="020B0604020202020204"/>
              </a:rPr>
              <a:t> weeks (</a:t>
            </a:r>
            <a:r>
              <a:rPr lang="en-US" sz="1200" kern="100">
                <a:solidFill>
                  <a:srgbClr val="09264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2.0, 110.0</a:t>
            </a:r>
            <a:r>
              <a:rPr lang="en-GB" sz="1200">
                <a:solidFill>
                  <a:srgbClr val="092640"/>
                </a:solidFill>
                <a:latin typeface="Arial" panose="020B0604020202020204"/>
              </a:rPr>
              <a:t>) for the BCG-I+M arm</a:t>
            </a:r>
          </a:p>
          <a:p>
            <a:pPr marL="228594" indent="-228594" defTabSz="914332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092640"/>
                </a:solidFill>
                <a:latin typeface="Arial" panose="020B0604020202020204"/>
              </a:rPr>
              <a:t>Serious TRAEs were reported in 62 (17.7%) and 5 (1.4%) patients in </a:t>
            </a:r>
            <a:r>
              <a:rPr lang="en-GB" sz="1200">
                <a:solidFill>
                  <a:srgbClr val="092640"/>
                </a:solidFill>
                <a:latin typeface="Arial" panose="020B0604020202020204" pitchFamily="34" charset="0"/>
              </a:rPr>
              <a:t>Arms A and C, respectively</a:t>
            </a:r>
          </a:p>
          <a:p>
            <a:pPr marL="228594" indent="-228594" defTabSz="914332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092640"/>
                </a:solidFill>
                <a:latin typeface="Arial" panose="020B0604020202020204"/>
              </a:rPr>
              <a:t>There were no TRAEs leading to death in </a:t>
            </a:r>
            <a:r>
              <a:rPr lang="en-GB" sz="1200">
                <a:solidFill>
                  <a:srgbClr val="092640"/>
                </a:solidFill>
                <a:latin typeface="Arial" panose="020B0604020202020204" pitchFamily="34" charset="0"/>
              </a:rPr>
              <a:t>Arm A or Arm C</a:t>
            </a:r>
          </a:p>
        </p:txBody>
      </p:sp>
      <p:graphicFrame>
        <p:nvGraphicFramePr>
          <p:cNvPr id="23" name="Chart 8">
            <a:extLst>
              <a:ext uri="{FF2B5EF4-FFF2-40B4-BE49-F238E27FC236}">
                <a16:creationId xmlns:a16="http://schemas.microsoft.com/office/drawing/2014/main" id="{B3FE2EDC-38CE-DE69-C82A-27058A0D0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176306"/>
              </p:ext>
            </p:extLst>
          </p:nvPr>
        </p:nvGraphicFramePr>
        <p:xfrm>
          <a:off x="2174034" y="1678207"/>
          <a:ext cx="7818655" cy="322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55">
            <a:extLst>
              <a:ext uri="{FF2B5EF4-FFF2-40B4-BE49-F238E27FC236}">
                <a16:creationId xmlns:a16="http://schemas.microsoft.com/office/drawing/2014/main" id="{DBFE54A7-A9F3-FFFD-5B45-EB255DE47B8E}"/>
              </a:ext>
            </a:extLst>
          </p:cNvPr>
          <p:cNvGraphicFramePr>
            <a:graphicFrameLocks noGrp="1"/>
          </p:cNvGraphicFramePr>
          <p:nvPr/>
        </p:nvGraphicFramePr>
        <p:xfrm>
          <a:off x="8919737" y="2811787"/>
          <a:ext cx="2777907" cy="84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187">
                  <a:extLst>
                    <a:ext uri="{9D8B030D-6E8A-4147-A177-3AD203B41FA5}">
                      <a16:colId xmlns:a16="http://schemas.microsoft.com/office/drawing/2014/main" val="249287602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770401084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901051909"/>
                    </a:ext>
                  </a:extLst>
                </a:gridCol>
              </a:tblGrid>
              <a:tr h="390501">
                <a:tc>
                  <a:txBody>
                    <a:bodyPr/>
                    <a:lstStyle/>
                    <a:p>
                      <a:pPr algn="r"/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+ BCG-I+M 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031420"/>
                  </a:ext>
                </a:extLst>
              </a:tr>
              <a:tr h="228953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1/2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882204"/>
                  </a:ext>
                </a:extLst>
              </a:tr>
              <a:tr h="228953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3/4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502604"/>
                  </a:ext>
                </a:extLst>
              </a:tr>
            </a:tbl>
          </a:graphicData>
        </a:graphic>
      </p:graphicFrame>
      <p:grpSp>
        <p:nvGrpSpPr>
          <p:cNvPr id="30" name="Group 68">
            <a:extLst>
              <a:ext uri="{FF2B5EF4-FFF2-40B4-BE49-F238E27FC236}">
                <a16:creationId xmlns:a16="http://schemas.microsoft.com/office/drawing/2014/main" id="{BA59287A-7225-8BE9-B4CA-0B1BA59E3C68}"/>
              </a:ext>
            </a:extLst>
          </p:cNvPr>
          <p:cNvGrpSpPr/>
          <p:nvPr/>
        </p:nvGrpSpPr>
        <p:grpSpPr>
          <a:xfrm>
            <a:off x="2534954" y="1807019"/>
            <a:ext cx="6631812" cy="2782072"/>
            <a:chOff x="1901215" y="1355264"/>
            <a:chExt cx="4973859" cy="2086554"/>
          </a:xfrm>
        </p:grpSpPr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EA65D826-B4B8-BFC7-A6BE-4E24062F6FE9}"/>
                </a:ext>
              </a:extLst>
            </p:cNvPr>
            <p:cNvGrpSpPr/>
            <p:nvPr/>
          </p:nvGrpSpPr>
          <p:grpSpPr>
            <a:xfrm>
              <a:off x="1901215" y="1355264"/>
              <a:ext cx="4973859" cy="2086554"/>
              <a:chOff x="1349172" y="1262778"/>
              <a:chExt cx="6852029" cy="2622083"/>
            </a:xfrm>
          </p:grpSpPr>
          <p:sp>
            <p:nvSpPr>
              <p:cNvPr id="33" name="TextBox 10">
                <a:extLst>
                  <a:ext uri="{FF2B5EF4-FFF2-40B4-BE49-F238E27FC236}">
                    <a16:creationId xmlns:a16="http://schemas.microsoft.com/office/drawing/2014/main" id="{0B35DDCF-EC91-2396-E17D-D5A91F4478B5}"/>
                  </a:ext>
                </a:extLst>
              </p:cNvPr>
              <p:cNvSpPr txBox="1"/>
              <p:nvPr/>
            </p:nvSpPr>
            <p:spPr>
              <a:xfrm>
                <a:off x="7702344" y="1262778"/>
                <a:ext cx="49885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63.9</a:t>
                </a:r>
              </a:p>
            </p:txBody>
          </p:sp>
          <p:grpSp>
            <p:nvGrpSpPr>
              <p:cNvPr id="34" name="Group 21">
                <a:extLst>
                  <a:ext uri="{FF2B5EF4-FFF2-40B4-BE49-F238E27FC236}">
                    <a16:creationId xmlns:a16="http://schemas.microsoft.com/office/drawing/2014/main" id="{027EF232-C3E8-5E37-F61E-88A6EA171722}"/>
                  </a:ext>
                </a:extLst>
              </p:cNvPr>
              <p:cNvGrpSpPr/>
              <p:nvPr/>
            </p:nvGrpSpPr>
            <p:grpSpPr>
              <a:xfrm>
                <a:off x="1349172" y="1262778"/>
                <a:ext cx="3353197" cy="2622083"/>
                <a:chOff x="1349172" y="1262778"/>
                <a:chExt cx="3353197" cy="2622083"/>
              </a:xfrm>
            </p:grpSpPr>
            <p:sp>
              <p:nvSpPr>
                <p:cNvPr id="61" name="TextBox 48">
                  <a:extLst>
                    <a:ext uri="{FF2B5EF4-FFF2-40B4-BE49-F238E27FC236}">
                      <a16:creationId xmlns:a16="http://schemas.microsoft.com/office/drawing/2014/main" id="{26EF2EBE-31D6-8D2F-1C32-23C41CD34724}"/>
                    </a:ext>
                  </a:extLst>
                </p:cNvPr>
                <p:cNvSpPr txBox="1"/>
                <p:nvPr/>
              </p:nvSpPr>
              <p:spPr>
                <a:xfrm>
                  <a:off x="4291292" y="3623791"/>
                  <a:ext cx="411077" cy="261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32"/>
                  <a:r>
                    <a:rPr lang="en-US" sz="1200" b="1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8.6</a:t>
                  </a:r>
                </a:p>
              </p:txBody>
            </p:sp>
            <p:sp>
              <p:nvSpPr>
                <p:cNvPr id="62" name="TextBox 49">
                  <a:extLst>
                    <a:ext uri="{FF2B5EF4-FFF2-40B4-BE49-F238E27FC236}">
                      <a16:creationId xmlns:a16="http://schemas.microsoft.com/office/drawing/2014/main" id="{8991F63F-34BF-C527-2A1B-A51FB1ADE238}"/>
                    </a:ext>
                  </a:extLst>
                </p:cNvPr>
                <p:cNvSpPr txBox="1"/>
                <p:nvPr/>
              </p:nvSpPr>
              <p:spPr>
                <a:xfrm>
                  <a:off x="4291292" y="3368985"/>
                  <a:ext cx="411077" cy="261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32"/>
                  <a:r>
                    <a:rPr lang="en-US" sz="1200" b="1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8.6</a:t>
                  </a:r>
                </a:p>
              </p:txBody>
            </p:sp>
            <p:sp>
              <p:nvSpPr>
                <p:cNvPr id="63" name="TextBox 50">
                  <a:extLst>
                    <a:ext uri="{FF2B5EF4-FFF2-40B4-BE49-F238E27FC236}">
                      <a16:creationId xmlns:a16="http://schemas.microsoft.com/office/drawing/2014/main" id="{9A1E647F-F278-1181-9D9B-1C1E71788E01}"/>
                    </a:ext>
                  </a:extLst>
                </p:cNvPr>
                <p:cNvSpPr txBox="1"/>
                <p:nvPr/>
              </p:nvSpPr>
              <p:spPr>
                <a:xfrm>
                  <a:off x="4244971" y="3105938"/>
                  <a:ext cx="411077" cy="261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32"/>
                  <a:r>
                    <a:rPr lang="en-US" sz="1200" b="1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9.4</a:t>
                  </a:r>
                </a:p>
              </p:txBody>
            </p:sp>
            <p:sp>
              <p:nvSpPr>
                <p:cNvPr id="8959" name="TextBox 51">
                  <a:extLst>
                    <a:ext uri="{FF2B5EF4-FFF2-40B4-BE49-F238E27FC236}">
                      <a16:creationId xmlns:a16="http://schemas.microsoft.com/office/drawing/2014/main" id="{ABC28BB3-13B9-E5DA-B04A-242D73EE50A3}"/>
                    </a:ext>
                  </a:extLst>
                </p:cNvPr>
                <p:cNvSpPr txBox="1"/>
                <p:nvPr/>
              </p:nvSpPr>
              <p:spPr>
                <a:xfrm>
                  <a:off x="4007340" y="2838064"/>
                  <a:ext cx="498857" cy="261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32"/>
                  <a:r>
                    <a:rPr lang="en-US" sz="1200" b="1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15.1</a:t>
                  </a:r>
                </a:p>
              </p:txBody>
            </p:sp>
            <p:sp>
              <p:nvSpPr>
                <p:cNvPr id="8960" name="TextBox 52">
                  <a:extLst>
                    <a:ext uri="{FF2B5EF4-FFF2-40B4-BE49-F238E27FC236}">
                      <a16:creationId xmlns:a16="http://schemas.microsoft.com/office/drawing/2014/main" id="{59ED6D12-64CA-FC09-0D07-B41AB9FDED62}"/>
                    </a:ext>
                  </a:extLst>
                </p:cNvPr>
                <p:cNvSpPr txBox="1"/>
                <p:nvPr/>
              </p:nvSpPr>
              <p:spPr>
                <a:xfrm>
                  <a:off x="3930478" y="2579065"/>
                  <a:ext cx="490113" cy="261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32"/>
                  <a:r>
                    <a:rPr lang="en-US" sz="1200" b="1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11.4</a:t>
                  </a:r>
                </a:p>
              </p:txBody>
            </p:sp>
            <p:sp>
              <p:nvSpPr>
                <p:cNvPr id="8965" name="TextBox 59">
                  <a:extLst>
                    <a:ext uri="{FF2B5EF4-FFF2-40B4-BE49-F238E27FC236}">
                      <a16:creationId xmlns:a16="http://schemas.microsoft.com/office/drawing/2014/main" id="{9CBE1967-169D-445D-6375-5D18A6445F9D}"/>
                    </a:ext>
                  </a:extLst>
                </p:cNvPr>
                <p:cNvSpPr txBox="1"/>
                <p:nvPr/>
              </p:nvSpPr>
              <p:spPr>
                <a:xfrm>
                  <a:off x="3921733" y="2314321"/>
                  <a:ext cx="498857" cy="261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32"/>
                  <a:r>
                    <a:rPr lang="en-US" sz="1200" b="1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17.1</a:t>
                  </a:r>
                </a:p>
              </p:txBody>
            </p:sp>
            <p:sp>
              <p:nvSpPr>
                <p:cNvPr id="8966" name="TextBox 60">
                  <a:extLst>
                    <a:ext uri="{FF2B5EF4-FFF2-40B4-BE49-F238E27FC236}">
                      <a16:creationId xmlns:a16="http://schemas.microsoft.com/office/drawing/2014/main" id="{6F765B42-EFFE-3BF8-E04F-240DF3C00CB3}"/>
                    </a:ext>
                  </a:extLst>
                </p:cNvPr>
                <p:cNvSpPr txBox="1"/>
                <p:nvPr/>
              </p:nvSpPr>
              <p:spPr>
                <a:xfrm>
                  <a:off x="3789881" y="2053268"/>
                  <a:ext cx="498857" cy="261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32"/>
                  <a:r>
                    <a:rPr lang="en-US" sz="1200" b="1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16.9</a:t>
                  </a:r>
                </a:p>
              </p:txBody>
            </p:sp>
            <p:sp>
              <p:nvSpPr>
                <p:cNvPr id="8967" name="TextBox 61">
                  <a:extLst>
                    <a:ext uri="{FF2B5EF4-FFF2-40B4-BE49-F238E27FC236}">
                      <a16:creationId xmlns:a16="http://schemas.microsoft.com/office/drawing/2014/main" id="{0F3E1FCA-396B-D3B4-03DE-3237368D8F9B}"/>
                    </a:ext>
                  </a:extLst>
                </p:cNvPr>
                <p:cNvSpPr txBox="1"/>
                <p:nvPr/>
              </p:nvSpPr>
              <p:spPr>
                <a:xfrm>
                  <a:off x="3750223" y="1783336"/>
                  <a:ext cx="498857" cy="261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32"/>
                  <a:r>
                    <a:rPr lang="en-US" sz="1200" b="1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22.9</a:t>
                  </a:r>
                </a:p>
              </p:txBody>
            </p:sp>
            <p:sp>
              <p:nvSpPr>
                <p:cNvPr id="8968" name="TextBox 62">
                  <a:extLst>
                    <a:ext uri="{FF2B5EF4-FFF2-40B4-BE49-F238E27FC236}">
                      <a16:creationId xmlns:a16="http://schemas.microsoft.com/office/drawing/2014/main" id="{BCC66F8C-95FB-83FB-350C-14CEC9856A06}"/>
                    </a:ext>
                  </a:extLst>
                </p:cNvPr>
                <p:cNvSpPr txBox="1"/>
                <p:nvPr/>
              </p:nvSpPr>
              <p:spPr>
                <a:xfrm>
                  <a:off x="3503911" y="1523381"/>
                  <a:ext cx="498857" cy="261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32"/>
                  <a:r>
                    <a:rPr lang="en-US" sz="1200" b="1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29.4</a:t>
                  </a:r>
                </a:p>
              </p:txBody>
            </p:sp>
            <p:sp>
              <p:nvSpPr>
                <p:cNvPr id="8969" name="TextBox 63">
                  <a:extLst>
                    <a:ext uri="{FF2B5EF4-FFF2-40B4-BE49-F238E27FC236}">
                      <a16:creationId xmlns:a16="http://schemas.microsoft.com/office/drawing/2014/main" id="{7579C913-ABC6-9AB4-A7D8-EEA756492B12}"/>
                    </a:ext>
                  </a:extLst>
                </p:cNvPr>
                <p:cNvSpPr txBox="1"/>
                <p:nvPr/>
              </p:nvSpPr>
              <p:spPr>
                <a:xfrm>
                  <a:off x="1349172" y="1262778"/>
                  <a:ext cx="498857" cy="261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32"/>
                  <a:r>
                    <a:rPr lang="en-US" sz="1200" b="1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58.0</a:t>
                  </a:r>
                </a:p>
              </p:txBody>
            </p:sp>
          </p:grpSp>
          <p:sp>
            <p:nvSpPr>
              <p:cNvPr id="35" name="TextBox 23">
                <a:extLst>
                  <a:ext uri="{FF2B5EF4-FFF2-40B4-BE49-F238E27FC236}">
                    <a16:creationId xmlns:a16="http://schemas.microsoft.com/office/drawing/2014/main" id="{5B611413-D100-FB04-3984-42C7F8A0D125}"/>
                  </a:ext>
                </a:extLst>
              </p:cNvPr>
              <p:cNvSpPr txBox="1"/>
              <p:nvPr/>
            </p:nvSpPr>
            <p:spPr>
              <a:xfrm>
                <a:off x="6233470" y="1523381"/>
                <a:ext cx="49885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32.1</a:t>
                </a:r>
              </a:p>
            </p:txBody>
          </p:sp>
          <p:sp>
            <p:nvSpPr>
              <p:cNvPr id="36" name="TextBox 24">
                <a:extLst>
                  <a:ext uri="{FF2B5EF4-FFF2-40B4-BE49-F238E27FC236}">
                    <a16:creationId xmlns:a16="http://schemas.microsoft.com/office/drawing/2014/main" id="{565D3B29-1A9A-BF2F-50B5-C5F6B5F98E94}"/>
                  </a:ext>
                </a:extLst>
              </p:cNvPr>
              <p:cNvSpPr txBox="1"/>
              <p:nvPr/>
            </p:nvSpPr>
            <p:spPr>
              <a:xfrm>
                <a:off x="5478295" y="2838063"/>
                <a:ext cx="490113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11.7</a:t>
                </a:r>
              </a:p>
            </p:txBody>
          </p:sp>
          <p:sp>
            <p:nvSpPr>
              <p:cNvPr id="37" name="TextBox 25">
                <a:extLst>
                  <a:ext uri="{FF2B5EF4-FFF2-40B4-BE49-F238E27FC236}">
                    <a16:creationId xmlns:a16="http://schemas.microsoft.com/office/drawing/2014/main" id="{59A0E38D-A267-40F6-AAA8-109462A18D01}"/>
                  </a:ext>
                </a:extLst>
              </p:cNvPr>
              <p:cNvSpPr txBox="1"/>
              <p:nvPr/>
            </p:nvSpPr>
            <p:spPr>
              <a:xfrm>
                <a:off x="5770737" y="2314321"/>
                <a:ext cx="49885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19.5</a:t>
                </a:r>
              </a:p>
            </p:txBody>
          </p:sp>
          <p:sp>
            <p:nvSpPr>
              <p:cNvPr id="38" name="TextBox 44">
                <a:extLst>
                  <a:ext uri="{FF2B5EF4-FFF2-40B4-BE49-F238E27FC236}">
                    <a16:creationId xmlns:a16="http://schemas.microsoft.com/office/drawing/2014/main" id="{7B6704F4-D569-97AC-40DC-5F161060321A}"/>
                  </a:ext>
                </a:extLst>
              </p:cNvPr>
              <p:cNvSpPr txBox="1"/>
              <p:nvPr/>
            </p:nvSpPr>
            <p:spPr>
              <a:xfrm>
                <a:off x="5770737" y="2053268"/>
                <a:ext cx="49885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16.9</a:t>
                </a:r>
              </a:p>
            </p:txBody>
          </p:sp>
          <p:sp>
            <p:nvSpPr>
              <p:cNvPr id="39" name="TextBox 45">
                <a:extLst>
                  <a:ext uri="{FF2B5EF4-FFF2-40B4-BE49-F238E27FC236}">
                    <a16:creationId xmlns:a16="http://schemas.microsoft.com/office/drawing/2014/main" id="{5031DF7D-BE66-449D-8C3F-29FDE87075B5}"/>
                  </a:ext>
                </a:extLst>
              </p:cNvPr>
              <p:cNvSpPr txBox="1"/>
              <p:nvPr/>
            </p:nvSpPr>
            <p:spPr>
              <a:xfrm>
                <a:off x="5702961" y="1783336"/>
                <a:ext cx="49885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18.9</a:t>
                </a:r>
              </a:p>
            </p:txBody>
          </p:sp>
          <p:sp>
            <p:nvSpPr>
              <p:cNvPr id="40" name="TextBox 64">
                <a:extLst>
                  <a:ext uri="{FF2B5EF4-FFF2-40B4-BE49-F238E27FC236}">
                    <a16:creationId xmlns:a16="http://schemas.microsoft.com/office/drawing/2014/main" id="{A75EBF80-7C14-45AC-9F8B-3E672B7DED1B}"/>
                  </a:ext>
                </a:extLst>
              </p:cNvPr>
              <p:cNvSpPr txBox="1"/>
              <p:nvPr/>
            </p:nvSpPr>
            <p:spPr>
              <a:xfrm>
                <a:off x="4609847" y="3368984"/>
                <a:ext cx="41107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2.3</a:t>
                </a:r>
              </a:p>
            </p:txBody>
          </p:sp>
          <p:sp>
            <p:nvSpPr>
              <p:cNvPr id="41" name="TextBox 65">
                <a:extLst>
                  <a:ext uri="{FF2B5EF4-FFF2-40B4-BE49-F238E27FC236}">
                    <a16:creationId xmlns:a16="http://schemas.microsoft.com/office/drawing/2014/main" id="{18E5EB7C-14D4-D25F-BD27-EA010929A8B9}"/>
                  </a:ext>
                </a:extLst>
              </p:cNvPr>
              <p:cNvSpPr txBox="1"/>
              <p:nvPr/>
            </p:nvSpPr>
            <p:spPr>
              <a:xfrm>
                <a:off x="4609847" y="3105938"/>
                <a:ext cx="41107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2.3</a:t>
                </a:r>
              </a:p>
            </p:txBody>
          </p:sp>
          <p:sp>
            <p:nvSpPr>
              <p:cNvPr id="42" name="TextBox 66">
                <a:extLst>
                  <a:ext uri="{FF2B5EF4-FFF2-40B4-BE49-F238E27FC236}">
                    <a16:creationId xmlns:a16="http://schemas.microsoft.com/office/drawing/2014/main" id="{CC0DB344-4F7C-4726-C792-7BD6B6E5B0D0}"/>
                  </a:ext>
                </a:extLst>
              </p:cNvPr>
              <p:cNvSpPr txBox="1"/>
              <p:nvPr/>
            </p:nvSpPr>
            <p:spPr>
              <a:xfrm>
                <a:off x="4576545" y="2838063"/>
                <a:ext cx="532710" cy="26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</a:t>
                </a:r>
              </a:p>
            </p:txBody>
          </p:sp>
          <p:sp>
            <p:nvSpPr>
              <p:cNvPr id="43" name="TextBox 69">
                <a:extLst>
                  <a:ext uri="{FF2B5EF4-FFF2-40B4-BE49-F238E27FC236}">
                    <a16:creationId xmlns:a16="http://schemas.microsoft.com/office/drawing/2014/main" id="{52E9C7EF-A4A2-6562-AEB3-993ABC3DF6B5}"/>
                  </a:ext>
                </a:extLst>
              </p:cNvPr>
              <p:cNvSpPr txBox="1"/>
              <p:nvPr/>
            </p:nvSpPr>
            <p:spPr>
              <a:xfrm>
                <a:off x="4577910" y="2053268"/>
                <a:ext cx="41107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4.0</a:t>
                </a:r>
              </a:p>
            </p:txBody>
          </p:sp>
          <p:sp>
            <p:nvSpPr>
              <p:cNvPr id="44" name="TextBox 70">
                <a:extLst>
                  <a:ext uri="{FF2B5EF4-FFF2-40B4-BE49-F238E27FC236}">
                    <a16:creationId xmlns:a16="http://schemas.microsoft.com/office/drawing/2014/main" id="{7D9774F7-6038-DB7D-AD93-6F2C2ABC6BDD}"/>
                  </a:ext>
                </a:extLst>
              </p:cNvPr>
              <p:cNvSpPr txBox="1"/>
              <p:nvPr/>
            </p:nvSpPr>
            <p:spPr>
              <a:xfrm>
                <a:off x="4666586" y="2314321"/>
                <a:ext cx="41107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</a:t>
                </a:r>
              </a:p>
            </p:txBody>
          </p:sp>
          <p:sp>
            <p:nvSpPr>
              <p:cNvPr id="45" name="TextBox 71">
                <a:extLst>
                  <a:ext uri="{FF2B5EF4-FFF2-40B4-BE49-F238E27FC236}">
                    <a16:creationId xmlns:a16="http://schemas.microsoft.com/office/drawing/2014/main" id="{3D2A3560-C1DD-3217-74A8-9724F9244AC2}"/>
                  </a:ext>
                </a:extLst>
              </p:cNvPr>
              <p:cNvSpPr txBox="1"/>
              <p:nvPr/>
            </p:nvSpPr>
            <p:spPr>
              <a:xfrm>
                <a:off x="4500509" y="2579065"/>
                <a:ext cx="41107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6.0</a:t>
                </a:r>
              </a:p>
            </p:txBody>
          </p:sp>
          <p:sp>
            <p:nvSpPr>
              <p:cNvPr id="46" name="TextBox 72">
                <a:extLst>
                  <a:ext uri="{FF2B5EF4-FFF2-40B4-BE49-F238E27FC236}">
                    <a16:creationId xmlns:a16="http://schemas.microsoft.com/office/drawing/2014/main" id="{274B668A-BD85-3722-C67D-80DA2CD1134C}"/>
                  </a:ext>
                </a:extLst>
              </p:cNvPr>
              <p:cNvSpPr txBox="1"/>
              <p:nvPr/>
            </p:nvSpPr>
            <p:spPr>
              <a:xfrm>
                <a:off x="4858821" y="1783336"/>
                <a:ext cx="278579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7" name="TextBox 73">
                <a:extLst>
                  <a:ext uri="{FF2B5EF4-FFF2-40B4-BE49-F238E27FC236}">
                    <a16:creationId xmlns:a16="http://schemas.microsoft.com/office/drawing/2014/main" id="{D2D6E6EB-60AD-068C-9195-D123BF98C766}"/>
                  </a:ext>
                </a:extLst>
              </p:cNvPr>
              <p:cNvSpPr txBox="1"/>
              <p:nvPr/>
            </p:nvSpPr>
            <p:spPr>
              <a:xfrm>
                <a:off x="4858821" y="1523381"/>
                <a:ext cx="278579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8" name="TextBox 74">
                <a:extLst>
                  <a:ext uri="{FF2B5EF4-FFF2-40B4-BE49-F238E27FC236}">
                    <a16:creationId xmlns:a16="http://schemas.microsoft.com/office/drawing/2014/main" id="{7D820D36-73D9-2C8A-E5CA-945AB58312FF}"/>
                  </a:ext>
                </a:extLst>
              </p:cNvPr>
              <p:cNvSpPr txBox="1"/>
              <p:nvPr/>
            </p:nvSpPr>
            <p:spPr>
              <a:xfrm>
                <a:off x="3540194" y="1262778"/>
                <a:ext cx="49885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29.1</a:t>
                </a:r>
              </a:p>
            </p:txBody>
          </p:sp>
          <p:sp>
            <p:nvSpPr>
              <p:cNvPr id="49" name="TextBox 75">
                <a:extLst>
                  <a:ext uri="{FF2B5EF4-FFF2-40B4-BE49-F238E27FC236}">
                    <a16:creationId xmlns:a16="http://schemas.microsoft.com/office/drawing/2014/main" id="{306E5A58-DA5A-674A-F74F-D2560256483D}"/>
                  </a:ext>
                </a:extLst>
              </p:cNvPr>
              <p:cNvSpPr txBox="1"/>
              <p:nvPr/>
            </p:nvSpPr>
            <p:spPr>
              <a:xfrm>
                <a:off x="5267173" y="1262778"/>
                <a:ext cx="41107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6.3</a:t>
                </a:r>
              </a:p>
            </p:txBody>
          </p:sp>
          <p:sp>
            <p:nvSpPr>
              <p:cNvPr id="50" name="TextBox 76">
                <a:extLst>
                  <a:ext uri="{FF2B5EF4-FFF2-40B4-BE49-F238E27FC236}">
                    <a16:creationId xmlns:a16="http://schemas.microsoft.com/office/drawing/2014/main" id="{45E0033D-612C-F93A-7D50-53DE787DE029}"/>
                  </a:ext>
                </a:extLst>
              </p:cNvPr>
              <p:cNvSpPr txBox="1"/>
              <p:nvPr/>
            </p:nvSpPr>
            <p:spPr>
              <a:xfrm>
                <a:off x="5015409" y="1523381"/>
                <a:ext cx="278579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1" name="TextBox 77">
                <a:extLst>
                  <a:ext uri="{FF2B5EF4-FFF2-40B4-BE49-F238E27FC236}">
                    <a16:creationId xmlns:a16="http://schemas.microsoft.com/office/drawing/2014/main" id="{CEFE79B5-1E56-511C-032D-64879B5A431D}"/>
                  </a:ext>
                </a:extLst>
              </p:cNvPr>
              <p:cNvSpPr txBox="1"/>
              <p:nvPr/>
            </p:nvSpPr>
            <p:spPr>
              <a:xfrm>
                <a:off x="5015409" y="1783336"/>
                <a:ext cx="278579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2" name="TextBox 78">
                <a:extLst>
                  <a:ext uri="{FF2B5EF4-FFF2-40B4-BE49-F238E27FC236}">
                    <a16:creationId xmlns:a16="http://schemas.microsoft.com/office/drawing/2014/main" id="{5A7B4A04-1F97-A009-9BA1-42DC3E18D93A}"/>
                  </a:ext>
                </a:extLst>
              </p:cNvPr>
              <p:cNvSpPr txBox="1"/>
              <p:nvPr/>
            </p:nvSpPr>
            <p:spPr>
              <a:xfrm>
                <a:off x="5058501" y="2314321"/>
                <a:ext cx="41107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0.6</a:t>
                </a:r>
              </a:p>
            </p:txBody>
          </p:sp>
          <p:sp>
            <p:nvSpPr>
              <p:cNvPr id="53" name="TextBox 79">
                <a:extLst>
                  <a:ext uri="{FF2B5EF4-FFF2-40B4-BE49-F238E27FC236}">
                    <a16:creationId xmlns:a16="http://schemas.microsoft.com/office/drawing/2014/main" id="{FA05DD4A-72A4-6AB0-4C0B-47FBE290C627}"/>
                  </a:ext>
                </a:extLst>
              </p:cNvPr>
              <p:cNvSpPr txBox="1"/>
              <p:nvPr/>
            </p:nvSpPr>
            <p:spPr>
              <a:xfrm>
                <a:off x="5020291" y="2838063"/>
                <a:ext cx="278579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4" name="TextBox 80">
                <a:extLst>
                  <a:ext uri="{FF2B5EF4-FFF2-40B4-BE49-F238E27FC236}">
                    <a16:creationId xmlns:a16="http://schemas.microsoft.com/office/drawing/2014/main" id="{EF988B6F-AA37-D3E8-1D8D-EF1C0DBB0B43}"/>
                  </a:ext>
                </a:extLst>
              </p:cNvPr>
              <p:cNvSpPr txBox="1"/>
              <p:nvPr/>
            </p:nvSpPr>
            <p:spPr>
              <a:xfrm>
                <a:off x="5015409" y="2579065"/>
                <a:ext cx="278579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5" name="TextBox 81">
                <a:extLst>
                  <a:ext uri="{FF2B5EF4-FFF2-40B4-BE49-F238E27FC236}">
                    <a16:creationId xmlns:a16="http://schemas.microsoft.com/office/drawing/2014/main" id="{1A439D05-BB4D-26F1-3780-5DA7D065501D}"/>
                  </a:ext>
                </a:extLst>
              </p:cNvPr>
              <p:cNvSpPr txBox="1"/>
              <p:nvPr/>
            </p:nvSpPr>
            <p:spPr>
              <a:xfrm>
                <a:off x="5015409" y="3105938"/>
                <a:ext cx="278579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6" name="TextBox 83">
                <a:extLst>
                  <a:ext uri="{FF2B5EF4-FFF2-40B4-BE49-F238E27FC236}">
                    <a16:creationId xmlns:a16="http://schemas.microsoft.com/office/drawing/2014/main" id="{CFE2F070-6FF5-3212-BE08-B6054F12AA54}"/>
                  </a:ext>
                </a:extLst>
              </p:cNvPr>
              <p:cNvSpPr txBox="1"/>
              <p:nvPr/>
            </p:nvSpPr>
            <p:spPr>
              <a:xfrm>
                <a:off x="5353030" y="3368984"/>
                <a:ext cx="41107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1.4</a:t>
                </a:r>
              </a:p>
            </p:txBody>
          </p:sp>
          <p:sp>
            <p:nvSpPr>
              <p:cNvPr id="57" name="TextBox 84">
                <a:extLst>
                  <a:ext uri="{FF2B5EF4-FFF2-40B4-BE49-F238E27FC236}">
                    <a16:creationId xmlns:a16="http://schemas.microsoft.com/office/drawing/2014/main" id="{E2077305-A7F5-D6B0-3156-3C618C41A185}"/>
                  </a:ext>
                </a:extLst>
              </p:cNvPr>
              <p:cNvSpPr txBox="1"/>
              <p:nvPr/>
            </p:nvSpPr>
            <p:spPr>
              <a:xfrm>
                <a:off x="5081040" y="3368984"/>
                <a:ext cx="41107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</a:t>
                </a:r>
              </a:p>
            </p:txBody>
          </p:sp>
          <p:sp>
            <p:nvSpPr>
              <p:cNvPr id="58" name="TextBox 85">
                <a:extLst>
                  <a:ext uri="{FF2B5EF4-FFF2-40B4-BE49-F238E27FC236}">
                    <a16:creationId xmlns:a16="http://schemas.microsoft.com/office/drawing/2014/main" id="{8623BC99-02ED-D2AA-5E71-0AF7F10B19E7}"/>
                  </a:ext>
                </a:extLst>
              </p:cNvPr>
              <p:cNvSpPr txBox="1"/>
              <p:nvPr/>
            </p:nvSpPr>
            <p:spPr>
              <a:xfrm>
                <a:off x="5353030" y="3623790"/>
                <a:ext cx="41107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1.4</a:t>
                </a:r>
              </a:p>
            </p:txBody>
          </p:sp>
          <p:sp>
            <p:nvSpPr>
              <p:cNvPr id="59" name="TextBox 86">
                <a:extLst>
                  <a:ext uri="{FF2B5EF4-FFF2-40B4-BE49-F238E27FC236}">
                    <a16:creationId xmlns:a16="http://schemas.microsoft.com/office/drawing/2014/main" id="{74C745E1-7632-D1F7-7F34-E263FB8DADF0}"/>
                  </a:ext>
                </a:extLst>
              </p:cNvPr>
              <p:cNvSpPr txBox="1"/>
              <p:nvPr/>
            </p:nvSpPr>
            <p:spPr>
              <a:xfrm>
                <a:off x="5070006" y="3623791"/>
                <a:ext cx="278579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60" name="TextBox 1">
                <a:extLst>
                  <a:ext uri="{FF2B5EF4-FFF2-40B4-BE49-F238E27FC236}">
                    <a16:creationId xmlns:a16="http://schemas.microsoft.com/office/drawing/2014/main" id="{CED61ABD-7F21-D6F6-F0EB-7D6C3FEE26F8}"/>
                  </a:ext>
                </a:extLst>
              </p:cNvPr>
              <p:cNvSpPr txBox="1"/>
              <p:nvPr/>
            </p:nvSpPr>
            <p:spPr>
              <a:xfrm>
                <a:off x="5157181" y="2053268"/>
                <a:ext cx="411077" cy="2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32"/>
                <a:r>
                  <a:rPr lang="en-US" sz="1200" b="1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3.2</a:t>
                </a:r>
              </a:p>
            </p:txBody>
          </p:sp>
        </p:grp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A83D596A-6A36-DAB8-001E-0FD4EDC64A01}"/>
                </a:ext>
              </a:extLst>
            </p:cNvPr>
            <p:cNvSpPr txBox="1"/>
            <p:nvPr/>
          </p:nvSpPr>
          <p:spPr>
            <a:xfrm>
              <a:off x="4268124" y="3234068"/>
              <a:ext cx="29839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32"/>
              <a:r>
                <a:rPr lang="en-US" sz="1200" b="1">
                  <a:solidFill>
                    <a:srgbClr val="0000C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457D50-F0EA-34B0-2FCA-00C82947F01E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/>
              <a:t>Treatment Related Adverse Events: Arm A vs Arm C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3B3453-D4B2-8A3B-3418-809D4E06B742}"/>
              </a:ext>
            </a:extLst>
          </p:cNvPr>
          <p:cNvSpPr txBox="1">
            <a:spLocks/>
          </p:cNvSpPr>
          <p:nvPr/>
        </p:nvSpPr>
        <p:spPr>
          <a:xfrm>
            <a:off x="623888" y="5610734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Included are TRAEs that occurred in at least 15% of the patients in any treatment group or grade ≥3 TRAEs that occurred in at least 2% of the patients in any treatment group. BCG, Bacillus Calmette-Guérin; I, induction; M, maintenance; TRAE, treatment-related treatment-emergent adverse event. </a:t>
            </a:r>
          </a:p>
        </p:txBody>
      </p:sp>
      <p:sp>
        <p:nvSpPr>
          <p:cNvPr id="7" name="TextBox 8962">
            <a:extLst>
              <a:ext uri="{FF2B5EF4-FFF2-40B4-BE49-F238E27FC236}">
                <a16:creationId xmlns:a16="http://schemas.microsoft.com/office/drawing/2014/main" id="{50C88D20-55FD-8FD1-3D1A-F736E22CE84D}"/>
              </a:ext>
            </a:extLst>
          </p:cNvPr>
          <p:cNvSpPr txBox="1"/>
          <p:nvPr/>
        </p:nvSpPr>
        <p:spPr>
          <a:xfrm>
            <a:off x="466725" y="999427"/>
            <a:ext cx="11258550" cy="374571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32"/>
            <a:r>
              <a:rPr lang="en-US" sz="1600">
                <a:solidFill>
                  <a:srgbClr val="FFFFFF"/>
                </a:solidFill>
              </a:rPr>
              <a:t>The observed safety profile was consistent with the known safety profile for each individual agent </a:t>
            </a:r>
          </a:p>
        </p:txBody>
      </p:sp>
      <p:grpSp>
        <p:nvGrpSpPr>
          <p:cNvPr id="3" name="Group 58">
            <a:extLst>
              <a:ext uri="{FF2B5EF4-FFF2-40B4-BE49-F238E27FC236}">
                <a16:creationId xmlns:a16="http://schemas.microsoft.com/office/drawing/2014/main" id="{520D9156-2116-6114-CD3E-4BE579AB96BB}"/>
              </a:ext>
            </a:extLst>
          </p:cNvPr>
          <p:cNvGrpSpPr/>
          <p:nvPr/>
        </p:nvGrpSpPr>
        <p:grpSpPr>
          <a:xfrm>
            <a:off x="10111171" y="3233245"/>
            <a:ext cx="1198895" cy="404097"/>
            <a:chOff x="9856604" y="5935883"/>
            <a:chExt cx="1182650" cy="469920"/>
          </a:xfrm>
        </p:grpSpPr>
        <p:sp>
          <p:nvSpPr>
            <p:cNvPr id="4" name="Rectangle 53">
              <a:extLst>
                <a:ext uri="{FF2B5EF4-FFF2-40B4-BE49-F238E27FC236}">
                  <a16:creationId xmlns:a16="http://schemas.microsoft.com/office/drawing/2014/main" id="{584B96D7-7775-1263-0CB1-A29D73EBD5D3}"/>
                </a:ext>
              </a:extLst>
            </p:cNvPr>
            <p:cNvSpPr/>
            <p:nvPr/>
          </p:nvSpPr>
          <p:spPr>
            <a:xfrm>
              <a:off x="10859252" y="6193134"/>
              <a:ext cx="180002" cy="212669"/>
            </a:xfrm>
            <a:prstGeom prst="rect">
              <a:avLst/>
            </a:prstGeom>
            <a:solidFill>
              <a:srgbClr val="76767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endParaRPr lang="en-GB" sz="1351">
                <a:solidFill>
                  <a:srgbClr val="0926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54">
              <a:extLst>
                <a:ext uri="{FF2B5EF4-FFF2-40B4-BE49-F238E27FC236}">
                  <a16:creationId xmlns:a16="http://schemas.microsoft.com/office/drawing/2014/main" id="{F0F9231A-4DD5-C79C-E945-FA328B977B39}"/>
                </a:ext>
              </a:extLst>
            </p:cNvPr>
            <p:cNvSpPr/>
            <p:nvPr/>
          </p:nvSpPr>
          <p:spPr>
            <a:xfrm>
              <a:off x="9856604" y="6193134"/>
              <a:ext cx="180000" cy="212669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endParaRPr lang="en-GB" sz="1351">
                <a:solidFill>
                  <a:srgbClr val="0926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56">
              <a:extLst>
                <a:ext uri="{FF2B5EF4-FFF2-40B4-BE49-F238E27FC236}">
                  <a16:creationId xmlns:a16="http://schemas.microsoft.com/office/drawing/2014/main" id="{310F667E-1018-D204-83AB-9B92A9338203}"/>
                </a:ext>
              </a:extLst>
            </p:cNvPr>
            <p:cNvSpPr/>
            <p:nvPr/>
          </p:nvSpPr>
          <p:spPr>
            <a:xfrm>
              <a:off x="9856604" y="5935883"/>
              <a:ext cx="180402" cy="212669"/>
            </a:xfrm>
            <a:prstGeom prst="rect">
              <a:avLst/>
            </a:prstGeom>
            <a:solidFill>
              <a:srgbClr val="71C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endParaRPr lang="en-GB" sz="1351">
                <a:solidFill>
                  <a:srgbClr val="0926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57">
              <a:extLst>
                <a:ext uri="{FF2B5EF4-FFF2-40B4-BE49-F238E27FC236}">
                  <a16:creationId xmlns:a16="http://schemas.microsoft.com/office/drawing/2014/main" id="{4FC261D4-4B9A-1F14-B403-3A04FEC28693}"/>
                </a:ext>
              </a:extLst>
            </p:cNvPr>
            <p:cNvSpPr/>
            <p:nvPr/>
          </p:nvSpPr>
          <p:spPr>
            <a:xfrm>
              <a:off x="10859252" y="5935883"/>
              <a:ext cx="180002" cy="21266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endParaRPr lang="en-GB" sz="1351">
                <a:solidFill>
                  <a:srgbClr val="0926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12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2E625-11BE-CA8E-C856-C2CFF1125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711BF6-2EED-1F04-0361-4146F756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9396D-DFD3-E783-365C-3DD6CEE2BE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6D2A611-C50E-0055-2FAF-86365C788B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550" y="1313301"/>
            <a:ext cx="11110484" cy="41052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/>
              <a:t>Sasanlimab in combination with BCG-I+M showed prolonged EFS compared with BCG-I+M in patients with BCG-naive, high-risk NMIBC across subgroups, with potential enrichment in certain subgroups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Patients with CIS appeared to have lower PD-L1 expression vs T1, but this was not predictive of response to sasanlimab + BCG-I+M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BCG maintenance has an important role in the combination regimen across the predefined pathology subgroups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Monitoring and management of adverse events is a central part of clinical decision making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Subcutaneous </a:t>
            </a:r>
            <a:r>
              <a:rPr lang="en-US" sz="1800" dirty="0" err="1"/>
              <a:t>sasanlimab</a:t>
            </a:r>
            <a:r>
              <a:rPr lang="en-US" sz="1800" dirty="0"/>
              <a:t> in combination with BCG-I+M has the potential to change the treatment paradigm and clinical decision-making for patients with high-risk NMIBC, particularly for patients with CIS or T1 tumors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2AD872F-0875-1C01-667E-02FAFE416635}"/>
              </a:ext>
            </a:extLst>
          </p:cNvPr>
          <p:cNvSpPr txBox="1">
            <a:spLocks/>
          </p:cNvSpPr>
          <p:nvPr/>
        </p:nvSpPr>
        <p:spPr>
          <a:xfrm>
            <a:off x="623888" y="5616210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BCG, Bacillus Calmette-Guérin; CIS, carcinoma in situ; EFS, event-free survival; I, induction; M, maintenance; </a:t>
            </a:r>
            <a:r>
              <a:rPr kumimoji="0" lang="it-IT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NMIBC, non-muscle invasive bladder cancer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; PD-L1, Programmed cell death-ligand 1.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019FE-40CB-50EA-340A-2A531FA1ACFB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B4697-49F6-152C-4533-8FB60326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D87E59-438B-0045-9E15-5B1047DF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DDFA9-0305-9BBB-86B6-53132EBE6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391F54A-06E0-EC51-397D-5B6C48E146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376363"/>
            <a:ext cx="10928033" cy="41052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What did this research tell us?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dirty="0"/>
              <a:t>Regardless of type of tumor patients had when they started the study, the patients in the </a:t>
            </a:r>
            <a:r>
              <a:rPr lang="en-US" dirty="0" err="1"/>
              <a:t>sasanlimab</a:t>
            </a:r>
            <a:r>
              <a:rPr lang="en-US" dirty="0"/>
              <a:t> in combination with BCG (induction and maintenance) arm were less </a:t>
            </a:r>
            <a:r>
              <a:rPr lang="en-US"/>
              <a:t>likely to experience </a:t>
            </a:r>
            <a:r>
              <a:rPr lang="en-US" dirty="0"/>
              <a:t>reappearance of disease, worsening of disease or death than patients in the BCG (induction and maintenance) arm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Who does this research impact?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dirty="0"/>
              <a:t>People in this study had non-muscle invasive bladder cancer, this is a type of bladder cancer that has not spread in the muscle layer of the bladder wall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dirty="0"/>
              <a:t>Their cancer was also ‘high-risk’, this meant their cancer was more likely to spread or come back after treatment</a:t>
            </a:r>
          </a:p>
          <a:p>
            <a:pPr>
              <a:lnSpc>
                <a:spcPct val="120000"/>
              </a:lnSpc>
            </a:pPr>
            <a:r>
              <a:rPr lang="en-US" b="1" dirty="0"/>
              <a:t>What does this mean for patients right now?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dirty="0" err="1"/>
              <a:t>Sasanlimab</a:t>
            </a:r>
            <a:r>
              <a:rPr lang="en-US" dirty="0"/>
              <a:t> in combination with BCG (induction and maintenance) could be a new treatment option for patients with high-risk non-muscle invasive bladder cancer</a:t>
            </a:r>
          </a:p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F850AB4-3386-687A-5C7C-9B96CE034385}"/>
              </a:ext>
            </a:extLst>
          </p:cNvPr>
          <p:cNvSpPr txBox="1">
            <a:spLocks/>
          </p:cNvSpPr>
          <p:nvPr/>
        </p:nvSpPr>
        <p:spPr>
          <a:xfrm>
            <a:off x="623888" y="5614988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BCG, Bacillus Calmette-Guérin.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65D86-B2EA-1029-D523-F8ADB0749AAA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 Summary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7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6DCCE-75A0-0345-C74D-7A0C5C940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569FAA-F1B4-5A46-AFB0-06AB424AFDCF}"/>
              </a:ext>
            </a:extLst>
          </p:cNvPr>
          <p:cNvSpPr txBox="1">
            <a:spLocks/>
          </p:cNvSpPr>
          <p:nvPr/>
        </p:nvSpPr>
        <p:spPr>
          <a:xfrm>
            <a:off x="3330258" y="6274157"/>
            <a:ext cx="5852160" cy="2813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8764"/>
              </a:buClr>
              <a:buFontTx/>
              <a:buNone/>
              <a:defRPr lang="en-US" sz="10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9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9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9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9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764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 Thomas Powles, MBBS, MRCP, MD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A7A62-B5AF-777A-D49B-814F13EF532E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Co-publication in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Nature Medicine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13C43-D614-B532-1AB1-CC6CFDE18CAF}"/>
              </a:ext>
            </a:extLst>
          </p:cNvPr>
          <p:cNvSpPr txBox="1"/>
          <p:nvPr/>
        </p:nvSpPr>
        <p:spPr>
          <a:xfrm>
            <a:off x="2324669" y="3813240"/>
            <a:ext cx="746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557"/>
                </a:solidFill>
              </a:rPr>
              <a:t>Shore ND, et al. Nature Medicine 2025.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89893-EE23-3B2F-159E-4B919FE3D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94" y="1046151"/>
            <a:ext cx="7964011" cy="2829320"/>
          </a:xfrm>
          <a:prstGeom prst="rect">
            <a:avLst/>
          </a:prstGeom>
        </p:spPr>
      </p:pic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B7F8C8DE-668E-61F5-7420-BB7FCA248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36" y="4274997"/>
            <a:ext cx="1875866" cy="18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A9606-286F-D462-A017-ABDA9028B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2ED27-59C6-41DB-AF8C-6B935518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1D943-E895-77A4-FD7B-02E7650322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E28652F-22DF-72A6-4C10-7F5B8B0719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376363"/>
            <a:ext cx="10928033" cy="2052637"/>
          </a:xfrm>
        </p:spPr>
        <p:txBody>
          <a:bodyPr>
            <a:normAutofit/>
          </a:bodyPr>
          <a:lstStyle/>
          <a:p>
            <a:r>
              <a:rPr lang="en-US" sz="1400"/>
              <a:t>CREST was a global, multicenter study with 140 sites across 14 countries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400"/>
              <a:t>The first patient was randomized on January 20, 2020, and the last patient was randomized on November 16, 2021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400"/>
              <a:t>The authors thank the participants, their families, and all the staff at the participating sites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400"/>
              <a:t>The CREST study was funded by Pfizer</a:t>
            </a:r>
          </a:p>
          <a:p>
            <a:r>
              <a:rPr lang="en-US" sz="1400"/>
              <a:t>Medical writing support was provided by Marcia Gamboa, PhD, and Eleanor Porteous, MSc, of Nucleus Global, an Inizio Company, and was funded by Pfizer</a:t>
            </a:r>
          </a:p>
          <a:p>
            <a:r>
              <a:rPr lang="en-US" sz="1400"/>
              <a:t>A </a:t>
            </a:r>
            <a:r>
              <a:rPr lang="en-US" sz="1400" err="1"/>
              <a:t>genAI</a:t>
            </a:r>
            <a:r>
              <a:rPr lang="en-US" sz="1400"/>
              <a:t> tool (03/31/25; Pfizer; GPT-4o) developed the 1st draft; authors assume content responsibility</a:t>
            </a:r>
          </a:p>
          <a:p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E6C29-F331-8763-0B68-EF22592F1BB1}"/>
              </a:ext>
            </a:extLst>
          </p:cNvPr>
          <p:cNvSpPr txBox="1"/>
          <p:nvPr/>
        </p:nvSpPr>
        <p:spPr>
          <a:xfrm>
            <a:off x="2557522" y="3556493"/>
            <a:ext cx="2009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CREST study sites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69B26D-4820-9B68-0FEF-FFD2A605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42" t="7365" r="5695" b="17308"/>
          <a:stretch/>
        </p:blipFill>
        <p:spPr>
          <a:xfrm>
            <a:off x="1442604" y="3894410"/>
            <a:ext cx="4391498" cy="2185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239B5D-98AF-57F5-8499-810133DDC6E3}"/>
              </a:ext>
            </a:extLst>
          </p:cNvPr>
          <p:cNvSpPr txBox="1"/>
          <p:nvPr/>
        </p:nvSpPr>
        <p:spPr>
          <a:xfrm>
            <a:off x="402618" y="3874778"/>
            <a:ext cx="15225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Australia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Germany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Italy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Japan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Republic of Korea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Russian Federation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United Kingdom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United States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C2EEB-7C7A-B550-D57E-2D65F51E5D5C}"/>
              </a:ext>
            </a:extLst>
          </p:cNvPr>
          <p:cNvSpPr txBox="1"/>
          <p:nvPr/>
        </p:nvSpPr>
        <p:spPr>
          <a:xfrm>
            <a:off x="6725218" y="3648189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BD800C-D1ED-9B84-4CE2-D294FE2C9A38}"/>
              </a:ext>
            </a:extLst>
          </p:cNvPr>
          <p:cNvSpPr txBox="1"/>
          <p:nvPr/>
        </p:nvSpPr>
        <p:spPr>
          <a:xfrm>
            <a:off x="6725218" y="5497686"/>
            <a:ext cx="1800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Copies of this rapid oral obtained through Quick Response (QR) Code are for personal use only and may not be reproduced without permission from ASCO® or the author of this rapid oral.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78819-F121-3608-D602-E07D319F975F}"/>
              </a:ext>
            </a:extLst>
          </p:cNvPr>
          <p:cNvSpPr txBox="1"/>
          <p:nvPr/>
        </p:nvSpPr>
        <p:spPr>
          <a:xfrm>
            <a:off x="9425216" y="5497686"/>
            <a:ext cx="1800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scan this QR </a:t>
            </a:r>
            <a:b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with your smartphone to view a plain language summary.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C75DF-386B-3885-DEA0-E225F7214188}"/>
              </a:ext>
            </a:extLst>
          </p:cNvPr>
          <p:cNvSpPr txBox="1"/>
          <p:nvPr/>
        </p:nvSpPr>
        <p:spPr>
          <a:xfrm>
            <a:off x="9425216" y="3648189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Abstract PLS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181D86-3510-2C38-1070-7F643759A008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Acknowledgments </a:t>
            </a:r>
          </a:p>
        </p:txBody>
      </p:sp>
      <p:pic>
        <p:nvPicPr>
          <p:cNvPr id="15" name="Picture 14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EACD1016-0390-7A44-0ACE-1FFC301DF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18" y="3961721"/>
            <a:ext cx="1440000" cy="1440000"/>
          </a:xfrm>
          <a:prstGeom prst="rect">
            <a:avLst/>
          </a:prstGeom>
        </p:spPr>
      </p:pic>
      <p:pic>
        <p:nvPicPr>
          <p:cNvPr id="20" name="Picture 19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8862150C-D9D9-0132-632B-696674447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16" y="396172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5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D8EB2-4EFB-804C-60EE-D3476F1CE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83AE0-1490-48B8-A262-B3F56EC6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265C1-36B8-3DFF-50C5-75636901A0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14C3484-C9E0-929E-5675-103003875F8F}"/>
              </a:ext>
            </a:extLst>
          </p:cNvPr>
          <p:cNvSpPr txBox="1">
            <a:spLocks/>
          </p:cNvSpPr>
          <p:nvPr/>
        </p:nvSpPr>
        <p:spPr>
          <a:xfrm>
            <a:off x="623888" y="5606876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BCG, Bacillus Calmette-Guérin; CIS, carcinoma in situ; EFS, event-free survival; I, induction; M, maintenance; NMIBC, non-muscle-invasive bladder cancer; PD-L1, Programmed cell death-ligand 1. 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1. Shore N, et al. AUA 2025 (Oral).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05395ED-35B7-4E82-302D-5CD46985F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581" y="1680368"/>
            <a:ext cx="11351146" cy="3497263"/>
          </a:xfrm>
          <a:prstGeom prst="roundRect">
            <a:avLst>
              <a:gd name="adj" fmla="val 4362"/>
            </a:avLst>
          </a:prstGeom>
          <a:solidFill>
            <a:srgbClr val="DAE3F3"/>
          </a:solidFill>
          <a:ln>
            <a:solidFill>
              <a:srgbClr val="2F5597"/>
            </a:solidFill>
          </a:ln>
        </p:spPr>
        <p:txBody>
          <a:bodyPr rIns="0" anchor="ctr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 dirty="0"/>
              <a:t>In patients with BCG-naive, high-risk NMIBC, CREST was the first study to show a statistically significant </a:t>
            </a:r>
            <a:br>
              <a:rPr lang="en-US" sz="1600" dirty="0"/>
            </a:br>
            <a:r>
              <a:rPr lang="en-US" sz="1600" dirty="0"/>
              <a:t>prolongation of EFS compared with standard of care: subcutaneous sasanlimab + BCG-I+M vs BCG-I+M </a:t>
            </a:r>
            <a:r>
              <a:rPr lang="en-US" sz="1600" kern="100" dirty="0">
                <a:effectLst/>
                <a:ea typeface="Aptos" panose="020B0004020202020204" pitchFamily="34" charset="0"/>
              </a:rPr>
              <a:t>HR, </a:t>
            </a: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0.68; </a:t>
            </a:r>
            <a:b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95% CI: 0.49-0.94</a:t>
            </a:r>
            <a:r>
              <a:rPr lang="en-US" sz="16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 dirty="0"/>
              <a:t>Exploratory EFS subgroup analyses showed that prolonged EFS for </a:t>
            </a:r>
            <a:r>
              <a:rPr lang="en-US" sz="1600" dirty="0" err="1"/>
              <a:t>sasanlimab</a:t>
            </a:r>
            <a:r>
              <a:rPr lang="en-US" sz="1600" dirty="0"/>
              <a:t> in combination with BCG-I+M compared with BCG-I+M was seen in patients with CIS and/or T1</a:t>
            </a:r>
            <a:endParaRPr lang="en-US" sz="1600" baseline="30000" dirty="0"/>
          </a:p>
          <a:p>
            <a:pPr marL="685800" indent="-338138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rgbClr val="002557"/>
                </a:solidFill>
              </a:rPr>
              <a:t>EFS benefit of </a:t>
            </a:r>
            <a:r>
              <a:rPr lang="en-US" sz="1600" dirty="0" err="1">
                <a:solidFill>
                  <a:srgbClr val="002557"/>
                </a:solidFill>
              </a:rPr>
              <a:t>sasanlimab</a:t>
            </a:r>
            <a:r>
              <a:rPr lang="en-US" sz="1600" dirty="0">
                <a:solidFill>
                  <a:srgbClr val="002557"/>
                </a:solidFill>
              </a:rPr>
              <a:t> + BCG-I+M was seen across subgroups, regardless of baseline PD-L1 expression</a:t>
            </a:r>
            <a:r>
              <a:rPr lang="en-US" sz="1600" dirty="0">
                <a:solidFill>
                  <a:srgbClr val="203864"/>
                </a:solidFill>
                <a:latin typeface="Arial"/>
                <a:cs typeface="Arial"/>
              </a:rPr>
              <a:t> status</a:t>
            </a:r>
          </a:p>
          <a:p>
            <a:pPr marL="346075" indent="-346075">
              <a:spcBef>
                <a:spcPts val="0"/>
              </a:spcBef>
              <a:spcAft>
                <a:spcPts val="1800"/>
              </a:spcAft>
            </a:pPr>
            <a:r>
              <a:rPr lang="en-US" sz="1600" dirty="0"/>
              <a:t>Subcutaneous sasanlimab in combination with BCG-I+M has the potential to change the treatment paradigm and clinical decision-making for patients with high-risk NMIBC, particularly for patients with CIS or T1 tumors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CA3C02-6C57-1BCE-97DC-4BE7D96F60AE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/>
              <a:t>Key Takeaway Points</a:t>
            </a:r>
          </a:p>
        </p:txBody>
      </p:sp>
    </p:spTree>
    <p:extLst>
      <p:ext uri="{BB962C8B-B14F-4D97-AF65-F5344CB8AC3E}">
        <p14:creationId xmlns:p14="http://schemas.microsoft.com/office/powerpoint/2010/main" val="41088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51305-D7B8-C494-C694-3BC0AA723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83DD-5317-9780-BBD2-27EFD001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33" y="195578"/>
            <a:ext cx="10972800" cy="916829"/>
          </a:xfrm>
        </p:spPr>
        <p:txBody>
          <a:bodyPr>
            <a:normAutofit/>
          </a:bodyPr>
          <a:lstStyle/>
          <a:p>
            <a:r>
              <a:rPr lang="en-US" sz="2800"/>
              <a:t>CREST Study (NCT04165317)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F577D-46DB-62C8-9D80-05898A64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80C16-61FD-C2F6-22F9-B22F756D99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3C64D6-D219-E042-E133-69C2D61417CC}"/>
              </a:ext>
            </a:extLst>
          </p:cNvPr>
          <p:cNvSpPr/>
          <p:nvPr/>
        </p:nvSpPr>
        <p:spPr>
          <a:xfrm>
            <a:off x="6096000" y="4056540"/>
            <a:ext cx="5472113" cy="78483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BCG-I+M: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BCG induction (6 doses)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maintenance (up to 2 years) therapy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BCG-I: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BCG induction (6 doses)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Sasanlimab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Administered SC for up to 25 four-week cycles </a:t>
            </a:r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600172B1-2DDC-892D-5C8D-3239E7050B56}"/>
              </a:ext>
            </a:extLst>
          </p:cNvPr>
          <p:cNvSpPr txBox="1">
            <a:spLocks/>
          </p:cNvSpPr>
          <p:nvPr/>
        </p:nvSpPr>
        <p:spPr>
          <a:xfrm>
            <a:off x="623888" y="5599976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a</a:t>
            </a:r>
            <a:r>
              <a:rPr kumimoji="0" lang="en-GB" sz="9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Re</a:t>
            </a:r>
            <a:r>
              <a:rPr kumimoji="0" lang="en-GB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-induction was permitted for pts with CIS at randomization who had persistent disease or recurrence of high-grade Ta disease at 3 months after initiating study treatment. </a:t>
            </a:r>
            <a:br>
              <a:rPr kumimoji="0" lang="en-GB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</a:b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BCG, Bacillus Calmette-Guérin; CIS, carcinoma in situ; CR, complete response; CTLA-4: cytotoxic T lymphocyte-associated antigen 4; EFS, event-free survival; I, induction; M, maintenance; </a:t>
            </a:r>
            <a:b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</a:b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NMIBC, non-muscle invasive bladder cancer; PD-1, Programmed cell death-1; PD-L1/PD-L2, Programmed cell death-ligand 1/2; QoL, quality of life.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1EBE544-1DAD-602C-B86B-40D249B05586}"/>
              </a:ext>
            </a:extLst>
          </p:cNvPr>
          <p:cNvSpPr/>
          <p:nvPr/>
        </p:nvSpPr>
        <p:spPr>
          <a:xfrm>
            <a:off x="623888" y="4056540"/>
            <a:ext cx="5472113" cy="78483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Final EFS analysis data cut-off date: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 2, 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follow-up for EFS: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36.3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0CE82B8-4E9C-042C-DB65-AB9D0D927A98}"/>
              </a:ext>
            </a:extLst>
          </p:cNvPr>
          <p:cNvGrpSpPr/>
          <p:nvPr/>
        </p:nvGrpSpPr>
        <p:grpSpPr>
          <a:xfrm>
            <a:off x="489919" y="1144050"/>
            <a:ext cx="11211293" cy="2697285"/>
            <a:chOff x="490170" y="1692977"/>
            <a:chExt cx="11211293" cy="269728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ABBA42C-24CF-68F7-23CC-3D30996028F8}"/>
                </a:ext>
              </a:extLst>
            </p:cNvPr>
            <p:cNvGrpSpPr/>
            <p:nvPr/>
          </p:nvGrpSpPr>
          <p:grpSpPr>
            <a:xfrm>
              <a:off x="490170" y="1692977"/>
              <a:ext cx="11211293" cy="2697285"/>
              <a:chOff x="162981" y="1107177"/>
              <a:chExt cx="8834866" cy="2224014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2251107-5348-18CC-745C-ADBD6D820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339" y="2965419"/>
                <a:ext cx="253834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9264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84A365F-1DFC-85B5-FC7E-392290BE67E3}"/>
                  </a:ext>
                </a:extLst>
              </p:cNvPr>
              <p:cNvSpPr/>
              <p:nvPr/>
            </p:nvSpPr>
            <p:spPr>
              <a:xfrm>
                <a:off x="3659088" y="1313110"/>
                <a:ext cx="2468880" cy="457200"/>
              </a:xfrm>
              <a:prstGeom prst="rect">
                <a:avLst/>
              </a:prstGeom>
              <a:solidFill>
                <a:srgbClr val="0000C9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Sasanlimab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+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 </a:t>
                </a:r>
                <a:b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BCG-Induction + Maintenance (I+M)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E0FEAEC-FECA-A71A-9330-93F1F6007175}"/>
                  </a:ext>
                </a:extLst>
              </p:cNvPr>
              <p:cNvSpPr/>
              <p:nvPr/>
            </p:nvSpPr>
            <p:spPr>
              <a:xfrm>
                <a:off x="3659089" y="2030617"/>
                <a:ext cx="2466908" cy="457200"/>
              </a:xfrm>
              <a:prstGeom prst="rect">
                <a:avLst/>
              </a:prstGeom>
              <a:solidFill>
                <a:srgbClr val="C6AFFF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Sasanlimab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BCG-Induction (I)</a:t>
                </a:r>
                <a:endParaRPr kumimoji="0" lang="en-PH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22B96C9-4580-1D4A-FA03-FD82E48BEA23}"/>
                  </a:ext>
                </a:extLst>
              </p:cNvPr>
              <p:cNvSpPr/>
              <p:nvPr/>
            </p:nvSpPr>
            <p:spPr>
              <a:xfrm>
                <a:off x="3663659" y="2739995"/>
                <a:ext cx="2468880" cy="457200"/>
              </a:xfrm>
              <a:prstGeom prst="rect">
                <a:avLst/>
              </a:prstGeom>
              <a:solidFill>
                <a:srgbClr val="767671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BCG-Induction + Maintenance (I+M)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  </a:t>
                </a:r>
                <a:endParaRPr kumimoji="0" lang="en-PH" sz="12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863484E-F01A-4FBC-EDFC-B2A2FA8C52EC}"/>
                  </a:ext>
                </a:extLst>
              </p:cNvPr>
              <p:cNvSpPr/>
              <p:nvPr/>
            </p:nvSpPr>
            <p:spPr>
              <a:xfrm>
                <a:off x="6691213" y="1141642"/>
                <a:ext cx="2306634" cy="2189549"/>
              </a:xfrm>
              <a:prstGeom prst="rect">
                <a:avLst/>
              </a:prstGeom>
              <a:solidFill>
                <a:srgbClr val="DAE3F3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137160" rIns="0" bIns="91440" rtlCol="0" anchor="ctr"/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Primary endpoint</a:t>
                </a:r>
              </a:p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EFS: A vs C</a:t>
                </a:r>
              </a:p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(recurrence of high-grade disease, progressive disease, persistence of </a:t>
                </a:r>
                <a:b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CIS, death from any cause)</a:t>
                </a:r>
              </a:p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Key secondary endpoints</a:t>
                </a:r>
              </a:p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EFS: B vs C</a:t>
                </a:r>
              </a:p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OS</a:t>
                </a:r>
                <a:endParaRPr kumimoji="0" lang="en-US" sz="1200" b="0" i="0" u="none" strike="sngStrike" kern="0" cap="none" spc="0" normalizeH="0" baseline="0" noProof="0" dirty="0">
                  <a:ln>
                    <a:noFill/>
                  </a:ln>
                  <a:solidFill>
                    <a:srgbClr val="09264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Select secondary endpoints</a:t>
                </a:r>
              </a:p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CR (patients with CIS)</a:t>
                </a:r>
                <a:b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Duration of CR (patients with CIS)</a:t>
                </a:r>
              </a:p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Safety</a:t>
                </a:r>
              </a:p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QoL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BB0CE9E-9357-39B1-DBC6-0BA59D5D8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0077" y="1536198"/>
                <a:ext cx="0" cy="1429221"/>
              </a:xfrm>
              <a:prstGeom prst="line">
                <a:avLst/>
              </a:prstGeom>
              <a:noFill/>
              <a:ln w="12700" cap="flat" cmpd="sng" algn="ctr">
                <a:solidFill>
                  <a:srgbClr val="0926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78513CF0-1FE8-CB74-A4C8-A47F69C22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2485" y="1541710"/>
                <a:ext cx="2466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9264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9AA45E-060C-62C0-388D-04963F3B35A5}"/>
                  </a:ext>
                </a:extLst>
              </p:cNvPr>
              <p:cNvSpPr txBox="1"/>
              <p:nvPr/>
            </p:nvSpPr>
            <p:spPr>
              <a:xfrm>
                <a:off x="4601756" y="1107177"/>
                <a:ext cx="465117" cy="209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Arm A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CC49FE-D677-5188-93E0-C2FEDB86299C}"/>
                  </a:ext>
                </a:extLst>
              </p:cNvPr>
              <p:cNvSpPr txBox="1"/>
              <p:nvPr/>
            </p:nvSpPr>
            <p:spPr>
              <a:xfrm>
                <a:off x="4595406" y="1841591"/>
                <a:ext cx="465117" cy="209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Arm B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2AFED3B-E3BC-3586-E21C-B937A1614ECB}"/>
                  </a:ext>
                </a:extLst>
              </p:cNvPr>
              <p:cNvSpPr txBox="1"/>
              <p:nvPr/>
            </p:nvSpPr>
            <p:spPr>
              <a:xfrm>
                <a:off x="4602281" y="2549023"/>
                <a:ext cx="465117" cy="209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Arm 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C174B2-1C32-6004-1B13-84D883986C72}"/>
                  </a:ext>
                </a:extLst>
              </p:cNvPr>
              <p:cNvSpPr txBox="1"/>
              <p:nvPr/>
            </p:nvSpPr>
            <p:spPr>
              <a:xfrm>
                <a:off x="2207806" y="1777414"/>
                <a:ext cx="714295" cy="22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N=1055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3545EC-336D-3CA9-2366-404EE67032C6}"/>
                  </a:ext>
                </a:extLst>
              </p:cNvPr>
              <p:cNvSpPr txBox="1"/>
              <p:nvPr/>
            </p:nvSpPr>
            <p:spPr>
              <a:xfrm>
                <a:off x="1972975" y="2482293"/>
                <a:ext cx="1241917" cy="532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Stratified by </a:t>
                </a:r>
                <a:b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CIS (Y/N) and geographic region</a:t>
                </a:r>
                <a:endParaRPr kumimoji="0" lang="en-PH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5F628377-F074-79A5-FFAE-A04A1486113D}"/>
                  </a:ext>
                </a:extLst>
              </p:cNvPr>
              <p:cNvSpPr/>
              <p:nvPr/>
            </p:nvSpPr>
            <p:spPr>
              <a:xfrm>
                <a:off x="2044537" y="2044085"/>
                <a:ext cx="1053890" cy="383781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9264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Randomization 1:1:1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57F520E-F87F-7FDF-A968-B884CCF0E7F6}"/>
                  </a:ext>
                </a:extLst>
              </p:cNvPr>
              <p:cNvGrpSpPr/>
              <p:nvPr/>
            </p:nvGrpSpPr>
            <p:grpSpPr>
              <a:xfrm>
                <a:off x="162981" y="1134825"/>
                <a:ext cx="1493604" cy="2196366"/>
                <a:chOff x="170263" y="976230"/>
                <a:chExt cx="1493604" cy="2196366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98FF62D-3542-0751-A882-B4800ACD3188}"/>
                    </a:ext>
                  </a:extLst>
                </p:cNvPr>
                <p:cNvSpPr/>
                <p:nvPr/>
              </p:nvSpPr>
              <p:spPr>
                <a:xfrm>
                  <a:off x="172924" y="1394245"/>
                  <a:ext cx="1490943" cy="1733978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72000" rIns="72000" rtlCol="0" anchor="ctr" anchorCtr="0"/>
                <a:lstStyle/>
                <a:p>
                  <a:pPr marL="114300" marR="0" lvl="0" indent="-114300" algn="l" defTabSz="6857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8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926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BCG-naive, </a:t>
                  </a:r>
                  <a:b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926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</a:br>
                  <a:r>
                    <a:rPr lang="en-US" sz="1200" kern="0" dirty="0">
                      <a:solidFill>
                        <a:srgbClr val="092640"/>
                      </a:solidFill>
                      <a:latin typeface="Arial" panose="020B0604020202020204"/>
                      <a:cs typeface="Arial" panose="020B0604020202020204" pitchFamily="34" charset="0"/>
                    </a:rPr>
                    <a:t>high-risk 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926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NMIBC: </a:t>
                  </a:r>
                  <a:b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926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</a:b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926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T1, high-grade Ta, and/or CIS</a:t>
                  </a:r>
                </a:p>
                <a:p>
                  <a:pPr marL="114300" marR="0" lvl="0" indent="-114300" algn="l" defTabSz="6857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926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No prior PD-(L)1, </a:t>
                  </a:r>
                  <a:b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926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</a:b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926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PD-L2, or CTLA-4 inhibitors or immunostimulatory agents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B51C8E9-E59A-1667-0044-21CB8E106B34}"/>
                    </a:ext>
                  </a:extLst>
                </p:cNvPr>
                <p:cNvSpPr/>
                <p:nvPr/>
              </p:nvSpPr>
              <p:spPr>
                <a:xfrm>
                  <a:off x="170263" y="976230"/>
                  <a:ext cx="1487254" cy="418016"/>
                </a:xfrm>
                <a:prstGeom prst="rect">
                  <a:avLst/>
                </a:prstGeom>
                <a:solidFill>
                  <a:srgbClr val="3F6485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 anchorCtr="0"/>
                <a:lstStyle/>
                <a:p>
                  <a:pPr marL="0" marR="0" lvl="0" indent="0" algn="ctr" defTabSz="6857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sng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Patient Population: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3E9E189-15F3-8E13-3DC7-33D975878D33}"/>
                    </a:ext>
                  </a:extLst>
                </p:cNvPr>
                <p:cNvSpPr/>
                <p:nvPr/>
              </p:nvSpPr>
              <p:spPr>
                <a:xfrm>
                  <a:off x="170263" y="979132"/>
                  <a:ext cx="1487254" cy="219346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9264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 anchorCtr="0"/>
                <a:lstStyle/>
                <a:p>
                  <a:pPr marL="0" marR="0" lvl="0" indent="0" algn="l" defTabSz="6857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926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144F8B8C-1105-10CB-E959-1E4D78DA5060}"/>
                  </a:ext>
                </a:extLst>
              </p:cNvPr>
              <p:cNvCxnSpPr>
                <a:cxnSpLocks/>
                <a:stCxn id="41" idx="3"/>
              </p:cNvCxnSpPr>
              <p:nvPr/>
            </p:nvCxnSpPr>
            <p:spPr>
              <a:xfrm flipV="1">
                <a:off x="3098427" y="2235192"/>
                <a:ext cx="560658" cy="78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9264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01D074D-95A2-DBC7-2930-7712935BCEC4}"/>
                </a:ext>
              </a:extLst>
            </p:cNvPr>
            <p:cNvSpPr/>
            <p:nvPr/>
          </p:nvSpPr>
          <p:spPr>
            <a:xfrm>
              <a:off x="4691636" y="2650431"/>
              <a:ext cx="3489102" cy="86964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6F00C3-B4AB-7922-BA56-E473E246C015}"/>
              </a:ext>
            </a:extLst>
          </p:cNvPr>
          <p:cNvSpPr txBox="1"/>
          <p:nvPr/>
        </p:nvSpPr>
        <p:spPr>
          <a:xfrm>
            <a:off x="485775" y="4955445"/>
            <a:ext cx="11220450" cy="374571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Here we present exploratory EFS subgroup analyses based on disease stage at randomization and PD-L1 status</a:t>
            </a:r>
          </a:p>
        </p:txBody>
      </p:sp>
    </p:spTree>
    <p:extLst>
      <p:ext uri="{BB962C8B-B14F-4D97-AF65-F5344CB8AC3E}">
        <p14:creationId xmlns:p14="http://schemas.microsoft.com/office/powerpoint/2010/main" val="358425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073EB-0A31-A355-C060-DA83B8AD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09FBD89-A9F1-06F7-3164-FB59BA6B2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18888"/>
              </p:ext>
            </p:extLst>
          </p:nvPr>
        </p:nvGraphicFramePr>
        <p:xfrm>
          <a:off x="6250484" y="1828800"/>
          <a:ext cx="5497582" cy="3456901"/>
        </p:xfrm>
        <a:graphic>
          <a:graphicData uri="http://schemas.openxmlformats.org/drawingml/2006/table">
            <a:tbl>
              <a:tblPr firstRow="1" bandRow="1"/>
              <a:tblGrid>
                <a:gridCol w="1044000">
                  <a:extLst>
                    <a:ext uri="{9D8B030D-6E8A-4147-A177-3AD203B41FA5}">
                      <a16:colId xmlns:a16="http://schemas.microsoft.com/office/drawing/2014/main" val="2627473174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457036565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51472443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079120381"/>
                    </a:ext>
                  </a:extLst>
                </a:gridCol>
                <a:gridCol w="882526">
                  <a:extLst>
                    <a:ext uri="{9D8B030D-6E8A-4147-A177-3AD203B41FA5}">
                      <a16:colId xmlns:a16="http://schemas.microsoft.com/office/drawing/2014/main" val="2442550367"/>
                    </a:ext>
                  </a:extLst>
                </a:gridCol>
              </a:tblGrid>
              <a:tr h="215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endParaRPr lang="en-GB" sz="1200" b="1" u="non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Events/N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</a:pPr>
                      <a:endParaRPr lang="en-GB" sz="1050" u="none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endParaRPr lang="en-GB" sz="1200" u="none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endParaRPr lang="en-GB" sz="120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648518"/>
                  </a:ext>
                </a:extLst>
              </a:tr>
              <a:tr h="3763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endParaRPr lang="en-GB" sz="1050" b="1" u="none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indent="0" algn="ctr">
                        <a:lnSpc>
                          <a:spcPct val="95000"/>
                        </a:lnSpc>
                      </a:pPr>
                      <a: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</a:t>
                      </a:r>
                      <a:b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BCG-I+M</a:t>
                      </a:r>
                      <a:endParaRPr lang="en-GB" sz="1100" u="none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indent="0" algn="ctr">
                        <a:lnSpc>
                          <a:spcPct val="95000"/>
                        </a:lnSpc>
                      </a:pPr>
                      <a: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</a:t>
                      </a:r>
                      <a:endParaRPr lang="en-GB" sz="1100" u="none" baseline="300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endParaRPr lang="en-GB" sz="1100" u="none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</a:t>
                      </a:r>
                      <a:br>
                        <a:rPr lang="en-US" sz="11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GB" sz="11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238573"/>
                  </a:ext>
                </a:extLst>
              </a:tr>
              <a:tr h="716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lnSpc>
                          <a:spcPct val="95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(stratified)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61/352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89/351</a:t>
                      </a:r>
                      <a:endParaRPr lang="en-GB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(0.49-0.94)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800103"/>
                  </a:ext>
                </a:extLst>
              </a:tr>
              <a:tr h="716389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CIS with or without Ta/T1</a:t>
                      </a:r>
                    </a:p>
                  </a:txBody>
                  <a:tcPr marL="29743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16/88</a:t>
                      </a:r>
                      <a:endParaRPr lang="en-GB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27/88</a:t>
                      </a:r>
                      <a:endParaRPr lang="en-GB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(0.29-0.98)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84793"/>
                  </a:ext>
                </a:extLst>
              </a:tr>
              <a:tr h="716389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T1 with or without CIS</a:t>
                      </a:r>
                    </a:p>
                  </a:txBody>
                  <a:tcPr marL="29743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34/204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52/194</a:t>
                      </a:r>
                      <a:endParaRPr lang="en-GB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(0.41-0.96)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201669"/>
                  </a:ext>
                </a:extLst>
              </a:tr>
              <a:tr h="716389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High-grade Ta with or without CIS</a:t>
                      </a:r>
                    </a:p>
                  </a:txBody>
                  <a:tcPr marL="29743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21/106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(0.46-1.70)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63862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952CA6A-C128-19F0-F842-34D296450E78}"/>
              </a:ext>
            </a:extLst>
          </p:cNvPr>
          <p:cNvSpPr/>
          <p:nvPr/>
        </p:nvSpPr>
        <p:spPr>
          <a:xfrm>
            <a:off x="9194266" y="2786683"/>
            <a:ext cx="476077" cy="2499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0E8BA3-0297-AF67-BD63-2E56D05B76CA}"/>
              </a:ext>
            </a:extLst>
          </p:cNvPr>
          <p:cNvCxnSpPr>
            <a:cxnSpLocks/>
          </p:cNvCxnSpPr>
          <p:nvPr/>
        </p:nvCxnSpPr>
        <p:spPr>
          <a:xfrm>
            <a:off x="9742251" y="2413812"/>
            <a:ext cx="0" cy="28936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ysDash"/>
            <a:miter lim="800000"/>
            <a:tailEnd type="none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0D121-AE62-2CA2-B49B-6BBF15BC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435B2-4FB7-F824-7635-5BB5FC7C8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F3C2722-16D1-93B4-D3BB-EA23E4649CFB}"/>
              </a:ext>
            </a:extLst>
          </p:cNvPr>
          <p:cNvSpPr txBox="1">
            <a:spLocks/>
          </p:cNvSpPr>
          <p:nvPr/>
        </p:nvSpPr>
        <p:spPr>
          <a:xfrm>
            <a:off x="623888" y="5610734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BCG, Bacillus Calmette-Guérin; CIS, carcinoma in situ; EFS, event-free survival; I, induction; ITT, intention to treat; M, maintenance.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1. Shore N, et al. AUA 2025 (Oral). </a:t>
            </a:r>
          </a:p>
        </p:txBody>
      </p:sp>
      <p:grpSp>
        <p:nvGrpSpPr>
          <p:cNvPr id="6668" name="Group 6667">
            <a:extLst>
              <a:ext uri="{FF2B5EF4-FFF2-40B4-BE49-F238E27FC236}">
                <a16:creationId xmlns:a16="http://schemas.microsoft.com/office/drawing/2014/main" id="{C6F6981A-ED9B-1CE2-97E1-7925055F5029}"/>
              </a:ext>
            </a:extLst>
          </p:cNvPr>
          <p:cNvGrpSpPr/>
          <p:nvPr/>
        </p:nvGrpSpPr>
        <p:grpSpPr>
          <a:xfrm>
            <a:off x="1198061" y="2109012"/>
            <a:ext cx="4616988" cy="3037761"/>
            <a:chOff x="1241996" y="1142561"/>
            <a:chExt cx="6457743" cy="2993060"/>
          </a:xfrm>
        </p:grpSpPr>
        <p:sp>
          <p:nvSpPr>
            <p:cNvPr id="6669" name="Rectangle 4693">
              <a:extLst>
                <a:ext uri="{FF2B5EF4-FFF2-40B4-BE49-F238E27FC236}">
                  <a16:creationId xmlns:a16="http://schemas.microsoft.com/office/drawing/2014/main" id="{7BD82189-3D73-9153-B930-DE252C8223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98196" y="2367370"/>
              <a:ext cx="524366" cy="23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EFS (%)</a:t>
              </a:r>
            </a:p>
          </p:txBody>
        </p:sp>
        <p:sp>
          <p:nvSpPr>
            <p:cNvPr id="6670" name="Rectangle 5820">
              <a:extLst>
                <a:ext uri="{FF2B5EF4-FFF2-40B4-BE49-F238E27FC236}">
                  <a16:creationId xmlns:a16="http://schemas.microsoft.com/office/drawing/2014/main" id="{2AA2BEBE-0433-45FE-7BB7-365D65FA8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316" y="3950955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71" name="Group 6670">
              <a:extLst>
                <a:ext uri="{FF2B5EF4-FFF2-40B4-BE49-F238E27FC236}">
                  <a16:creationId xmlns:a16="http://schemas.microsoft.com/office/drawing/2014/main" id="{84DF93FD-7F2C-4D29-0B90-AA74B2CF9031}"/>
                </a:ext>
              </a:extLst>
            </p:cNvPr>
            <p:cNvGrpSpPr/>
            <p:nvPr/>
          </p:nvGrpSpPr>
          <p:grpSpPr>
            <a:xfrm>
              <a:off x="2232718" y="1142561"/>
              <a:ext cx="5149174" cy="873838"/>
              <a:chOff x="4267201" y="1303338"/>
              <a:chExt cx="4438650" cy="1076326"/>
            </a:xfrm>
          </p:grpSpPr>
          <p:sp>
            <p:nvSpPr>
              <p:cNvPr id="7844" name="Freeform 4700">
                <a:extLst>
                  <a:ext uri="{FF2B5EF4-FFF2-40B4-BE49-F238E27FC236}">
                    <a16:creationId xmlns:a16="http://schemas.microsoft.com/office/drawing/2014/main" id="{30401152-1D49-468E-E5B9-E9063C53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1" y="1344613"/>
                <a:ext cx="4359275" cy="996950"/>
              </a:xfrm>
              <a:custGeom>
                <a:avLst/>
                <a:gdLst>
                  <a:gd name="T0" fmla="*/ 37 w 2746"/>
                  <a:gd name="T1" fmla="*/ 6 h 628"/>
                  <a:gd name="T2" fmla="*/ 125 w 2746"/>
                  <a:gd name="T3" fmla="*/ 12 h 628"/>
                  <a:gd name="T4" fmla="*/ 133 w 2746"/>
                  <a:gd name="T5" fmla="*/ 30 h 628"/>
                  <a:gd name="T6" fmla="*/ 137 w 2746"/>
                  <a:gd name="T7" fmla="*/ 42 h 628"/>
                  <a:gd name="T8" fmla="*/ 139 w 2746"/>
                  <a:gd name="T9" fmla="*/ 60 h 628"/>
                  <a:gd name="T10" fmla="*/ 145 w 2746"/>
                  <a:gd name="T11" fmla="*/ 66 h 628"/>
                  <a:gd name="T12" fmla="*/ 147 w 2746"/>
                  <a:gd name="T13" fmla="*/ 96 h 628"/>
                  <a:gd name="T14" fmla="*/ 151 w 2746"/>
                  <a:gd name="T15" fmla="*/ 102 h 628"/>
                  <a:gd name="T16" fmla="*/ 159 w 2746"/>
                  <a:gd name="T17" fmla="*/ 127 h 628"/>
                  <a:gd name="T18" fmla="*/ 229 w 2746"/>
                  <a:gd name="T19" fmla="*/ 133 h 628"/>
                  <a:gd name="T20" fmla="*/ 231 w 2746"/>
                  <a:gd name="T21" fmla="*/ 145 h 628"/>
                  <a:gd name="T22" fmla="*/ 253 w 2746"/>
                  <a:gd name="T23" fmla="*/ 157 h 628"/>
                  <a:gd name="T24" fmla="*/ 265 w 2746"/>
                  <a:gd name="T25" fmla="*/ 175 h 628"/>
                  <a:gd name="T26" fmla="*/ 277 w 2746"/>
                  <a:gd name="T27" fmla="*/ 181 h 628"/>
                  <a:gd name="T28" fmla="*/ 285 w 2746"/>
                  <a:gd name="T29" fmla="*/ 199 h 628"/>
                  <a:gd name="T30" fmla="*/ 289 w 2746"/>
                  <a:gd name="T31" fmla="*/ 205 h 628"/>
                  <a:gd name="T32" fmla="*/ 303 w 2746"/>
                  <a:gd name="T33" fmla="*/ 225 h 628"/>
                  <a:gd name="T34" fmla="*/ 429 w 2746"/>
                  <a:gd name="T35" fmla="*/ 231 h 628"/>
                  <a:gd name="T36" fmla="*/ 431 w 2746"/>
                  <a:gd name="T37" fmla="*/ 243 h 628"/>
                  <a:gd name="T38" fmla="*/ 439 w 2746"/>
                  <a:gd name="T39" fmla="*/ 249 h 628"/>
                  <a:gd name="T40" fmla="*/ 443 w 2746"/>
                  <a:gd name="T41" fmla="*/ 261 h 628"/>
                  <a:gd name="T42" fmla="*/ 487 w 2746"/>
                  <a:gd name="T43" fmla="*/ 267 h 628"/>
                  <a:gd name="T44" fmla="*/ 521 w 2746"/>
                  <a:gd name="T45" fmla="*/ 279 h 628"/>
                  <a:gd name="T46" fmla="*/ 577 w 2746"/>
                  <a:gd name="T47" fmla="*/ 287 h 628"/>
                  <a:gd name="T48" fmla="*/ 581 w 2746"/>
                  <a:gd name="T49" fmla="*/ 299 h 628"/>
                  <a:gd name="T50" fmla="*/ 719 w 2746"/>
                  <a:gd name="T51" fmla="*/ 305 h 628"/>
                  <a:gd name="T52" fmla="*/ 723 w 2746"/>
                  <a:gd name="T53" fmla="*/ 317 h 628"/>
                  <a:gd name="T54" fmla="*/ 852 w 2746"/>
                  <a:gd name="T55" fmla="*/ 323 h 628"/>
                  <a:gd name="T56" fmla="*/ 856 w 2746"/>
                  <a:gd name="T57" fmla="*/ 337 h 628"/>
                  <a:gd name="T58" fmla="*/ 908 w 2746"/>
                  <a:gd name="T59" fmla="*/ 343 h 628"/>
                  <a:gd name="T60" fmla="*/ 948 w 2746"/>
                  <a:gd name="T61" fmla="*/ 355 h 628"/>
                  <a:gd name="T62" fmla="*/ 1008 w 2746"/>
                  <a:gd name="T63" fmla="*/ 363 h 628"/>
                  <a:gd name="T64" fmla="*/ 1018 w 2746"/>
                  <a:gd name="T65" fmla="*/ 381 h 628"/>
                  <a:gd name="T66" fmla="*/ 1094 w 2746"/>
                  <a:gd name="T67" fmla="*/ 387 h 628"/>
                  <a:gd name="T68" fmla="*/ 1148 w 2746"/>
                  <a:gd name="T69" fmla="*/ 401 h 628"/>
                  <a:gd name="T70" fmla="*/ 1294 w 2746"/>
                  <a:gd name="T71" fmla="*/ 407 h 628"/>
                  <a:gd name="T72" fmla="*/ 1366 w 2746"/>
                  <a:gd name="T73" fmla="*/ 427 h 628"/>
                  <a:gd name="T74" fmla="*/ 1418 w 2746"/>
                  <a:gd name="T75" fmla="*/ 435 h 628"/>
                  <a:gd name="T76" fmla="*/ 1456 w 2746"/>
                  <a:gd name="T77" fmla="*/ 449 h 628"/>
                  <a:gd name="T78" fmla="*/ 1573 w 2746"/>
                  <a:gd name="T79" fmla="*/ 455 h 628"/>
                  <a:gd name="T80" fmla="*/ 1581 w 2746"/>
                  <a:gd name="T81" fmla="*/ 469 h 628"/>
                  <a:gd name="T82" fmla="*/ 1683 w 2746"/>
                  <a:gd name="T83" fmla="*/ 483 h 628"/>
                  <a:gd name="T84" fmla="*/ 1771 w 2746"/>
                  <a:gd name="T85" fmla="*/ 497 h 628"/>
                  <a:gd name="T86" fmla="*/ 1863 w 2746"/>
                  <a:gd name="T87" fmla="*/ 503 h 628"/>
                  <a:gd name="T88" fmla="*/ 1895 w 2746"/>
                  <a:gd name="T89" fmla="*/ 523 h 628"/>
                  <a:gd name="T90" fmla="*/ 1925 w 2746"/>
                  <a:gd name="T91" fmla="*/ 533 h 628"/>
                  <a:gd name="T92" fmla="*/ 1949 w 2746"/>
                  <a:gd name="T93" fmla="*/ 557 h 628"/>
                  <a:gd name="T94" fmla="*/ 2037 w 2746"/>
                  <a:gd name="T95" fmla="*/ 569 h 628"/>
                  <a:gd name="T96" fmla="*/ 2145 w 2746"/>
                  <a:gd name="T97" fmla="*/ 596 h 628"/>
                  <a:gd name="T98" fmla="*/ 2746 w 2746"/>
                  <a:gd name="T99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46" h="628">
                    <a:moveTo>
                      <a:pt x="0" y="0"/>
                    </a:moveTo>
                    <a:lnTo>
                      <a:pt x="37" y="0"/>
                    </a:lnTo>
                    <a:lnTo>
                      <a:pt x="37" y="6"/>
                    </a:lnTo>
                    <a:lnTo>
                      <a:pt x="109" y="6"/>
                    </a:lnTo>
                    <a:lnTo>
                      <a:pt x="109" y="12"/>
                    </a:lnTo>
                    <a:lnTo>
                      <a:pt x="125" y="12"/>
                    </a:lnTo>
                    <a:lnTo>
                      <a:pt x="125" y="18"/>
                    </a:lnTo>
                    <a:lnTo>
                      <a:pt x="133" y="18"/>
                    </a:lnTo>
                    <a:lnTo>
                      <a:pt x="133" y="30"/>
                    </a:lnTo>
                    <a:lnTo>
                      <a:pt x="135" y="30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8"/>
                    </a:lnTo>
                    <a:lnTo>
                      <a:pt x="139" y="48"/>
                    </a:lnTo>
                    <a:lnTo>
                      <a:pt x="139" y="60"/>
                    </a:lnTo>
                    <a:lnTo>
                      <a:pt x="141" y="60"/>
                    </a:lnTo>
                    <a:lnTo>
                      <a:pt x="141" y="66"/>
                    </a:lnTo>
                    <a:lnTo>
                      <a:pt x="145" y="66"/>
                    </a:lnTo>
                    <a:lnTo>
                      <a:pt x="145" y="84"/>
                    </a:lnTo>
                    <a:lnTo>
                      <a:pt x="147" y="84"/>
                    </a:lnTo>
                    <a:lnTo>
                      <a:pt x="147" y="96"/>
                    </a:lnTo>
                    <a:lnTo>
                      <a:pt x="149" y="96"/>
                    </a:lnTo>
                    <a:lnTo>
                      <a:pt x="149" y="102"/>
                    </a:lnTo>
                    <a:lnTo>
                      <a:pt x="151" y="102"/>
                    </a:lnTo>
                    <a:lnTo>
                      <a:pt x="151" y="115"/>
                    </a:lnTo>
                    <a:lnTo>
                      <a:pt x="159" y="115"/>
                    </a:lnTo>
                    <a:lnTo>
                      <a:pt x="159" y="127"/>
                    </a:lnTo>
                    <a:lnTo>
                      <a:pt x="161" y="127"/>
                    </a:lnTo>
                    <a:lnTo>
                      <a:pt x="161" y="133"/>
                    </a:lnTo>
                    <a:lnTo>
                      <a:pt x="229" y="133"/>
                    </a:lnTo>
                    <a:lnTo>
                      <a:pt x="229" y="139"/>
                    </a:lnTo>
                    <a:lnTo>
                      <a:pt x="231" y="139"/>
                    </a:lnTo>
                    <a:lnTo>
                      <a:pt x="231" y="145"/>
                    </a:lnTo>
                    <a:lnTo>
                      <a:pt x="245" y="145"/>
                    </a:lnTo>
                    <a:lnTo>
                      <a:pt x="245" y="157"/>
                    </a:lnTo>
                    <a:lnTo>
                      <a:pt x="253" y="157"/>
                    </a:lnTo>
                    <a:lnTo>
                      <a:pt x="253" y="163"/>
                    </a:lnTo>
                    <a:lnTo>
                      <a:pt x="265" y="163"/>
                    </a:lnTo>
                    <a:lnTo>
                      <a:pt x="265" y="175"/>
                    </a:lnTo>
                    <a:lnTo>
                      <a:pt x="269" y="175"/>
                    </a:lnTo>
                    <a:lnTo>
                      <a:pt x="269" y="181"/>
                    </a:lnTo>
                    <a:lnTo>
                      <a:pt x="277" y="181"/>
                    </a:lnTo>
                    <a:lnTo>
                      <a:pt x="277" y="193"/>
                    </a:lnTo>
                    <a:lnTo>
                      <a:pt x="285" y="193"/>
                    </a:lnTo>
                    <a:lnTo>
                      <a:pt x="285" y="199"/>
                    </a:lnTo>
                    <a:lnTo>
                      <a:pt x="289" y="199"/>
                    </a:lnTo>
                    <a:lnTo>
                      <a:pt x="289" y="205"/>
                    </a:lnTo>
                    <a:lnTo>
                      <a:pt x="289" y="205"/>
                    </a:lnTo>
                    <a:lnTo>
                      <a:pt x="289" y="219"/>
                    </a:lnTo>
                    <a:lnTo>
                      <a:pt x="303" y="219"/>
                    </a:lnTo>
                    <a:lnTo>
                      <a:pt x="303" y="225"/>
                    </a:lnTo>
                    <a:lnTo>
                      <a:pt x="359" y="225"/>
                    </a:lnTo>
                    <a:lnTo>
                      <a:pt x="359" y="231"/>
                    </a:lnTo>
                    <a:lnTo>
                      <a:pt x="429" y="231"/>
                    </a:lnTo>
                    <a:lnTo>
                      <a:pt x="429" y="237"/>
                    </a:lnTo>
                    <a:lnTo>
                      <a:pt x="431" y="237"/>
                    </a:lnTo>
                    <a:lnTo>
                      <a:pt x="431" y="243"/>
                    </a:lnTo>
                    <a:lnTo>
                      <a:pt x="433" y="243"/>
                    </a:lnTo>
                    <a:lnTo>
                      <a:pt x="433" y="249"/>
                    </a:lnTo>
                    <a:lnTo>
                      <a:pt x="439" y="249"/>
                    </a:lnTo>
                    <a:lnTo>
                      <a:pt x="439" y="255"/>
                    </a:lnTo>
                    <a:lnTo>
                      <a:pt x="443" y="255"/>
                    </a:lnTo>
                    <a:lnTo>
                      <a:pt x="443" y="261"/>
                    </a:lnTo>
                    <a:lnTo>
                      <a:pt x="485" y="261"/>
                    </a:lnTo>
                    <a:lnTo>
                      <a:pt x="485" y="267"/>
                    </a:lnTo>
                    <a:lnTo>
                      <a:pt x="487" y="267"/>
                    </a:lnTo>
                    <a:lnTo>
                      <a:pt x="487" y="273"/>
                    </a:lnTo>
                    <a:lnTo>
                      <a:pt x="521" y="273"/>
                    </a:lnTo>
                    <a:lnTo>
                      <a:pt x="521" y="279"/>
                    </a:lnTo>
                    <a:lnTo>
                      <a:pt x="575" y="279"/>
                    </a:lnTo>
                    <a:lnTo>
                      <a:pt x="575" y="287"/>
                    </a:lnTo>
                    <a:lnTo>
                      <a:pt x="577" y="287"/>
                    </a:lnTo>
                    <a:lnTo>
                      <a:pt x="577" y="293"/>
                    </a:lnTo>
                    <a:lnTo>
                      <a:pt x="581" y="293"/>
                    </a:lnTo>
                    <a:lnTo>
                      <a:pt x="581" y="299"/>
                    </a:lnTo>
                    <a:lnTo>
                      <a:pt x="715" y="299"/>
                    </a:lnTo>
                    <a:lnTo>
                      <a:pt x="715" y="305"/>
                    </a:lnTo>
                    <a:lnTo>
                      <a:pt x="719" y="305"/>
                    </a:lnTo>
                    <a:lnTo>
                      <a:pt x="719" y="311"/>
                    </a:lnTo>
                    <a:lnTo>
                      <a:pt x="723" y="311"/>
                    </a:lnTo>
                    <a:lnTo>
                      <a:pt x="723" y="317"/>
                    </a:lnTo>
                    <a:lnTo>
                      <a:pt x="842" y="317"/>
                    </a:lnTo>
                    <a:lnTo>
                      <a:pt x="842" y="323"/>
                    </a:lnTo>
                    <a:lnTo>
                      <a:pt x="852" y="323"/>
                    </a:lnTo>
                    <a:lnTo>
                      <a:pt x="852" y="331"/>
                    </a:lnTo>
                    <a:lnTo>
                      <a:pt x="856" y="331"/>
                    </a:lnTo>
                    <a:lnTo>
                      <a:pt x="856" y="337"/>
                    </a:lnTo>
                    <a:lnTo>
                      <a:pt x="866" y="337"/>
                    </a:lnTo>
                    <a:lnTo>
                      <a:pt x="866" y="343"/>
                    </a:lnTo>
                    <a:lnTo>
                      <a:pt x="908" y="343"/>
                    </a:lnTo>
                    <a:lnTo>
                      <a:pt x="908" y="349"/>
                    </a:lnTo>
                    <a:lnTo>
                      <a:pt x="948" y="349"/>
                    </a:lnTo>
                    <a:lnTo>
                      <a:pt x="948" y="355"/>
                    </a:lnTo>
                    <a:lnTo>
                      <a:pt x="998" y="355"/>
                    </a:lnTo>
                    <a:lnTo>
                      <a:pt x="998" y="363"/>
                    </a:lnTo>
                    <a:lnTo>
                      <a:pt x="1008" y="363"/>
                    </a:lnTo>
                    <a:lnTo>
                      <a:pt x="1008" y="369"/>
                    </a:lnTo>
                    <a:lnTo>
                      <a:pt x="1018" y="369"/>
                    </a:lnTo>
                    <a:lnTo>
                      <a:pt x="1018" y="381"/>
                    </a:lnTo>
                    <a:lnTo>
                      <a:pt x="1046" y="381"/>
                    </a:lnTo>
                    <a:lnTo>
                      <a:pt x="1046" y="387"/>
                    </a:lnTo>
                    <a:lnTo>
                      <a:pt x="1094" y="387"/>
                    </a:lnTo>
                    <a:lnTo>
                      <a:pt x="1094" y="395"/>
                    </a:lnTo>
                    <a:lnTo>
                      <a:pt x="1148" y="395"/>
                    </a:lnTo>
                    <a:lnTo>
                      <a:pt x="1148" y="401"/>
                    </a:lnTo>
                    <a:lnTo>
                      <a:pt x="1190" y="401"/>
                    </a:lnTo>
                    <a:lnTo>
                      <a:pt x="1190" y="407"/>
                    </a:lnTo>
                    <a:lnTo>
                      <a:pt x="1294" y="407"/>
                    </a:lnTo>
                    <a:lnTo>
                      <a:pt x="1294" y="421"/>
                    </a:lnTo>
                    <a:lnTo>
                      <a:pt x="1366" y="421"/>
                    </a:lnTo>
                    <a:lnTo>
                      <a:pt x="1366" y="427"/>
                    </a:lnTo>
                    <a:lnTo>
                      <a:pt x="1412" y="427"/>
                    </a:lnTo>
                    <a:lnTo>
                      <a:pt x="1412" y="435"/>
                    </a:lnTo>
                    <a:lnTo>
                      <a:pt x="1418" y="435"/>
                    </a:lnTo>
                    <a:lnTo>
                      <a:pt x="1418" y="441"/>
                    </a:lnTo>
                    <a:lnTo>
                      <a:pt x="1456" y="441"/>
                    </a:lnTo>
                    <a:lnTo>
                      <a:pt x="1456" y="449"/>
                    </a:lnTo>
                    <a:lnTo>
                      <a:pt x="1509" y="449"/>
                    </a:lnTo>
                    <a:lnTo>
                      <a:pt x="1509" y="455"/>
                    </a:lnTo>
                    <a:lnTo>
                      <a:pt x="1573" y="455"/>
                    </a:lnTo>
                    <a:lnTo>
                      <a:pt x="1573" y="461"/>
                    </a:lnTo>
                    <a:lnTo>
                      <a:pt x="1581" y="461"/>
                    </a:lnTo>
                    <a:lnTo>
                      <a:pt x="1581" y="469"/>
                    </a:lnTo>
                    <a:lnTo>
                      <a:pt x="1583" y="469"/>
                    </a:lnTo>
                    <a:lnTo>
                      <a:pt x="1583" y="483"/>
                    </a:lnTo>
                    <a:lnTo>
                      <a:pt x="1683" y="483"/>
                    </a:lnTo>
                    <a:lnTo>
                      <a:pt x="1683" y="489"/>
                    </a:lnTo>
                    <a:lnTo>
                      <a:pt x="1771" y="489"/>
                    </a:lnTo>
                    <a:lnTo>
                      <a:pt x="1771" y="497"/>
                    </a:lnTo>
                    <a:lnTo>
                      <a:pt x="1835" y="497"/>
                    </a:lnTo>
                    <a:lnTo>
                      <a:pt x="1835" y="503"/>
                    </a:lnTo>
                    <a:lnTo>
                      <a:pt x="1863" y="503"/>
                    </a:lnTo>
                    <a:lnTo>
                      <a:pt x="1863" y="511"/>
                    </a:lnTo>
                    <a:lnTo>
                      <a:pt x="1895" y="511"/>
                    </a:lnTo>
                    <a:lnTo>
                      <a:pt x="1895" y="523"/>
                    </a:lnTo>
                    <a:lnTo>
                      <a:pt x="1901" y="523"/>
                    </a:lnTo>
                    <a:lnTo>
                      <a:pt x="1901" y="533"/>
                    </a:lnTo>
                    <a:lnTo>
                      <a:pt x="1925" y="533"/>
                    </a:lnTo>
                    <a:lnTo>
                      <a:pt x="1925" y="545"/>
                    </a:lnTo>
                    <a:lnTo>
                      <a:pt x="1949" y="545"/>
                    </a:lnTo>
                    <a:lnTo>
                      <a:pt x="1949" y="557"/>
                    </a:lnTo>
                    <a:lnTo>
                      <a:pt x="2005" y="557"/>
                    </a:lnTo>
                    <a:lnTo>
                      <a:pt x="2005" y="569"/>
                    </a:lnTo>
                    <a:lnTo>
                      <a:pt x="2037" y="569"/>
                    </a:lnTo>
                    <a:lnTo>
                      <a:pt x="2037" y="582"/>
                    </a:lnTo>
                    <a:lnTo>
                      <a:pt x="2145" y="582"/>
                    </a:lnTo>
                    <a:lnTo>
                      <a:pt x="2145" y="596"/>
                    </a:lnTo>
                    <a:lnTo>
                      <a:pt x="2165" y="596"/>
                    </a:lnTo>
                    <a:lnTo>
                      <a:pt x="2165" y="628"/>
                    </a:lnTo>
                    <a:lnTo>
                      <a:pt x="2746" y="628"/>
                    </a:lnTo>
                  </a:path>
                </a:pathLst>
              </a:custGeom>
              <a:noFill/>
              <a:ln w="19050" cap="flat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45" name="Line 5286">
                <a:extLst>
                  <a:ext uri="{FF2B5EF4-FFF2-40B4-BE49-F238E27FC236}">
                    <a16:creationId xmlns:a16="http://schemas.microsoft.com/office/drawing/2014/main" id="{251D97EC-6641-C772-4EC5-23E470A42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46" name="Line 5287">
                <a:extLst>
                  <a:ext uri="{FF2B5EF4-FFF2-40B4-BE49-F238E27FC236}">
                    <a16:creationId xmlns:a16="http://schemas.microsoft.com/office/drawing/2014/main" id="{F1117A66-D12C-6DA0-3A0F-3487A251D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47" name="Line 5288">
                <a:extLst>
                  <a:ext uri="{FF2B5EF4-FFF2-40B4-BE49-F238E27FC236}">
                    <a16:creationId xmlns:a16="http://schemas.microsoft.com/office/drawing/2014/main" id="{732D9766-4EA5-EE36-035C-EF9B326D6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48" name="Line 5289">
                <a:extLst>
                  <a:ext uri="{FF2B5EF4-FFF2-40B4-BE49-F238E27FC236}">
                    <a16:creationId xmlns:a16="http://schemas.microsoft.com/office/drawing/2014/main" id="{50F4FB88-8D75-463A-DED9-94EB179DA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49" name="Line 5290">
                <a:extLst>
                  <a:ext uri="{FF2B5EF4-FFF2-40B4-BE49-F238E27FC236}">
                    <a16:creationId xmlns:a16="http://schemas.microsoft.com/office/drawing/2014/main" id="{4456C8A9-9A53-7DAA-95D4-E495635D1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50" name="Line 5291">
                <a:extLst>
                  <a:ext uri="{FF2B5EF4-FFF2-40B4-BE49-F238E27FC236}">
                    <a16:creationId xmlns:a16="http://schemas.microsoft.com/office/drawing/2014/main" id="{8B163527-6B48-7CE6-B896-A956B314C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51" name="Line 5292">
                <a:extLst>
                  <a:ext uri="{FF2B5EF4-FFF2-40B4-BE49-F238E27FC236}">
                    <a16:creationId xmlns:a16="http://schemas.microsoft.com/office/drawing/2014/main" id="{E1ED0322-7160-74CD-52D3-857D26C15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52" name="Line 5293">
                <a:extLst>
                  <a:ext uri="{FF2B5EF4-FFF2-40B4-BE49-F238E27FC236}">
                    <a16:creationId xmlns:a16="http://schemas.microsoft.com/office/drawing/2014/main" id="{EF4D50C0-B437-810B-5F80-595C48A30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53" name="Line 5294">
                <a:extLst>
                  <a:ext uri="{FF2B5EF4-FFF2-40B4-BE49-F238E27FC236}">
                    <a16:creationId xmlns:a16="http://schemas.microsoft.com/office/drawing/2014/main" id="{C889795E-32F0-B6ED-F164-6F8330D40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54" name="Line 5295">
                <a:extLst>
                  <a:ext uri="{FF2B5EF4-FFF2-40B4-BE49-F238E27FC236}">
                    <a16:creationId xmlns:a16="http://schemas.microsoft.com/office/drawing/2014/main" id="{1C4405FF-209F-7A20-6DBC-1B81C48CF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55" name="Line 5296">
                <a:extLst>
                  <a:ext uri="{FF2B5EF4-FFF2-40B4-BE49-F238E27FC236}">
                    <a16:creationId xmlns:a16="http://schemas.microsoft.com/office/drawing/2014/main" id="{848B3D6F-8BDA-2626-57F4-50FA09EB1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56" name="Line 5297">
                <a:extLst>
                  <a:ext uri="{FF2B5EF4-FFF2-40B4-BE49-F238E27FC236}">
                    <a16:creationId xmlns:a16="http://schemas.microsoft.com/office/drawing/2014/main" id="{B89390FB-D36E-6BB4-3078-7278A7821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57" name="Line 5298">
                <a:extLst>
                  <a:ext uri="{FF2B5EF4-FFF2-40B4-BE49-F238E27FC236}">
                    <a16:creationId xmlns:a16="http://schemas.microsoft.com/office/drawing/2014/main" id="{90966D19-BDBA-EA84-C40C-CFB04471E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58" name="Line 5299">
                <a:extLst>
                  <a:ext uri="{FF2B5EF4-FFF2-40B4-BE49-F238E27FC236}">
                    <a16:creationId xmlns:a16="http://schemas.microsoft.com/office/drawing/2014/main" id="{A7E3DF7E-CD36-02FC-C9A6-E45D13A34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59" name="Line 5300">
                <a:extLst>
                  <a:ext uri="{FF2B5EF4-FFF2-40B4-BE49-F238E27FC236}">
                    <a16:creationId xmlns:a16="http://schemas.microsoft.com/office/drawing/2014/main" id="{B7AD985A-26A0-403B-4A3A-200BA588B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60" name="Line 5301">
                <a:extLst>
                  <a:ext uri="{FF2B5EF4-FFF2-40B4-BE49-F238E27FC236}">
                    <a16:creationId xmlns:a16="http://schemas.microsoft.com/office/drawing/2014/main" id="{DF515B5B-2836-42CF-3BD4-7937B7DA5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61" name="Line 5302">
                <a:extLst>
                  <a:ext uri="{FF2B5EF4-FFF2-40B4-BE49-F238E27FC236}">
                    <a16:creationId xmlns:a16="http://schemas.microsoft.com/office/drawing/2014/main" id="{B43C56D1-62B5-48CA-D22C-89F736EA7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62" name="Line 5303">
                <a:extLst>
                  <a:ext uri="{FF2B5EF4-FFF2-40B4-BE49-F238E27FC236}">
                    <a16:creationId xmlns:a16="http://schemas.microsoft.com/office/drawing/2014/main" id="{A990E492-8DA1-A26C-72E0-C3897417A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63" name="Line 5304">
                <a:extLst>
                  <a:ext uri="{FF2B5EF4-FFF2-40B4-BE49-F238E27FC236}">
                    <a16:creationId xmlns:a16="http://schemas.microsoft.com/office/drawing/2014/main" id="{5E1F5874-2680-22CA-72FB-2074FE728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64" name="Line 5305">
                <a:extLst>
                  <a:ext uri="{FF2B5EF4-FFF2-40B4-BE49-F238E27FC236}">
                    <a16:creationId xmlns:a16="http://schemas.microsoft.com/office/drawing/2014/main" id="{457BBAB4-FC65-0265-A70E-B1EB77E62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65" name="Line 5306">
                <a:extLst>
                  <a:ext uri="{FF2B5EF4-FFF2-40B4-BE49-F238E27FC236}">
                    <a16:creationId xmlns:a16="http://schemas.microsoft.com/office/drawing/2014/main" id="{76C6B833-85EC-8881-8401-BA739F2C2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66" name="Line 5307">
                <a:extLst>
                  <a:ext uri="{FF2B5EF4-FFF2-40B4-BE49-F238E27FC236}">
                    <a16:creationId xmlns:a16="http://schemas.microsoft.com/office/drawing/2014/main" id="{229D3399-AA6E-6437-7DB8-109629088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67" name="Line 5308">
                <a:extLst>
                  <a:ext uri="{FF2B5EF4-FFF2-40B4-BE49-F238E27FC236}">
                    <a16:creationId xmlns:a16="http://schemas.microsoft.com/office/drawing/2014/main" id="{5D29D678-B544-28B0-0027-B5CF79354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2939" y="13636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68" name="Line 5309">
                <a:extLst>
                  <a:ext uri="{FF2B5EF4-FFF2-40B4-BE49-F238E27FC236}">
                    <a16:creationId xmlns:a16="http://schemas.microsoft.com/office/drawing/2014/main" id="{503D8B7E-EDA8-E1AD-89A7-78BB47FC8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4214" y="132238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69" name="Line 5310">
                <a:extLst>
                  <a:ext uri="{FF2B5EF4-FFF2-40B4-BE49-F238E27FC236}">
                    <a16:creationId xmlns:a16="http://schemas.microsoft.com/office/drawing/2014/main" id="{98BE7D9F-A078-154F-10DD-9D67C4A86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1514" y="142081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70" name="Line 5311">
                <a:extLst>
                  <a:ext uri="{FF2B5EF4-FFF2-40B4-BE49-F238E27FC236}">
                    <a16:creationId xmlns:a16="http://schemas.microsoft.com/office/drawing/2014/main" id="{476D3E3C-B815-598A-90B4-7AD00172B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9" y="13795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71" name="Line 5312">
                <a:extLst>
                  <a:ext uri="{FF2B5EF4-FFF2-40B4-BE49-F238E27FC236}">
                    <a16:creationId xmlns:a16="http://schemas.microsoft.com/office/drawing/2014/main" id="{776A16B8-0DF3-25D5-773F-7D4391C25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7864" y="144938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72" name="Line 5313">
                <a:extLst>
                  <a:ext uri="{FF2B5EF4-FFF2-40B4-BE49-F238E27FC236}">
                    <a16:creationId xmlns:a16="http://schemas.microsoft.com/office/drawing/2014/main" id="{1E74E76F-3CE6-A2D6-87A5-15E377E7C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9139" y="1408113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73" name="Line 5314">
                <a:extLst>
                  <a:ext uri="{FF2B5EF4-FFF2-40B4-BE49-F238E27FC236}">
                    <a16:creationId xmlns:a16="http://schemas.microsoft.com/office/drawing/2014/main" id="{99D02626-3036-E483-276E-90B607B1C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4214" y="14779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74" name="Line 5315">
                <a:extLst>
                  <a:ext uri="{FF2B5EF4-FFF2-40B4-BE49-F238E27FC236}">
                    <a16:creationId xmlns:a16="http://schemas.microsoft.com/office/drawing/2014/main" id="{F4B88803-4B87-42F9-F302-F598F9615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5489" y="143668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75" name="Line 5316">
                <a:extLst>
                  <a:ext uri="{FF2B5EF4-FFF2-40B4-BE49-F238E27FC236}">
                    <a16:creationId xmlns:a16="http://schemas.microsoft.com/office/drawing/2014/main" id="{4AE14AD3-630A-B48F-9E11-06421EF32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389" y="149701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76" name="Line 5317">
                <a:extLst>
                  <a:ext uri="{FF2B5EF4-FFF2-40B4-BE49-F238E27FC236}">
                    <a16:creationId xmlns:a16="http://schemas.microsoft.com/office/drawing/2014/main" id="{1C39C590-7570-BF30-5A4F-6EE3444A2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664" y="1455738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77" name="Line 5318">
                <a:extLst>
                  <a:ext uri="{FF2B5EF4-FFF2-40B4-BE49-F238E27FC236}">
                    <a16:creationId xmlns:a16="http://schemas.microsoft.com/office/drawing/2014/main" id="{9F49F3E2-DB72-6B02-A103-9AD7FE87B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914" y="1527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78" name="Line 5319">
                <a:extLst>
                  <a:ext uri="{FF2B5EF4-FFF2-40B4-BE49-F238E27FC236}">
                    <a16:creationId xmlns:a16="http://schemas.microsoft.com/office/drawing/2014/main" id="{5AF8C050-8A64-3F3D-FCB6-839CAFECE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8189" y="148431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79" name="Line 5320">
                <a:extLst>
                  <a:ext uri="{FF2B5EF4-FFF2-40B4-BE49-F238E27FC236}">
                    <a16:creationId xmlns:a16="http://schemas.microsoft.com/office/drawing/2014/main" id="{2B36CB87-ED7A-B11D-8D6E-81988C1BE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964" y="1555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80" name="Line 5321">
                <a:extLst>
                  <a:ext uri="{FF2B5EF4-FFF2-40B4-BE49-F238E27FC236}">
                    <a16:creationId xmlns:a16="http://schemas.microsoft.com/office/drawing/2014/main" id="{FE610390-C6D3-9B2E-5AFF-43B0AC4AA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239" y="1516063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81" name="Line 5322">
                <a:extLst>
                  <a:ext uri="{FF2B5EF4-FFF2-40B4-BE49-F238E27FC236}">
                    <a16:creationId xmlns:a16="http://schemas.microsoft.com/office/drawing/2014/main" id="{776BFA5A-C435-411C-1A95-C63577D45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4" y="16700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82" name="Line 5323">
                <a:extLst>
                  <a:ext uri="{FF2B5EF4-FFF2-40B4-BE49-F238E27FC236}">
                    <a16:creationId xmlns:a16="http://schemas.microsoft.com/office/drawing/2014/main" id="{B5F74048-8389-8361-2F59-65A9D8DBD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9" y="16319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83" name="Line 5324">
                <a:extLst>
                  <a:ext uri="{FF2B5EF4-FFF2-40B4-BE49-F238E27FC236}">
                    <a16:creationId xmlns:a16="http://schemas.microsoft.com/office/drawing/2014/main" id="{ABBCC7CD-E1F6-B064-BD89-3D9EDAEE3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164" y="1692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84" name="Line 5325">
                <a:extLst>
                  <a:ext uri="{FF2B5EF4-FFF2-40B4-BE49-F238E27FC236}">
                    <a16:creationId xmlns:a16="http://schemas.microsoft.com/office/drawing/2014/main" id="{B0DAAE0D-D105-7C72-D5F1-E433940D0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0439" y="16510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85" name="Line 5326">
                <a:extLst>
                  <a:ext uri="{FF2B5EF4-FFF2-40B4-BE49-F238E27FC236}">
                    <a16:creationId xmlns:a16="http://schemas.microsoft.com/office/drawing/2014/main" id="{FC29DC2B-5067-0E82-0254-36F2D9D57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8689" y="1692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86" name="Line 5327">
                <a:extLst>
                  <a:ext uri="{FF2B5EF4-FFF2-40B4-BE49-F238E27FC236}">
                    <a16:creationId xmlns:a16="http://schemas.microsoft.com/office/drawing/2014/main" id="{D63EB15E-F4CA-F691-208C-81282417E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9964" y="16510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87" name="Line 5328">
                <a:extLst>
                  <a:ext uri="{FF2B5EF4-FFF2-40B4-BE49-F238E27FC236}">
                    <a16:creationId xmlns:a16="http://schemas.microsoft.com/office/drawing/2014/main" id="{F4B63B2B-648C-E09B-4CBA-2643DC5E6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4" y="1701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88" name="Line 5329">
                <a:extLst>
                  <a:ext uri="{FF2B5EF4-FFF2-40B4-BE49-F238E27FC236}">
                    <a16:creationId xmlns:a16="http://schemas.microsoft.com/office/drawing/2014/main" id="{1E796D3A-661A-2AAF-B349-A7A37C33C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8539" y="16605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89" name="Line 5330">
                <a:extLst>
                  <a:ext uri="{FF2B5EF4-FFF2-40B4-BE49-F238E27FC236}">
                    <a16:creationId xmlns:a16="http://schemas.microsoft.com/office/drawing/2014/main" id="{84FABD49-C50B-CFDC-A25D-BA8CCE540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1414" y="1739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90" name="Line 5331">
                <a:extLst>
                  <a:ext uri="{FF2B5EF4-FFF2-40B4-BE49-F238E27FC236}">
                    <a16:creationId xmlns:a16="http://schemas.microsoft.com/office/drawing/2014/main" id="{D374786B-C07B-136F-FA04-F7405C319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689" y="17018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91" name="Line 5332">
                <a:extLst>
                  <a:ext uri="{FF2B5EF4-FFF2-40B4-BE49-F238E27FC236}">
                    <a16:creationId xmlns:a16="http://schemas.microsoft.com/office/drawing/2014/main" id="{A12A10F1-C6E2-A923-7DAE-5B979F49E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5264" y="18192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92" name="Line 5333">
                <a:extLst>
                  <a:ext uri="{FF2B5EF4-FFF2-40B4-BE49-F238E27FC236}">
                    <a16:creationId xmlns:a16="http://schemas.microsoft.com/office/drawing/2014/main" id="{B5A7E851-DB49-B3AD-A659-FA3C67EC0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6539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93" name="Line 5334">
                <a:extLst>
                  <a:ext uri="{FF2B5EF4-FFF2-40B4-BE49-F238E27FC236}">
                    <a16:creationId xmlns:a16="http://schemas.microsoft.com/office/drawing/2014/main" id="{FA0BF2DD-5F69-0074-6E5F-F8FD60B14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3364" y="1819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94" name="Line 5335">
                <a:extLst>
                  <a:ext uri="{FF2B5EF4-FFF2-40B4-BE49-F238E27FC236}">
                    <a16:creationId xmlns:a16="http://schemas.microsoft.com/office/drawing/2014/main" id="{903F8028-56E2-E341-FA14-EA56640F7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4639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95" name="Line 5336">
                <a:extLst>
                  <a:ext uri="{FF2B5EF4-FFF2-40B4-BE49-F238E27FC236}">
                    <a16:creationId xmlns:a16="http://schemas.microsoft.com/office/drawing/2014/main" id="{A526F4B3-27AB-5B67-63B7-7812F9867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2414" y="18192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96" name="Line 5337">
                <a:extLst>
                  <a:ext uri="{FF2B5EF4-FFF2-40B4-BE49-F238E27FC236}">
                    <a16:creationId xmlns:a16="http://schemas.microsoft.com/office/drawing/2014/main" id="{6DE40740-0503-3C9E-687D-D68C3C6EC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0514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97" name="Line 5338">
                <a:extLst>
                  <a:ext uri="{FF2B5EF4-FFF2-40B4-BE49-F238E27FC236}">
                    <a16:creationId xmlns:a16="http://schemas.microsoft.com/office/drawing/2014/main" id="{A6C9A974-926B-33B1-3C64-83646CAA7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2739" y="1819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98" name="Line 5339">
                <a:extLst>
                  <a:ext uri="{FF2B5EF4-FFF2-40B4-BE49-F238E27FC236}">
                    <a16:creationId xmlns:a16="http://schemas.microsoft.com/office/drawing/2014/main" id="{1B6865F0-4FD8-F0A3-D0C7-72A71DFB4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4014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99" name="Line 5340">
                <a:extLst>
                  <a:ext uri="{FF2B5EF4-FFF2-40B4-BE49-F238E27FC236}">
                    <a16:creationId xmlns:a16="http://schemas.microsoft.com/office/drawing/2014/main" id="{E5CD140D-D4C2-653C-2540-23785C316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8614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00" name="Line 5341">
                <a:extLst>
                  <a:ext uri="{FF2B5EF4-FFF2-40B4-BE49-F238E27FC236}">
                    <a16:creationId xmlns:a16="http://schemas.microsoft.com/office/drawing/2014/main" id="{285FD869-62C1-4C23-3298-235E15CF4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9889" y="18002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01" name="Line 5342">
                <a:extLst>
                  <a:ext uri="{FF2B5EF4-FFF2-40B4-BE49-F238E27FC236}">
                    <a16:creationId xmlns:a16="http://schemas.microsoft.com/office/drawing/2014/main" id="{479E87D3-62D5-D1DC-8CD6-504CD7FBC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1164" y="1847851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02" name="Line 5343">
                <a:extLst>
                  <a:ext uri="{FF2B5EF4-FFF2-40B4-BE49-F238E27FC236}">
                    <a16:creationId xmlns:a16="http://schemas.microsoft.com/office/drawing/2014/main" id="{1B9C0B8D-1074-9AB2-0DC2-837B259DA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4026" y="18097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03" name="Line 5344">
                <a:extLst>
                  <a:ext uri="{FF2B5EF4-FFF2-40B4-BE49-F238E27FC236}">
                    <a16:creationId xmlns:a16="http://schemas.microsoft.com/office/drawing/2014/main" id="{29C59488-F24D-721B-3FC0-C8DF4CE9A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6576" y="18700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04" name="Line 5345">
                <a:extLst>
                  <a:ext uri="{FF2B5EF4-FFF2-40B4-BE49-F238E27FC236}">
                    <a16:creationId xmlns:a16="http://schemas.microsoft.com/office/drawing/2014/main" id="{4DB482EA-2D1E-2E76-3544-63CBCDE13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7851" y="1828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05" name="Line 5346">
                <a:extLst>
                  <a:ext uri="{FF2B5EF4-FFF2-40B4-BE49-F238E27FC236}">
                    <a16:creationId xmlns:a16="http://schemas.microsoft.com/office/drawing/2014/main" id="{7950F5DD-D4E9-9BE6-6822-D72B4BB15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4676" y="1889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06" name="Line 5347">
                <a:extLst>
                  <a:ext uri="{FF2B5EF4-FFF2-40B4-BE49-F238E27FC236}">
                    <a16:creationId xmlns:a16="http://schemas.microsoft.com/office/drawing/2014/main" id="{C205DFE7-B99F-5F00-DA8C-43A0E8237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5951" y="18510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07" name="Line 5348">
                <a:extLst>
                  <a:ext uri="{FF2B5EF4-FFF2-40B4-BE49-F238E27FC236}">
                    <a16:creationId xmlns:a16="http://schemas.microsoft.com/office/drawing/2014/main" id="{5A70F31F-A9D3-CE6D-2679-CFDFF42F1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751" y="18986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08" name="Line 5349">
                <a:extLst>
                  <a:ext uri="{FF2B5EF4-FFF2-40B4-BE49-F238E27FC236}">
                    <a16:creationId xmlns:a16="http://schemas.microsoft.com/office/drawing/2014/main" id="{1FC0A76A-73A2-21DC-3296-DE21E1073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8026" y="18605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09" name="Line 5350">
                <a:extLst>
                  <a:ext uri="{FF2B5EF4-FFF2-40B4-BE49-F238E27FC236}">
                    <a16:creationId xmlns:a16="http://schemas.microsoft.com/office/drawing/2014/main" id="{13845E60-7E98-3E74-DD35-A7E8CB4E6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8826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10" name="Line 5351">
                <a:extLst>
                  <a:ext uri="{FF2B5EF4-FFF2-40B4-BE49-F238E27FC236}">
                    <a16:creationId xmlns:a16="http://schemas.microsoft.com/office/drawing/2014/main" id="{C4FA9717-8F70-5B8B-185A-3FAFA07EB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0101" y="18700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11" name="Line 5352">
                <a:extLst>
                  <a:ext uri="{FF2B5EF4-FFF2-40B4-BE49-F238E27FC236}">
                    <a16:creationId xmlns:a16="http://schemas.microsoft.com/office/drawing/2014/main" id="{8FDF1061-91A0-4294-B8D0-403AEC309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9626" y="19494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12" name="Line 5353">
                <a:extLst>
                  <a:ext uri="{FF2B5EF4-FFF2-40B4-BE49-F238E27FC236}">
                    <a16:creationId xmlns:a16="http://schemas.microsoft.com/office/drawing/2014/main" id="{058A1009-B2D9-EDDB-B58D-BC4258828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726" y="19113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13" name="Line 5354">
                <a:extLst>
                  <a:ext uri="{FF2B5EF4-FFF2-40B4-BE49-F238E27FC236}">
                    <a16:creationId xmlns:a16="http://schemas.microsoft.com/office/drawing/2014/main" id="{07BDD507-5D30-06E7-4369-87F7CFEA2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2651" y="19589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14" name="Line 5355">
                <a:extLst>
                  <a:ext uri="{FF2B5EF4-FFF2-40B4-BE49-F238E27FC236}">
                    <a16:creationId xmlns:a16="http://schemas.microsoft.com/office/drawing/2014/main" id="{70190229-B657-8AD8-F330-A23D7B735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1" y="19208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15" name="Line 5356">
                <a:extLst>
                  <a:ext uri="{FF2B5EF4-FFF2-40B4-BE49-F238E27FC236}">
                    <a16:creationId xmlns:a16="http://schemas.microsoft.com/office/drawing/2014/main" id="{4843E051-8E71-5F73-C422-C0A1E96E9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826" y="19589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16" name="Line 5357">
                <a:extLst>
                  <a:ext uri="{FF2B5EF4-FFF2-40B4-BE49-F238E27FC236}">
                    <a16:creationId xmlns:a16="http://schemas.microsoft.com/office/drawing/2014/main" id="{B11D883B-619C-05D9-C357-DC0175574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7101" y="19208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17" name="Line 5358">
                <a:extLst>
                  <a:ext uri="{FF2B5EF4-FFF2-40B4-BE49-F238E27FC236}">
                    <a16:creationId xmlns:a16="http://schemas.microsoft.com/office/drawing/2014/main" id="{FAA9AF4F-5DB3-ABF6-94FB-809AE3998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4726" y="19716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18" name="Line 5359">
                <a:extLst>
                  <a:ext uri="{FF2B5EF4-FFF2-40B4-BE49-F238E27FC236}">
                    <a16:creationId xmlns:a16="http://schemas.microsoft.com/office/drawing/2014/main" id="{55150434-C1D4-0202-C52C-97047DFD2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2826" y="1930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19" name="Line 5360">
                <a:extLst>
                  <a:ext uri="{FF2B5EF4-FFF2-40B4-BE49-F238E27FC236}">
                    <a16:creationId xmlns:a16="http://schemas.microsoft.com/office/drawing/2014/main" id="{E3C925B5-ABB3-D384-DEFA-C93C283BE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64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20" name="Line 5361">
                <a:extLst>
                  <a:ext uri="{FF2B5EF4-FFF2-40B4-BE49-F238E27FC236}">
                    <a16:creationId xmlns:a16="http://schemas.microsoft.com/office/drawing/2014/main" id="{4BCC3410-5A30-12F4-E820-16D6AC541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7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21" name="Line 5362">
                <a:extLst>
                  <a:ext uri="{FF2B5EF4-FFF2-40B4-BE49-F238E27FC236}">
                    <a16:creationId xmlns:a16="http://schemas.microsoft.com/office/drawing/2014/main" id="{F1174250-C9D7-35A5-56BC-65483A62F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64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22" name="Line 5363">
                <a:extLst>
                  <a:ext uri="{FF2B5EF4-FFF2-40B4-BE49-F238E27FC236}">
                    <a16:creationId xmlns:a16="http://schemas.microsoft.com/office/drawing/2014/main" id="{12480A5F-163F-C75A-3277-3374F7D94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7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23" name="Line 5364">
                <a:extLst>
                  <a:ext uri="{FF2B5EF4-FFF2-40B4-BE49-F238E27FC236}">
                    <a16:creationId xmlns:a16="http://schemas.microsoft.com/office/drawing/2014/main" id="{342BC47B-74ED-624C-F04D-406F2B7D3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282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24" name="Line 5365">
                <a:extLst>
                  <a:ext uri="{FF2B5EF4-FFF2-40B4-BE49-F238E27FC236}">
                    <a16:creationId xmlns:a16="http://schemas.microsoft.com/office/drawing/2014/main" id="{AD038851-68DB-14D3-8B60-C7D20F4F7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410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25" name="Line 5366">
                <a:extLst>
                  <a:ext uri="{FF2B5EF4-FFF2-40B4-BE49-F238E27FC236}">
                    <a16:creationId xmlns:a16="http://schemas.microsoft.com/office/drawing/2014/main" id="{DA4F2D85-919C-C428-7EC9-E95E0CFD3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26" name="Line 5367">
                <a:extLst>
                  <a:ext uri="{FF2B5EF4-FFF2-40B4-BE49-F238E27FC236}">
                    <a16:creationId xmlns:a16="http://schemas.microsoft.com/office/drawing/2014/main" id="{6C953C3E-DA1B-73EE-CFA2-2D3C935BB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997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27" name="Line 5368">
                <a:extLst>
                  <a:ext uri="{FF2B5EF4-FFF2-40B4-BE49-F238E27FC236}">
                    <a16:creationId xmlns:a16="http://schemas.microsoft.com/office/drawing/2014/main" id="{929DFEAF-026A-FDEE-4644-6D169CD7F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05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28" name="Line 5369">
                <a:extLst>
                  <a:ext uri="{FF2B5EF4-FFF2-40B4-BE49-F238E27FC236}">
                    <a16:creationId xmlns:a16="http://schemas.microsoft.com/office/drawing/2014/main" id="{CEF477DA-14C7-369F-7145-7CA4E1E93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632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29" name="Line 5370">
                <a:extLst>
                  <a:ext uri="{FF2B5EF4-FFF2-40B4-BE49-F238E27FC236}">
                    <a16:creationId xmlns:a16="http://schemas.microsoft.com/office/drawing/2014/main" id="{9658AE62-A744-C9CD-BC21-D276142F2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45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30" name="Line 5371">
                <a:extLst>
                  <a:ext uri="{FF2B5EF4-FFF2-40B4-BE49-F238E27FC236}">
                    <a16:creationId xmlns:a16="http://schemas.microsoft.com/office/drawing/2014/main" id="{4A407EB7-C21A-6AEC-5849-B82F1A3EF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58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31" name="Line 5372">
                <a:extLst>
                  <a:ext uri="{FF2B5EF4-FFF2-40B4-BE49-F238E27FC236}">
                    <a16:creationId xmlns:a16="http://schemas.microsoft.com/office/drawing/2014/main" id="{1A440868-D99A-F3D1-ECA6-822BA247A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32" name="Line 5373">
                <a:extLst>
                  <a:ext uri="{FF2B5EF4-FFF2-40B4-BE49-F238E27FC236}">
                    <a16:creationId xmlns:a16="http://schemas.microsoft.com/office/drawing/2014/main" id="{5993CDE8-3586-4ED9-58C6-C05611F91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220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33" name="Line 5374">
                <a:extLst>
                  <a:ext uri="{FF2B5EF4-FFF2-40B4-BE49-F238E27FC236}">
                    <a16:creationId xmlns:a16="http://schemas.microsoft.com/office/drawing/2014/main" id="{94A6324F-1492-4BEA-2437-A236DEFBC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045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34" name="Line 5375">
                <a:extLst>
                  <a:ext uri="{FF2B5EF4-FFF2-40B4-BE49-F238E27FC236}">
                    <a16:creationId xmlns:a16="http://schemas.microsoft.com/office/drawing/2014/main" id="{B5C6E8B8-6B9D-C3B8-B846-6850C5C98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172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35" name="Line 5376">
                <a:extLst>
                  <a:ext uri="{FF2B5EF4-FFF2-40B4-BE49-F238E27FC236}">
                    <a16:creationId xmlns:a16="http://schemas.microsoft.com/office/drawing/2014/main" id="{757C59ED-3301-7110-DC2A-118628A04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1" y="2012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36" name="Line 5377">
                <a:extLst>
                  <a:ext uri="{FF2B5EF4-FFF2-40B4-BE49-F238E27FC236}">
                    <a16:creationId xmlns:a16="http://schemas.microsoft.com/office/drawing/2014/main" id="{B06EB21D-7B8E-73EC-ED87-533ECAC00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9526" y="19748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37" name="Line 5378">
                <a:extLst>
                  <a:ext uri="{FF2B5EF4-FFF2-40B4-BE49-F238E27FC236}">
                    <a16:creationId xmlns:a16="http://schemas.microsoft.com/office/drawing/2014/main" id="{55623BA9-573C-8B06-7ECA-0841C87CA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4339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38" name="Line 5379">
                <a:extLst>
                  <a:ext uri="{FF2B5EF4-FFF2-40B4-BE49-F238E27FC236}">
                    <a16:creationId xmlns:a16="http://schemas.microsoft.com/office/drawing/2014/main" id="{A3727928-5D06-A8BE-4012-206BFF284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5614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39" name="Line 5380">
                <a:extLst>
                  <a:ext uri="{FF2B5EF4-FFF2-40B4-BE49-F238E27FC236}">
                    <a16:creationId xmlns:a16="http://schemas.microsoft.com/office/drawing/2014/main" id="{1DE6791C-FE91-3F86-10F7-BC8232C6C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4339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40" name="Line 5381">
                <a:extLst>
                  <a:ext uri="{FF2B5EF4-FFF2-40B4-BE49-F238E27FC236}">
                    <a16:creationId xmlns:a16="http://schemas.microsoft.com/office/drawing/2014/main" id="{B9C02995-4A5E-BF88-F946-693AC58DF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5614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41" name="Line 5382">
                <a:extLst>
                  <a:ext uri="{FF2B5EF4-FFF2-40B4-BE49-F238E27FC236}">
                    <a16:creationId xmlns:a16="http://schemas.microsoft.com/office/drawing/2014/main" id="{27314C83-6A2F-CF07-987C-B95E602E8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7514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42" name="Line 5383">
                <a:extLst>
                  <a:ext uri="{FF2B5EF4-FFF2-40B4-BE49-F238E27FC236}">
                    <a16:creationId xmlns:a16="http://schemas.microsoft.com/office/drawing/2014/main" id="{807BFB3C-4A19-3232-5FBE-46B4EB06C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8789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43" name="Line 5384">
                <a:extLst>
                  <a:ext uri="{FF2B5EF4-FFF2-40B4-BE49-F238E27FC236}">
                    <a16:creationId xmlns:a16="http://schemas.microsoft.com/office/drawing/2014/main" id="{50CF3C87-6144-FEA9-721F-A68B0F2CC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3864" y="20891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44" name="Line 5385">
                <a:extLst>
                  <a:ext uri="{FF2B5EF4-FFF2-40B4-BE49-F238E27FC236}">
                    <a16:creationId xmlns:a16="http://schemas.microsoft.com/office/drawing/2014/main" id="{170E6742-762A-10B2-5913-1B5848C13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5139" y="20510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45" name="Line 5386">
                <a:extLst>
                  <a:ext uri="{FF2B5EF4-FFF2-40B4-BE49-F238E27FC236}">
                    <a16:creationId xmlns:a16="http://schemas.microsoft.com/office/drawing/2014/main" id="{532E5B58-E64A-ABF8-4A5F-80C75E4D1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2914" y="21113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46" name="Line 5387">
                <a:extLst>
                  <a:ext uri="{FF2B5EF4-FFF2-40B4-BE49-F238E27FC236}">
                    <a16:creationId xmlns:a16="http://schemas.microsoft.com/office/drawing/2014/main" id="{09EF920C-220C-C7E2-C3CF-17FB0B4E0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1014" y="20701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47" name="Line 5388">
                <a:extLst>
                  <a:ext uri="{FF2B5EF4-FFF2-40B4-BE49-F238E27FC236}">
                    <a16:creationId xmlns:a16="http://schemas.microsoft.com/office/drawing/2014/main" id="{0BF029B7-A4CC-5C85-87BC-FE9A20B0A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1964" y="21113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48" name="Line 5389">
                <a:extLst>
                  <a:ext uri="{FF2B5EF4-FFF2-40B4-BE49-F238E27FC236}">
                    <a16:creationId xmlns:a16="http://schemas.microsoft.com/office/drawing/2014/main" id="{66C9498C-7283-725A-0D55-39E76BBA7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3239" y="20701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49" name="Line 5390">
                <a:extLst>
                  <a:ext uri="{FF2B5EF4-FFF2-40B4-BE49-F238E27FC236}">
                    <a16:creationId xmlns:a16="http://schemas.microsoft.com/office/drawing/2014/main" id="{F8CB7352-4BC5-5EB5-A837-C623503C5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3264" y="2120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50" name="Line 5391">
                <a:extLst>
                  <a:ext uri="{FF2B5EF4-FFF2-40B4-BE49-F238E27FC236}">
                    <a16:creationId xmlns:a16="http://schemas.microsoft.com/office/drawing/2014/main" id="{B750269E-E3F9-F93B-5638-D8CDD9017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4539" y="2082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51" name="Line 5392">
                <a:extLst>
                  <a:ext uri="{FF2B5EF4-FFF2-40B4-BE49-F238E27FC236}">
                    <a16:creationId xmlns:a16="http://schemas.microsoft.com/office/drawing/2014/main" id="{5E477CC6-69E5-DAD8-55EA-7E26AD79B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4539" y="2133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52" name="Line 5393">
                <a:extLst>
                  <a:ext uri="{FF2B5EF4-FFF2-40B4-BE49-F238E27FC236}">
                    <a16:creationId xmlns:a16="http://schemas.microsoft.com/office/drawing/2014/main" id="{E40153CD-2C59-5324-531D-5D71E332A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5814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53" name="Line 5394">
                <a:extLst>
                  <a:ext uri="{FF2B5EF4-FFF2-40B4-BE49-F238E27FC236}">
                    <a16:creationId xmlns:a16="http://schemas.microsoft.com/office/drawing/2014/main" id="{C48BDA40-9979-9898-142D-2C1D854FC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164" y="21336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54" name="Line 5395">
                <a:extLst>
                  <a:ext uri="{FF2B5EF4-FFF2-40B4-BE49-F238E27FC236}">
                    <a16:creationId xmlns:a16="http://schemas.microsoft.com/office/drawing/2014/main" id="{CF39511A-A313-0224-28AB-5A0FFE974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3439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55" name="Line 5396">
                <a:extLst>
                  <a:ext uri="{FF2B5EF4-FFF2-40B4-BE49-F238E27FC236}">
                    <a16:creationId xmlns:a16="http://schemas.microsoft.com/office/drawing/2014/main" id="{0E6D2797-0AAD-316C-1A32-52476B6B0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8039" y="2133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56" name="Line 5397">
                <a:extLst>
                  <a:ext uri="{FF2B5EF4-FFF2-40B4-BE49-F238E27FC236}">
                    <a16:creationId xmlns:a16="http://schemas.microsoft.com/office/drawing/2014/main" id="{02A04F95-D87A-9BFD-31E7-484F06695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57" name="Line 5398">
                <a:extLst>
                  <a:ext uri="{FF2B5EF4-FFF2-40B4-BE49-F238E27FC236}">
                    <a16:creationId xmlns:a16="http://schemas.microsoft.com/office/drawing/2014/main" id="{4FD6DE30-BFC7-0F2D-D5AE-03A6E8170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58" name="Line 5399">
                <a:extLst>
                  <a:ext uri="{FF2B5EF4-FFF2-40B4-BE49-F238E27FC236}">
                    <a16:creationId xmlns:a16="http://schemas.microsoft.com/office/drawing/2014/main" id="{08AD48C6-BB47-CF9C-E70D-AEF803B8F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59" name="Line 5400">
                <a:extLst>
                  <a:ext uri="{FF2B5EF4-FFF2-40B4-BE49-F238E27FC236}">
                    <a16:creationId xmlns:a16="http://schemas.microsoft.com/office/drawing/2014/main" id="{C9EA5FBC-BF23-4C05-78F4-6A8E7E9A2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60" name="Line 5401">
                <a:extLst>
                  <a:ext uri="{FF2B5EF4-FFF2-40B4-BE49-F238E27FC236}">
                    <a16:creationId xmlns:a16="http://schemas.microsoft.com/office/drawing/2014/main" id="{4D700F75-7587-5834-47A0-F87DBD2CC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61" name="Line 5402">
                <a:extLst>
                  <a:ext uri="{FF2B5EF4-FFF2-40B4-BE49-F238E27FC236}">
                    <a16:creationId xmlns:a16="http://schemas.microsoft.com/office/drawing/2014/main" id="{F0203A05-7D1B-FC2F-900B-46C233E49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62" name="Line 5403">
                <a:extLst>
                  <a:ext uri="{FF2B5EF4-FFF2-40B4-BE49-F238E27FC236}">
                    <a16:creationId xmlns:a16="http://schemas.microsoft.com/office/drawing/2014/main" id="{C06B03AF-477F-1F7A-7D8B-75DE7C336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63" name="Line 5404">
                <a:extLst>
                  <a:ext uri="{FF2B5EF4-FFF2-40B4-BE49-F238E27FC236}">
                    <a16:creationId xmlns:a16="http://schemas.microsoft.com/office/drawing/2014/main" id="{65313E9E-D05B-CE50-ADA8-664EF248B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64" name="Line 5405">
                <a:extLst>
                  <a:ext uri="{FF2B5EF4-FFF2-40B4-BE49-F238E27FC236}">
                    <a16:creationId xmlns:a16="http://schemas.microsoft.com/office/drawing/2014/main" id="{1A47F7D7-9AD6-C222-3892-1EF1BDD7F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65" name="Line 5406">
                <a:extLst>
                  <a:ext uri="{FF2B5EF4-FFF2-40B4-BE49-F238E27FC236}">
                    <a16:creationId xmlns:a16="http://schemas.microsoft.com/office/drawing/2014/main" id="{CDDC50AF-9DF0-58F9-6A3A-40B612C32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66" name="Line 5407">
                <a:extLst>
                  <a:ext uri="{FF2B5EF4-FFF2-40B4-BE49-F238E27FC236}">
                    <a16:creationId xmlns:a16="http://schemas.microsoft.com/office/drawing/2014/main" id="{651C9828-D053-0DDD-1AC5-84055DE7B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67" name="Line 5408">
                <a:extLst>
                  <a:ext uri="{FF2B5EF4-FFF2-40B4-BE49-F238E27FC236}">
                    <a16:creationId xmlns:a16="http://schemas.microsoft.com/office/drawing/2014/main" id="{8AD432E4-9CC7-DE06-CA59-808D34ED6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68" name="Line 5409">
                <a:extLst>
                  <a:ext uri="{FF2B5EF4-FFF2-40B4-BE49-F238E27FC236}">
                    <a16:creationId xmlns:a16="http://schemas.microsoft.com/office/drawing/2014/main" id="{3D8D6FEF-F0FA-A86A-019C-A8FDD9EEE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69" name="Line 5410">
                <a:extLst>
                  <a:ext uri="{FF2B5EF4-FFF2-40B4-BE49-F238E27FC236}">
                    <a16:creationId xmlns:a16="http://schemas.microsoft.com/office/drawing/2014/main" id="{E935551A-0E0F-64DE-4D1C-67905EA0C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70" name="Line 5411">
                <a:extLst>
                  <a:ext uri="{FF2B5EF4-FFF2-40B4-BE49-F238E27FC236}">
                    <a16:creationId xmlns:a16="http://schemas.microsoft.com/office/drawing/2014/main" id="{BCE82EA8-ABD5-7A95-5EBF-82659F4DC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71" name="Line 5412">
                <a:extLst>
                  <a:ext uri="{FF2B5EF4-FFF2-40B4-BE49-F238E27FC236}">
                    <a16:creationId xmlns:a16="http://schemas.microsoft.com/office/drawing/2014/main" id="{18C1AA32-9D85-2669-C0EC-F69397130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72" name="Line 5413">
                <a:extLst>
                  <a:ext uri="{FF2B5EF4-FFF2-40B4-BE49-F238E27FC236}">
                    <a16:creationId xmlns:a16="http://schemas.microsoft.com/office/drawing/2014/main" id="{CC61FE5F-EB9F-8B14-9239-290CDF62A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73" name="Line 5414">
                <a:extLst>
                  <a:ext uri="{FF2B5EF4-FFF2-40B4-BE49-F238E27FC236}">
                    <a16:creationId xmlns:a16="http://schemas.microsoft.com/office/drawing/2014/main" id="{1B50349A-7ACA-3475-16F4-0AD11AA61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74" name="Line 5415">
                <a:extLst>
                  <a:ext uri="{FF2B5EF4-FFF2-40B4-BE49-F238E27FC236}">
                    <a16:creationId xmlns:a16="http://schemas.microsoft.com/office/drawing/2014/main" id="{3C8B64CD-DE8F-F023-B186-A34B25DBB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75" name="Line 5416">
                <a:extLst>
                  <a:ext uri="{FF2B5EF4-FFF2-40B4-BE49-F238E27FC236}">
                    <a16:creationId xmlns:a16="http://schemas.microsoft.com/office/drawing/2014/main" id="{DCDFE821-9076-E129-BB08-85CFC7C40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76" name="Line 5417">
                <a:extLst>
                  <a:ext uri="{FF2B5EF4-FFF2-40B4-BE49-F238E27FC236}">
                    <a16:creationId xmlns:a16="http://schemas.microsoft.com/office/drawing/2014/main" id="{96E76CEF-B609-77D3-64E7-761DB2174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77" name="Line 5418">
                <a:extLst>
                  <a:ext uri="{FF2B5EF4-FFF2-40B4-BE49-F238E27FC236}">
                    <a16:creationId xmlns:a16="http://schemas.microsoft.com/office/drawing/2014/main" id="{6CB56B52-C4A7-C5A0-6541-B59A7F8BC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78" name="Line 5419">
                <a:extLst>
                  <a:ext uri="{FF2B5EF4-FFF2-40B4-BE49-F238E27FC236}">
                    <a16:creationId xmlns:a16="http://schemas.microsoft.com/office/drawing/2014/main" id="{5E96FFB9-7245-CA5F-E4DC-10D9723F8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79" name="Line 5420">
                <a:extLst>
                  <a:ext uri="{FF2B5EF4-FFF2-40B4-BE49-F238E27FC236}">
                    <a16:creationId xmlns:a16="http://schemas.microsoft.com/office/drawing/2014/main" id="{A8E1BFA9-28F0-FF6D-0B2E-2EC7DEF2F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0" name="Line 5421">
                <a:extLst>
                  <a:ext uri="{FF2B5EF4-FFF2-40B4-BE49-F238E27FC236}">
                    <a16:creationId xmlns:a16="http://schemas.microsoft.com/office/drawing/2014/main" id="{10F56BB5-1E89-02D1-227F-B0A1DD4A9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1" name="Line 5422">
                <a:extLst>
                  <a:ext uri="{FF2B5EF4-FFF2-40B4-BE49-F238E27FC236}">
                    <a16:creationId xmlns:a16="http://schemas.microsoft.com/office/drawing/2014/main" id="{872831AC-F57F-2A02-95AF-879FA8675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2" name="Line 5423">
                <a:extLst>
                  <a:ext uri="{FF2B5EF4-FFF2-40B4-BE49-F238E27FC236}">
                    <a16:creationId xmlns:a16="http://schemas.microsoft.com/office/drawing/2014/main" id="{F9473F68-E89D-D7E6-5C29-7DA216CF2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3" name="Line 5424">
                <a:extLst>
                  <a:ext uri="{FF2B5EF4-FFF2-40B4-BE49-F238E27FC236}">
                    <a16:creationId xmlns:a16="http://schemas.microsoft.com/office/drawing/2014/main" id="{BCC04441-1E0D-8536-4F29-F50E16B38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4" name="Line 5425">
                <a:extLst>
                  <a:ext uri="{FF2B5EF4-FFF2-40B4-BE49-F238E27FC236}">
                    <a16:creationId xmlns:a16="http://schemas.microsoft.com/office/drawing/2014/main" id="{B1CB688C-89D5-F0CC-D8C8-CA15E1805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5" name="Line 5426">
                <a:extLst>
                  <a:ext uri="{FF2B5EF4-FFF2-40B4-BE49-F238E27FC236}">
                    <a16:creationId xmlns:a16="http://schemas.microsoft.com/office/drawing/2014/main" id="{2229125D-CC5D-D4F3-A71A-B8C972428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6" name="Line 5427">
                <a:extLst>
                  <a:ext uri="{FF2B5EF4-FFF2-40B4-BE49-F238E27FC236}">
                    <a16:creationId xmlns:a16="http://schemas.microsoft.com/office/drawing/2014/main" id="{11BD67F5-D253-9500-EBA4-04B3ACDC0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7" name="Line 5428">
                <a:extLst>
                  <a:ext uri="{FF2B5EF4-FFF2-40B4-BE49-F238E27FC236}">
                    <a16:creationId xmlns:a16="http://schemas.microsoft.com/office/drawing/2014/main" id="{7605A927-FBE1-64CE-1F1E-5AF2EF429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8" name="Line 5429">
                <a:extLst>
                  <a:ext uri="{FF2B5EF4-FFF2-40B4-BE49-F238E27FC236}">
                    <a16:creationId xmlns:a16="http://schemas.microsoft.com/office/drawing/2014/main" id="{32EC1DEF-8653-79C8-4252-FA687BE2F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9" name="Line 5430">
                <a:extLst>
                  <a:ext uri="{FF2B5EF4-FFF2-40B4-BE49-F238E27FC236}">
                    <a16:creationId xmlns:a16="http://schemas.microsoft.com/office/drawing/2014/main" id="{D0E3A748-0699-21E8-C954-F1FB9A9CC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0" name="Line 5431">
                <a:extLst>
                  <a:ext uri="{FF2B5EF4-FFF2-40B4-BE49-F238E27FC236}">
                    <a16:creationId xmlns:a16="http://schemas.microsoft.com/office/drawing/2014/main" id="{832E328E-4E0F-D8EC-50E8-E1F735C13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1" name="Line 5432">
                <a:extLst>
                  <a:ext uri="{FF2B5EF4-FFF2-40B4-BE49-F238E27FC236}">
                    <a16:creationId xmlns:a16="http://schemas.microsoft.com/office/drawing/2014/main" id="{7E0CCA96-D87C-76FA-A0C2-D6014D158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2" name="Line 5433">
                <a:extLst>
                  <a:ext uri="{FF2B5EF4-FFF2-40B4-BE49-F238E27FC236}">
                    <a16:creationId xmlns:a16="http://schemas.microsoft.com/office/drawing/2014/main" id="{6A5A3512-57A6-C791-5BF6-3D893F161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3" name="Line 5434">
                <a:extLst>
                  <a:ext uri="{FF2B5EF4-FFF2-40B4-BE49-F238E27FC236}">
                    <a16:creationId xmlns:a16="http://schemas.microsoft.com/office/drawing/2014/main" id="{716B3691-1774-DCF9-4B60-13229E7FB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4" name="Line 5435">
                <a:extLst>
                  <a:ext uri="{FF2B5EF4-FFF2-40B4-BE49-F238E27FC236}">
                    <a16:creationId xmlns:a16="http://schemas.microsoft.com/office/drawing/2014/main" id="{BCB43D83-2E25-E548-A7FA-5FF68D3CE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5" name="Line 5436">
                <a:extLst>
                  <a:ext uri="{FF2B5EF4-FFF2-40B4-BE49-F238E27FC236}">
                    <a16:creationId xmlns:a16="http://schemas.microsoft.com/office/drawing/2014/main" id="{EA25B41D-CD8D-3F3B-A972-FA3843CA9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6" name="Line 5437">
                <a:extLst>
                  <a:ext uri="{FF2B5EF4-FFF2-40B4-BE49-F238E27FC236}">
                    <a16:creationId xmlns:a16="http://schemas.microsoft.com/office/drawing/2014/main" id="{9597C17D-F819-5AD4-DD6F-77D02156E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7" name="Line 5438">
                <a:extLst>
                  <a:ext uri="{FF2B5EF4-FFF2-40B4-BE49-F238E27FC236}">
                    <a16:creationId xmlns:a16="http://schemas.microsoft.com/office/drawing/2014/main" id="{92D77C3A-E257-2FC4-3690-F91A7A898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8" name="Line 5439">
                <a:extLst>
                  <a:ext uri="{FF2B5EF4-FFF2-40B4-BE49-F238E27FC236}">
                    <a16:creationId xmlns:a16="http://schemas.microsoft.com/office/drawing/2014/main" id="{49E79B93-2111-B128-C61E-8280FFC18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9" name="Line 5440">
                <a:extLst>
                  <a:ext uri="{FF2B5EF4-FFF2-40B4-BE49-F238E27FC236}">
                    <a16:creationId xmlns:a16="http://schemas.microsoft.com/office/drawing/2014/main" id="{64A0B19F-640C-8019-B9C8-B27297111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0" name="Line 5441">
                <a:extLst>
                  <a:ext uri="{FF2B5EF4-FFF2-40B4-BE49-F238E27FC236}">
                    <a16:creationId xmlns:a16="http://schemas.microsoft.com/office/drawing/2014/main" id="{04ADB1F0-840B-7B8F-EAB4-E9C69AF09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1" name="Line 5442">
                <a:extLst>
                  <a:ext uri="{FF2B5EF4-FFF2-40B4-BE49-F238E27FC236}">
                    <a16:creationId xmlns:a16="http://schemas.microsoft.com/office/drawing/2014/main" id="{3EBE1234-4FCE-407E-EF7B-1E040B8E0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2" name="Line 5443">
                <a:extLst>
                  <a:ext uri="{FF2B5EF4-FFF2-40B4-BE49-F238E27FC236}">
                    <a16:creationId xmlns:a16="http://schemas.microsoft.com/office/drawing/2014/main" id="{1EBB2C04-490C-6BCF-63BC-BAAD151CC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3" name="Line 5444">
                <a:extLst>
                  <a:ext uri="{FF2B5EF4-FFF2-40B4-BE49-F238E27FC236}">
                    <a16:creationId xmlns:a16="http://schemas.microsoft.com/office/drawing/2014/main" id="{D6BBF08F-254F-9663-CDE4-43FF72232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4" name="Line 5445">
                <a:extLst>
                  <a:ext uri="{FF2B5EF4-FFF2-40B4-BE49-F238E27FC236}">
                    <a16:creationId xmlns:a16="http://schemas.microsoft.com/office/drawing/2014/main" id="{186CE875-4F79-2266-E012-FC2022953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5" name="Line 5446">
                <a:extLst>
                  <a:ext uri="{FF2B5EF4-FFF2-40B4-BE49-F238E27FC236}">
                    <a16:creationId xmlns:a16="http://schemas.microsoft.com/office/drawing/2014/main" id="{81C5E956-F120-B7A2-829A-4A501A189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6" name="Line 5447">
                <a:extLst>
                  <a:ext uri="{FF2B5EF4-FFF2-40B4-BE49-F238E27FC236}">
                    <a16:creationId xmlns:a16="http://schemas.microsoft.com/office/drawing/2014/main" id="{4BAFEF01-8748-89D2-68B0-B586DEB97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7" name="Line 5448">
                <a:extLst>
                  <a:ext uri="{FF2B5EF4-FFF2-40B4-BE49-F238E27FC236}">
                    <a16:creationId xmlns:a16="http://schemas.microsoft.com/office/drawing/2014/main" id="{A959C9C7-9C75-2A7C-E9D9-C48E48A6D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8" name="Line 5449">
                <a:extLst>
                  <a:ext uri="{FF2B5EF4-FFF2-40B4-BE49-F238E27FC236}">
                    <a16:creationId xmlns:a16="http://schemas.microsoft.com/office/drawing/2014/main" id="{6E8EEE95-D958-45D4-7A41-30C513483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9" name="Line 5450">
                <a:extLst>
                  <a:ext uri="{FF2B5EF4-FFF2-40B4-BE49-F238E27FC236}">
                    <a16:creationId xmlns:a16="http://schemas.microsoft.com/office/drawing/2014/main" id="{5ACA0BA7-C293-0110-46E3-AC2FCD8A3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0" name="Line 5451">
                <a:extLst>
                  <a:ext uri="{FF2B5EF4-FFF2-40B4-BE49-F238E27FC236}">
                    <a16:creationId xmlns:a16="http://schemas.microsoft.com/office/drawing/2014/main" id="{959F44CB-FE23-A88B-0F23-DA50C6D06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1" name="Line 5452">
                <a:extLst>
                  <a:ext uri="{FF2B5EF4-FFF2-40B4-BE49-F238E27FC236}">
                    <a16:creationId xmlns:a16="http://schemas.microsoft.com/office/drawing/2014/main" id="{ACCF6735-7D67-34AA-47E8-A39187689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2" name="Line 5453">
                <a:extLst>
                  <a:ext uri="{FF2B5EF4-FFF2-40B4-BE49-F238E27FC236}">
                    <a16:creationId xmlns:a16="http://schemas.microsoft.com/office/drawing/2014/main" id="{B612FD98-E113-16E3-0877-3DAEF1BBF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3" name="Line 5454">
                <a:extLst>
                  <a:ext uri="{FF2B5EF4-FFF2-40B4-BE49-F238E27FC236}">
                    <a16:creationId xmlns:a16="http://schemas.microsoft.com/office/drawing/2014/main" id="{7EFF8AEB-A5AD-DDA5-0776-3A0EEB479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4" name="Line 5455">
                <a:extLst>
                  <a:ext uri="{FF2B5EF4-FFF2-40B4-BE49-F238E27FC236}">
                    <a16:creationId xmlns:a16="http://schemas.microsoft.com/office/drawing/2014/main" id="{07AEC065-3F0F-C1C4-5FFA-BB459D339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5" name="Line 5456">
                <a:extLst>
                  <a:ext uri="{FF2B5EF4-FFF2-40B4-BE49-F238E27FC236}">
                    <a16:creationId xmlns:a16="http://schemas.microsoft.com/office/drawing/2014/main" id="{D47B7301-BEEB-1C87-DB81-C81ABC223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6" name="Line 5457">
                <a:extLst>
                  <a:ext uri="{FF2B5EF4-FFF2-40B4-BE49-F238E27FC236}">
                    <a16:creationId xmlns:a16="http://schemas.microsoft.com/office/drawing/2014/main" id="{61A392DF-DC0D-D425-B003-C0231D18D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7" name="Line 5458">
                <a:extLst>
                  <a:ext uri="{FF2B5EF4-FFF2-40B4-BE49-F238E27FC236}">
                    <a16:creationId xmlns:a16="http://schemas.microsoft.com/office/drawing/2014/main" id="{E5A43CD1-1D0E-DD8A-8E6E-31F7C705A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8" name="Line 5459">
                <a:extLst>
                  <a:ext uri="{FF2B5EF4-FFF2-40B4-BE49-F238E27FC236}">
                    <a16:creationId xmlns:a16="http://schemas.microsoft.com/office/drawing/2014/main" id="{E730C26F-2604-C9AB-9F30-620FF10BA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9" name="Line 5460">
                <a:extLst>
                  <a:ext uri="{FF2B5EF4-FFF2-40B4-BE49-F238E27FC236}">
                    <a16:creationId xmlns:a16="http://schemas.microsoft.com/office/drawing/2014/main" id="{5917799F-4D09-97D7-50CC-5ED92AE80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0" name="Line 5461">
                <a:extLst>
                  <a:ext uri="{FF2B5EF4-FFF2-40B4-BE49-F238E27FC236}">
                    <a16:creationId xmlns:a16="http://schemas.microsoft.com/office/drawing/2014/main" id="{37D7BD9B-A875-A41B-0FC7-C698B603E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1" name="Line 5462">
                <a:extLst>
                  <a:ext uri="{FF2B5EF4-FFF2-40B4-BE49-F238E27FC236}">
                    <a16:creationId xmlns:a16="http://schemas.microsoft.com/office/drawing/2014/main" id="{D41EF2DD-FDD7-7226-EF98-EB0CCC3C1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2" name="Line 5463">
                <a:extLst>
                  <a:ext uri="{FF2B5EF4-FFF2-40B4-BE49-F238E27FC236}">
                    <a16:creationId xmlns:a16="http://schemas.microsoft.com/office/drawing/2014/main" id="{CB3B615F-9C4A-DC04-3F4B-A0BEA0DE9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3" name="Line 5464">
                <a:extLst>
                  <a:ext uri="{FF2B5EF4-FFF2-40B4-BE49-F238E27FC236}">
                    <a16:creationId xmlns:a16="http://schemas.microsoft.com/office/drawing/2014/main" id="{E3E9D4EA-D34A-F33C-65C8-E565FABBA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4" name="Line 5465">
                <a:extLst>
                  <a:ext uri="{FF2B5EF4-FFF2-40B4-BE49-F238E27FC236}">
                    <a16:creationId xmlns:a16="http://schemas.microsoft.com/office/drawing/2014/main" id="{3F229472-B292-AFE1-E88C-2561217FA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5" name="Line 5466">
                <a:extLst>
                  <a:ext uri="{FF2B5EF4-FFF2-40B4-BE49-F238E27FC236}">
                    <a16:creationId xmlns:a16="http://schemas.microsoft.com/office/drawing/2014/main" id="{89D93190-B39B-1756-2E46-20A1F9C7C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6" name="Line 5467">
                <a:extLst>
                  <a:ext uri="{FF2B5EF4-FFF2-40B4-BE49-F238E27FC236}">
                    <a16:creationId xmlns:a16="http://schemas.microsoft.com/office/drawing/2014/main" id="{D70D3809-C977-C80F-E97C-ED79C903E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7" name="Line 5468">
                <a:extLst>
                  <a:ext uri="{FF2B5EF4-FFF2-40B4-BE49-F238E27FC236}">
                    <a16:creationId xmlns:a16="http://schemas.microsoft.com/office/drawing/2014/main" id="{9623F12B-38DD-02FE-AA8A-1FA8B2B9B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8" name="Line 5469">
                <a:extLst>
                  <a:ext uri="{FF2B5EF4-FFF2-40B4-BE49-F238E27FC236}">
                    <a16:creationId xmlns:a16="http://schemas.microsoft.com/office/drawing/2014/main" id="{939BDFB9-24B6-E34A-0FEA-D542F066E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9" name="Line 5470">
                <a:extLst>
                  <a:ext uri="{FF2B5EF4-FFF2-40B4-BE49-F238E27FC236}">
                    <a16:creationId xmlns:a16="http://schemas.microsoft.com/office/drawing/2014/main" id="{7E23DBC3-C1FB-BC17-B17B-872823056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0" name="Line 5471">
                <a:extLst>
                  <a:ext uri="{FF2B5EF4-FFF2-40B4-BE49-F238E27FC236}">
                    <a16:creationId xmlns:a16="http://schemas.microsoft.com/office/drawing/2014/main" id="{14812544-90DB-83B2-6D14-011AA2220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1" name="Line 5472">
                <a:extLst>
                  <a:ext uri="{FF2B5EF4-FFF2-40B4-BE49-F238E27FC236}">
                    <a16:creationId xmlns:a16="http://schemas.microsoft.com/office/drawing/2014/main" id="{58FDADF3-CC81-D231-84D8-138F48266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2" name="Line 5473">
                <a:extLst>
                  <a:ext uri="{FF2B5EF4-FFF2-40B4-BE49-F238E27FC236}">
                    <a16:creationId xmlns:a16="http://schemas.microsoft.com/office/drawing/2014/main" id="{1BB80095-DE55-784A-400C-4DEF75988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3" name="Line 5475">
                <a:extLst>
                  <a:ext uri="{FF2B5EF4-FFF2-40B4-BE49-F238E27FC236}">
                    <a16:creationId xmlns:a16="http://schemas.microsoft.com/office/drawing/2014/main" id="{E7989558-1ADC-DD56-BB79-56D8CB043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4" name="Line 5476">
                <a:extLst>
                  <a:ext uri="{FF2B5EF4-FFF2-40B4-BE49-F238E27FC236}">
                    <a16:creationId xmlns:a16="http://schemas.microsoft.com/office/drawing/2014/main" id="{44250363-2214-E871-7C91-E3D5867D3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5" name="Line 5477">
                <a:extLst>
                  <a:ext uri="{FF2B5EF4-FFF2-40B4-BE49-F238E27FC236}">
                    <a16:creationId xmlns:a16="http://schemas.microsoft.com/office/drawing/2014/main" id="{934BF739-9981-1083-9086-E28A10F90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6" name="Line 5478">
                <a:extLst>
                  <a:ext uri="{FF2B5EF4-FFF2-40B4-BE49-F238E27FC236}">
                    <a16:creationId xmlns:a16="http://schemas.microsoft.com/office/drawing/2014/main" id="{FF39509E-CE55-D062-BA6F-241A7D07C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7" name="Line 5479">
                <a:extLst>
                  <a:ext uri="{FF2B5EF4-FFF2-40B4-BE49-F238E27FC236}">
                    <a16:creationId xmlns:a16="http://schemas.microsoft.com/office/drawing/2014/main" id="{6B305D6F-F1E7-C795-F922-08534B93F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8" name="Line 5480">
                <a:extLst>
                  <a:ext uri="{FF2B5EF4-FFF2-40B4-BE49-F238E27FC236}">
                    <a16:creationId xmlns:a16="http://schemas.microsoft.com/office/drawing/2014/main" id="{D930AEA2-343E-AD9B-6904-3B365DC35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9" name="Line 5481">
                <a:extLst>
                  <a:ext uri="{FF2B5EF4-FFF2-40B4-BE49-F238E27FC236}">
                    <a16:creationId xmlns:a16="http://schemas.microsoft.com/office/drawing/2014/main" id="{53FB465E-C007-9E7B-1A19-8BB4D8E8F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40" name="Line 5482">
                <a:extLst>
                  <a:ext uri="{FF2B5EF4-FFF2-40B4-BE49-F238E27FC236}">
                    <a16:creationId xmlns:a16="http://schemas.microsoft.com/office/drawing/2014/main" id="{1D91BBEF-DA0A-B67B-1C9A-3F575CCD6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41" name="Line 5483">
                <a:extLst>
                  <a:ext uri="{FF2B5EF4-FFF2-40B4-BE49-F238E27FC236}">
                    <a16:creationId xmlns:a16="http://schemas.microsoft.com/office/drawing/2014/main" id="{C115C58C-A1EA-4BA4-F1ED-0BD04F561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42" name="Line 5484">
                <a:extLst>
                  <a:ext uri="{FF2B5EF4-FFF2-40B4-BE49-F238E27FC236}">
                    <a16:creationId xmlns:a16="http://schemas.microsoft.com/office/drawing/2014/main" id="{174799FC-14F9-EFB7-3B56-840C81A43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43" name="Line 5485">
                <a:extLst>
                  <a:ext uri="{FF2B5EF4-FFF2-40B4-BE49-F238E27FC236}">
                    <a16:creationId xmlns:a16="http://schemas.microsoft.com/office/drawing/2014/main" id="{658DDB4B-8E2A-F934-CF08-3E060CD3E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44" name="Line 5486">
                <a:extLst>
                  <a:ext uri="{FF2B5EF4-FFF2-40B4-BE49-F238E27FC236}">
                    <a16:creationId xmlns:a16="http://schemas.microsoft.com/office/drawing/2014/main" id="{6A46D8D6-06FD-7855-0BBB-0FBED4E94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45" name="Line 5487">
                <a:extLst>
                  <a:ext uri="{FF2B5EF4-FFF2-40B4-BE49-F238E27FC236}">
                    <a16:creationId xmlns:a16="http://schemas.microsoft.com/office/drawing/2014/main" id="{4EE23BB2-B22E-EC6F-1316-6BA80477D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46" name="Line 5488">
                <a:extLst>
                  <a:ext uri="{FF2B5EF4-FFF2-40B4-BE49-F238E27FC236}">
                    <a16:creationId xmlns:a16="http://schemas.microsoft.com/office/drawing/2014/main" id="{7B71FC9C-0FAA-D556-14E8-FDC3D469F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47" name="Line 5489">
                <a:extLst>
                  <a:ext uri="{FF2B5EF4-FFF2-40B4-BE49-F238E27FC236}">
                    <a16:creationId xmlns:a16="http://schemas.microsoft.com/office/drawing/2014/main" id="{5D7FCD82-109D-0A74-66DD-773EF24B7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48" name="Line 5490">
                <a:extLst>
                  <a:ext uri="{FF2B5EF4-FFF2-40B4-BE49-F238E27FC236}">
                    <a16:creationId xmlns:a16="http://schemas.microsoft.com/office/drawing/2014/main" id="{05CEA916-A54E-8FEA-6E7B-024A53C4E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49" name="Line 5491">
                <a:extLst>
                  <a:ext uri="{FF2B5EF4-FFF2-40B4-BE49-F238E27FC236}">
                    <a16:creationId xmlns:a16="http://schemas.microsoft.com/office/drawing/2014/main" id="{A5FF00CC-E8A1-6F2F-B695-FED93D8EE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0" name="Line 5492">
                <a:extLst>
                  <a:ext uri="{FF2B5EF4-FFF2-40B4-BE49-F238E27FC236}">
                    <a16:creationId xmlns:a16="http://schemas.microsoft.com/office/drawing/2014/main" id="{F13BD237-7E95-AFEE-033D-BB1C96535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1" name="Line 5493">
                <a:extLst>
                  <a:ext uri="{FF2B5EF4-FFF2-40B4-BE49-F238E27FC236}">
                    <a16:creationId xmlns:a16="http://schemas.microsoft.com/office/drawing/2014/main" id="{210C84F2-72B2-AC71-3C54-06A17E5AF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2" name="Line 5494">
                <a:extLst>
                  <a:ext uri="{FF2B5EF4-FFF2-40B4-BE49-F238E27FC236}">
                    <a16:creationId xmlns:a16="http://schemas.microsoft.com/office/drawing/2014/main" id="{69937B3A-1C51-B6D9-7382-8E150258C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3" name="Line 5495">
                <a:extLst>
                  <a:ext uri="{FF2B5EF4-FFF2-40B4-BE49-F238E27FC236}">
                    <a16:creationId xmlns:a16="http://schemas.microsoft.com/office/drawing/2014/main" id="{B616250C-560B-58E2-9B26-9FDD42B2C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4" name="Line 5496">
                <a:extLst>
                  <a:ext uri="{FF2B5EF4-FFF2-40B4-BE49-F238E27FC236}">
                    <a16:creationId xmlns:a16="http://schemas.microsoft.com/office/drawing/2014/main" id="{25F97004-B0CD-A3A4-8BB5-FCF30971F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5" name="Line 5497">
                <a:extLst>
                  <a:ext uri="{FF2B5EF4-FFF2-40B4-BE49-F238E27FC236}">
                    <a16:creationId xmlns:a16="http://schemas.microsoft.com/office/drawing/2014/main" id="{97B18C1F-41A7-67C5-3193-07448B6D6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6" name="Line 5498">
                <a:extLst>
                  <a:ext uri="{FF2B5EF4-FFF2-40B4-BE49-F238E27FC236}">
                    <a16:creationId xmlns:a16="http://schemas.microsoft.com/office/drawing/2014/main" id="{C2A262FB-7935-E554-6A05-3A62C5239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7" name="Line 5499">
                <a:extLst>
                  <a:ext uri="{FF2B5EF4-FFF2-40B4-BE49-F238E27FC236}">
                    <a16:creationId xmlns:a16="http://schemas.microsoft.com/office/drawing/2014/main" id="{0D6D2528-FF17-CE50-98BE-2CDF1DDD9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8" name="Line 5500">
                <a:extLst>
                  <a:ext uri="{FF2B5EF4-FFF2-40B4-BE49-F238E27FC236}">
                    <a16:creationId xmlns:a16="http://schemas.microsoft.com/office/drawing/2014/main" id="{68DEB893-B413-28BC-F2BA-28263804E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9" name="Line 5501">
                <a:extLst>
                  <a:ext uri="{FF2B5EF4-FFF2-40B4-BE49-F238E27FC236}">
                    <a16:creationId xmlns:a16="http://schemas.microsoft.com/office/drawing/2014/main" id="{630393D2-4906-D587-BC5D-A5673BB96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0" name="Line 5502">
                <a:extLst>
                  <a:ext uri="{FF2B5EF4-FFF2-40B4-BE49-F238E27FC236}">
                    <a16:creationId xmlns:a16="http://schemas.microsoft.com/office/drawing/2014/main" id="{29BF6CF4-FF8C-DDC3-3852-3435FA668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1" name="Line 5503">
                <a:extLst>
                  <a:ext uri="{FF2B5EF4-FFF2-40B4-BE49-F238E27FC236}">
                    <a16:creationId xmlns:a16="http://schemas.microsoft.com/office/drawing/2014/main" id="{8B60AC26-AEFE-B402-A8C6-69C67AFC4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2" name="Line 5504">
                <a:extLst>
                  <a:ext uri="{FF2B5EF4-FFF2-40B4-BE49-F238E27FC236}">
                    <a16:creationId xmlns:a16="http://schemas.microsoft.com/office/drawing/2014/main" id="{C7AFBC75-E1FE-4BD8-C1DD-98F56FAEE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3" name="Line 5505">
                <a:extLst>
                  <a:ext uri="{FF2B5EF4-FFF2-40B4-BE49-F238E27FC236}">
                    <a16:creationId xmlns:a16="http://schemas.microsoft.com/office/drawing/2014/main" id="{42002A6C-4099-44AB-BF22-ABCF4A239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4" name="Line 5506">
                <a:extLst>
                  <a:ext uri="{FF2B5EF4-FFF2-40B4-BE49-F238E27FC236}">
                    <a16:creationId xmlns:a16="http://schemas.microsoft.com/office/drawing/2014/main" id="{3CE8C332-981D-F681-0FE8-4C173255D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5" name="Line 5507">
                <a:extLst>
                  <a:ext uri="{FF2B5EF4-FFF2-40B4-BE49-F238E27FC236}">
                    <a16:creationId xmlns:a16="http://schemas.microsoft.com/office/drawing/2014/main" id="{4BBFC348-D6DC-D06C-6811-20F960088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6" name="Line 5508">
                <a:extLst>
                  <a:ext uri="{FF2B5EF4-FFF2-40B4-BE49-F238E27FC236}">
                    <a16:creationId xmlns:a16="http://schemas.microsoft.com/office/drawing/2014/main" id="{0C97BD1F-B7DE-6372-F4EE-6909F50C7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7" name="Line 5509">
                <a:extLst>
                  <a:ext uri="{FF2B5EF4-FFF2-40B4-BE49-F238E27FC236}">
                    <a16:creationId xmlns:a16="http://schemas.microsoft.com/office/drawing/2014/main" id="{97A27AE9-726B-ADC3-3296-21C9EC40B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8" name="Line 5510">
                <a:extLst>
                  <a:ext uri="{FF2B5EF4-FFF2-40B4-BE49-F238E27FC236}">
                    <a16:creationId xmlns:a16="http://schemas.microsoft.com/office/drawing/2014/main" id="{070A2880-4280-BEBD-0DA3-E25CD21A5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9" name="Line 5511">
                <a:extLst>
                  <a:ext uri="{FF2B5EF4-FFF2-40B4-BE49-F238E27FC236}">
                    <a16:creationId xmlns:a16="http://schemas.microsoft.com/office/drawing/2014/main" id="{7A5CA07E-E990-A163-9AD2-F8669277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0" name="Line 5512">
                <a:extLst>
                  <a:ext uri="{FF2B5EF4-FFF2-40B4-BE49-F238E27FC236}">
                    <a16:creationId xmlns:a16="http://schemas.microsoft.com/office/drawing/2014/main" id="{2371AE9D-58DD-0FF7-A08F-D4E567AA8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1" name="Line 5513">
                <a:extLst>
                  <a:ext uri="{FF2B5EF4-FFF2-40B4-BE49-F238E27FC236}">
                    <a16:creationId xmlns:a16="http://schemas.microsoft.com/office/drawing/2014/main" id="{83E9D66C-9DC1-A056-0306-B5D0D4741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2" name="Line 5514">
                <a:extLst>
                  <a:ext uri="{FF2B5EF4-FFF2-40B4-BE49-F238E27FC236}">
                    <a16:creationId xmlns:a16="http://schemas.microsoft.com/office/drawing/2014/main" id="{231EBA7B-F3A9-91FB-BD36-EBC51ECFB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3" name="Line 5515">
                <a:extLst>
                  <a:ext uri="{FF2B5EF4-FFF2-40B4-BE49-F238E27FC236}">
                    <a16:creationId xmlns:a16="http://schemas.microsoft.com/office/drawing/2014/main" id="{72F3DE5B-3F7C-7762-BCCA-0B932F28E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4" name="Line 5516">
                <a:extLst>
                  <a:ext uri="{FF2B5EF4-FFF2-40B4-BE49-F238E27FC236}">
                    <a16:creationId xmlns:a16="http://schemas.microsoft.com/office/drawing/2014/main" id="{55D4FB0D-8C1A-9585-CCC3-E28439917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5" name="Line 5517">
                <a:extLst>
                  <a:ext uri="{FF2B5EF4-FFF2-40B4-BE49-F238E27FC236}">
                    <a16:creationId xmlns:a16="http://schemas.microsoft.com/office/drawing/2014/main" id="{21BEE7B1-6EA1-278F-914D-A6EF0C475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6" name="Line 5518">
                <a:extLst>
                  <a:ext uri="{FF2B5EF4-FFF2-40B4-BE49-F238E27FC236}">
                    <a16:creationId xmlns:a16="http://schemas.microsoft.com/office/drawing/2014/main" id="{0D544E3D-F340-BA31-7431-4F46536EA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7" name="Line 5519">
                <a:extLst>
                  <a:ext uri="{FF2B5EF4-FFF2-40B4-BE49-F238E27FC236}">
                    <a16:creationId xmlns:a16="http://schemas.microsoft.com/office/drawing/2014/main" id="{7DD0A422-1552-A919-1CEB-9307415F7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8" name="Line 5520">
                <a:extLst>
                  <a:ext uri="{FF2B5EF4-FFF2-40B4-BE49-F238E27FC236}">
                    <a16:creationId xmlns:a16="http://schemas.microsoft.com/office/drawing/2014/main" id="{EFA41C83-55EC-D1E2-1178-909A55568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9" name="Line 5521">
                <a:extLst>
                  <a:ext uri="{FF2B5EF4-FFF2-40B4-BE49-F238E27FC236}">
                    <a16:creationId xmlns:a16="http://schemas.microsoft.com/office/drawing/2014/main" id="{DEC87C2D-5C3A-E5B4-EB3A-DC364B5E0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0" name="Line 5522">
                <a:extLst>
                  <a:ext uri="{FF2B5EF4-FFF2-40B4-BE49-F238E27FC236}">
                    <a16:creationId xmlns:a16="http://schemas.microsoft.com/office/drawing/2014/main" id="{8183E16B-63E0-D77B-1E1F-ACABED45B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1" name="Line 5523">
                <a:extLst>
                  <a:ext uri="{FF2B5EF4-FFF2-40B4-BE49-F238E27FC236}">
                    <a16:creationId xmlns:a16="http://schemas.microsoft.com/office/drawing/2014/main" id="{082CA6B0-6660-C1C8-3F3E-6E8D0B400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2" name="Line 5524">
                <a:extLst>
                  <a:ext uri="{FF2B5EF4-FFF2-40B4-BE49-F238E27FC236}">
                    <a16:creationId xmlns:a16="http://schemas.microsoft.com/office/drawing/2014/main" id="{356BA04D-51B1-61B9-5A05-99654AE5C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3" name="Line 5525">
                <a:extLst>
                  <a:ext uri="{FF2B5EF4-FFF2-40B4-BE49-F238E27FC236}">
                    <a16:creationId xmlns:a16="http://schemas.microsoft.com/office/drawing/2014/main" id="{9D5B4857-A067-433D-9636-A73B226B4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4" name="Line 5526">
                <a:extLst>
                  <a:ext uri="{FF2B5EF4-FFF2-40B4-BE49-F238E27FC236}">
                    <a16:creationId xmlns:a16="http://schemas.microsoft.com/office/drawing/2014/main" id="{E0C91C1E-036C-F183-400B-F7CD843F3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5" name="Line 5527">
                <a:extLst>
                  <a:ext uri="{FF2B5EF4-FFF2-40B4-BE49-F238E27FC236}">
                    <a16:creationId xmlns:a16="http://schemas.microsoft.com/office/drawing/2014/main" id="{96078FF0-716B-39DB-9B33-15444BD88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6" name="Line 5528">
                <a:extLst>
                  <a:ext uri="{FF2B5EF4-FFF2-40B4-BE49-F238E27FC236}">
                    <a16:creationId xmlns:a16="http://schemas.microsoft.com/office/drawing/2014/main" id="{A8DF294E-CF3F-85B1-BE49-C821BF6B8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7" name="Line 5529">
                <a:extLst>
                  <a:ext uri="{FF2B5EF4-FFF2-40B4-BE49-F238E27FC236}">
                    <a16:creationId xmlns:a16="http://schemas.microsoft.com/office/drawing/2014/main" id="{6AE705F7-8437-C04C-8CFE-4F9742B22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8" name="Line 5530">
                <a:extLst>
                  <a:ext uri="{FF2B5EF4-FFF2-40B4-BE49-F238E27FC236}">
                    <a16:creationId xmlns:a16="http://schemas.microsoft.com/office/drawing/2014/main" id="{35434756-D70D-BC0D-4F59-B64BE9762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9" name="Line 5531">
                <a:extLst>
                  <a:ext uri="{FF2B5EF4-FFF2-40B4-BE49-F238E27FC236}">
                    <a16:creationId xmlns:a16="http://schemas.microsoft.com/office/drawing/2014/main" id="{1BC60232-3B1C-62A4-C1C9-929828BAC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0" name="Line 5532">
                <a:extLst>
                  <a:ext uri="{FF2B5EF4-FFF2-40B4-BE49-F238E27FC236}">
                    <a16:creationId xmlns:a16="http://schemas.microsoft.com/office/drawing/2014/main" id="{EAC6D737-D3CE-DDFB-C6BA-AC01B222A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1" name="Line 5533">
                <a:extLst>
                  <a:ext uri="{FF2B5EF4-FFF2-40B4-BE49-F238E27FC236}">
                    <a16:creationId xmlns:a16="http://schemas.microsoft.com/office/drawing/2014/main" id="{8CEEF1E2-0677-5FBC-5A63-D9DDEB5DA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2" name="Line 5534">
                <a:extLst>
                  <a:ext uri="{FF2B5EF4-FFF2-40B4-BE49-F238E27FC236}">
                    <a16:creationId xmlns:a16="http://schemas.microsoft.com/office/drawing/2014/main" id="{58BB00C0-A947-ACBE-40C2-555A1801F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3" name="Line 5535">
                <a:extLst>
                  <a:ext uri="{FF2B5EF4-FFF2-40B4-BE49-F238E27FC236}">
                    <a16:creationId xmlns:a16="http://schemas.microsoft.com/office/drawing/2014/main" id="{5148E406-CF6C-2265-0DD4-66F2F3FB8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4" name="Line 5536">
                <a:extLst>
                  <a:ext uri="{FF2B5EF4-FFF2-40B4-BE49-F238E27FC236}">
                    <a16:creationId xmlns:a16="http://schemas.microsoft.com/office/drawing/2014/main" id="{1AB6E2D9-761C-FDEF-7AF2-A1A90D1D7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5" name="Line 5537">
                <a:extLst>
                  <a:ext uri="{FF2B5EF4-FFF2-40B4-BE49-F238E27FC236}">
                    <a16:creationId xmlns:a16="http://schemas.microsoft.com/office/drawing/2014/main" id="{794212FB-BBD2-8945-566D-B111782BC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6" name="Line 5538">
                <a:extLst>
                  <a:ext uri="{FF2B5EF4-FFF2-40B4-BE49-F238E27FC236}">
                    <a16:creationId xmlns:a16="http://schemas.microsoft.com/office/drawing/2014/main" id="{B06750B1-E92B-68A4-1178-2F4D0A77F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7" name="Line 5539">
                <a:extLst>
                  <a:ext uri="{FF2B5EF4-FFF2-40B4-BE49-F238E27FC236}">
                    <a16:creationId xmlns:a16="http://schemas.microsoft.com/office/drawing/2014/main" id="{05E7F010-9F3C-1CBE-145B-E8B1353A0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8" name="Line 5540">
                <a:extLst>
                  <a:ext uri="{FF2B5EF4-FFF2-40B4-BE49-F238E27FC236}">
                    <a16:creationId xmlns:a16="http://schemas.microsoft.com/office/drawing/2014/main" id="{853CD7AC-8D32-82D7-9CE9-9DB3432EC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9" name="Line 5541">
                <a:extLst>
                  <a:ext uri="{FF2B5EF4-FFF2-40B4-BE49-F238E27FC236}">
                    <a16:creationId xmlns:a16="http://schemas.microsoft.com/office/drawing/2014/main" id="{895A93EC-CB4E-0007-204F-7FE27859F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0" name="Line 5542">
                <a:extLst>
                  <a:ext uri="{FF2B5EF4-FFF2-40B4-BE49-F238E27FC236}">
                    <a16:creationId xmlns:a16="http://schemas.microsoft.com/office/drawing/2014/main" id="{5FDAEFFA-1037-D6DE-622E-43DD5A614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1" name="Line 5543">
                <a:extLst>
                  <a:ext uri="{FF2B5EF4-FFF2-40B4-BE49-F238E27FC236}">
                    <a16:creationId xmlns:a16="http://schemas.microsoft.com/office/drawing/2014/main" id="{19F633C9-6B5E-9E70-A7B6-0ADA2166E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2" name="Line 5544">
                <a:extLst>
                  <a:ext uri="{FF2B5EF4-FFF2-40B4-BE49-F238E27FC236}">
                    <a16:creationId xmlns:a16="http://schemas.microsoft.com/office/drawing/2014/main" id="{E29C3CD1-9410-B5F5-96CE-9393EBE47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3" name="Line 5545">
                <a:extLst>
                  <a:ext uri="{FF2B5EF4-FFF2-40B4-BE49-F238E27FC236}">
                    <a16:creationId xmlns:a16="http://schemas.microsoft.com/office/drawing/2014/main" id="{E9F1E37E-67D5-8827-A5CB-4F0A4F6A4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4" name="Line 5546">
                <a:extLst>
                  <a:ext uri="{FF2B5EF4-FFF2-40B4-BE49-F238E27FC236}">
                    <a16:creationId xmlns:a16="http://schemas.microsoft.com/office/drawing/2014/main" id="{99A9FF1E-4E20-4380-B3ED-38F892DAD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5" name="Line 5547">
                <a:extLst>
                  <a:ext uri="{FF2B5EF4-FFF2-40B4-BE49-F238E27FC236}">
                    <a16:creationId xmlns:a16="http://schemas.microsoft.com/office/drawing/2014/main" id="{26DD0A73-CA41-D7B1-E430-948A1CEEF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6" name="Line 5548">
                <a:extLst>
                  <a:ext uri="{FF2B5EF4-FFF2-40B4-BE49-F238E27FC236}">
                    <a16:creationId xmlns:a16="http://schemas.microsoft.com/office/drawing/2014/main" id="{21CE5F30-7A6D-D214-3D76-97AF365C5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7" name="Line 5549">
                <a:extLst>
                  <a:ext uri="{FF2B5EF4-FFF2-40B4-BE49-F238E27FC236}">
                    <a16:creationId xmlns:a16="http://schemas.microsoft.com/office/drawing/2014/main" id="{70D76D97-EA33-100F-C4E3-7FE95AD5C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8" name="Line 5550">
                <a:extLst>
                  <a:ext uri="{FF2B5EF4-FFF2-40B4-BE49-F238E27FC236}">
                    <a16:creationId xmlns:a16="http://schemas.microsoft.com/office/drawing/2014/main" id="{E4CFB0AC-67C0-73D9-6F1D-0FE8C1441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40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9" name="Line 5551">
                <a:extLst>
                  <a:ext uri="{FF2B5EF4-FFF2-40B4-BE49-F238E27FC236}">
                    <a16:creationId xmlns:a16="http://schemas.microsoft.com/office/drawing/2014/main" id="{9F6DA9A3-C837-1646-742B-B038DB2C9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10" name="Line 5552">
                <a:extLst>
                  <a:ext uri="{FF2B5EF4-FFF2-40B4-BE49-F238E27FC236}">
                    <a16:creationId xmlns:a16="http://schemas.microsoft.com/office/drawing/2014/main" id="{1AC1CF92-A2E5-404A-357F-E578779C6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72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11" name="Line 5553">
                <a:extLst>
                  <a:ext uri="{FF2B5EF4-FFF2-40B4-BE49-F238E27FC236}">
                    <a16:creationId xmlns:a16="http://schemas.microsoft.com/office/drawing/2014/main" id="{2F7DD5F9-A2FB-DE29-35D2-B9CF9DC61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12" name="Line 5554">
                <a:extLst>
                  <a:ext uri="{FF2B5EF4-FFF2-40B4-BE49-F238E27FC236}">
                    <a16:creationId xmlns:a16="http://schemas.microsoft.com/office/drawing/2014/main" id="{54717F6E-BB66-0A1E-0517-E7FD582B5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13" name="Line 5555">
                <a:extLst>
                  <a:ext uri="{FF2B5EF4-FFF2-40B4-BE49-F238E27FC236}">
                    <a16:creationId xmlns:a16="http://schemas.microsoft.com/office/drawing/2014/main" id="{9BA2ABAB-91EC-C605-1BED-1C061D980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74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14" name="Line 5556">
                <a:extLst>
                  <a:ext uri="{FF2B5EF4-FFF2-40B4-BE49-F238E27FC236}">
                    <a16:creationId xmlns:a16="http://schemas.microsoft.com/office/drawing/2014/main" id="{6AA20FFD-C2AD-B6D7-7594-077FBC1E3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336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15" name="Line 5557">
                <a:extLst>
                  <a:ext uri="{FF2B5EF4-FFF2-40B4-BE49-F238E27FC236}">
                    <a16:creationId xmlns:a16="http://schemas.microsoft.com/office/drawing/2014/main" id="{80F3A265-FEE8-6051-E3AD-1B451042F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74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16" name="Line 5558">
                <a:extLst>
                  <a:ext uri="{FF2B5EF4-FFF2-40B4-BE49-F238E27FC236}">
                    <a16:creationId xmlns:a16="http://schemas.microsoft.com/office/drawing/2014/main" id="{7B73398B-84EB-77C2-EFB1-24F6BA098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336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17" name="Line 5559">
                <a:extLst>
                  <a:ext uri="{FF2B5EF4-FFF2-40B4-BE49-F238E27FC236}">
                    <a16:creationId xmlns:a16="http://schemas.microsoft.com/office/drawing/2014/main" id="{5A7A270D-0240-D7FF-B53D-9E413AF20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18" name="Line 5560">
                <a:extLst>
                  <a:ext uri="{FF2B5EF4-FFF2-40B4-BE49-F238E27FC236}">
                    <a16:creationId xmlns:a16="http://schemas.microsoft.com/office/drawing/2014/main" id="{92F88E16-ECA1-9F1F-C8EC-F8FF0647F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313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19" name="Line 5561">
                <a:extLst>
                  <a:ext uri="{FF2B5EF4-FFF2-40B4-BE49-F238E27FC236}">
                    <a16:creationId xmlns:a16="http://schemas.microsoft.com/office/drawing/2014/main" id="{9AF63A67-7F99-E293-435C-75930CB7E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0" name="Line 5562">
                <a:extLst>
                  <a:ext uri="{FF2B5EF4-FFF2-40B4-BE49-F238E27FC236}">
                    <a16:creationId xmlns:a16="http://schemas.microsoft.com/office/drawing/2014/main" id="{D2B46021-2331-B668-41A1-8E5871E6B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948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1" name="Line 5563">
                <a:extLst>
                  <a:ext uri="{FF2B5EF4-FFF2-40B4-BE49-F238E27FC236}">
                    <a16:creationId xmlns:a16="http://schemas.microsoft.com/office/drawing/2014/main" id="{120854B8-E03F-DB14-D12B-CE80C7C0F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2" name="Line 5564">
                <a:extLst>
                  <a:ext uri="{FF2B5EF4-FFF2-40B4-BE49-F238E27FC236}">
                    <a16:creationId xmlns:a16="http://schemas.microsoft.com/office/drawing/2014/main" id="{2E9C0CBF-C4B9-1011-AF00-CBB56D042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9013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3" name="Line 5565">
                <a:extLst>
                  <a:ext uri="{FF2B5EF4-FFF2-40B4-BE49-F238E27FC236}">
                    <a16:creationId xmlns:a16="http://schemas.microsoft.com/office/drawing/2014/main" id="{83E14C4E-E9D6-3A94-2807-CA4E02A12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4" name="Line 5566">
                <a:extLst>
                  <a:ext uri="{FF2B5EF4-FFF2-40B4-BE49-F238E27FC236}">
                    <a16:creationId xmlns:a16="http://schemas.microsoft.com/office/drawing/2014/main" id="{5C9A9AC9-C765-3A72-45CB-2F8CEF1CA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488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5" name="Line 5567">
                <a:extLst>
                  <a:ext uri="{FF2B5EF4-FFF2-40B4-BE49-F238E27FC236}">
                    <a16:creationId xmlns:a16="http://schemas.microsoft.com/office/drawing/2014/main" id="{6587184A-5A3E-9968-97C8-036D98D94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2663" y="2209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6" name="Line 5568">
                <a:extLst>
                  <a:ext uri="{FF2B5EF4-FFF2-40B4-BE49-F238E27FC236}">
                    <a16:creationId xmlns:a16="http://schemas.microsoft.com/office/drawing/2014/main" id="{DBF72E1F-1C85-D8E2-A3CB-5DBFE133D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3938" y="21717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7" name="Line 5569">
                <a:extLst>
                  <a:ext uri="{FF2B5EF4-FFF2-40B4-BE49-F238E27FC236}">
                    <a16:creationId xmlns:a16="http://schemas.microsoft.com/office/drawing/2014/main" id="{212C93A6-6D35-0BEB-9D60-9C2485054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2209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8" name="Line 5570">
                <a:extLst>
                  <a:ext uri="{FF2B5EF4-FFF2-40B4-BE49-F238E27FC236}">
                    <a16:creationId xmlns:a16="http://schemas.microsoft.com/office/drawing/2014/main" id="{2B8C371F-1164-968A-1D05-1B9E054B0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9813" y="21717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9" name="Line 5571">
                <a:extLst>
                  <a:ext uri="{FF2B5EF4-FFF2-40B4-BE49-F238E27FC236}">
                    <a16:creationId xmlns:a16="http://schemas.microsoft.com/office/drawing/2014/main" id="{955CC4CD-6A94-591E-2A6F-336F374C4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2988" y="22288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0" name="Line 5572">
                <a:extLst>
                  <a:ext uri="{FF2B5EF4-FFF2-40B4-BE49-F238E27FC236}">
                    <a16:creationId xmlns:a16="http://schemas.microsoft.com/office/drawing/2014/main" id="{180C1FD3-A0E3-A94A-8503-2AEBBA571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4263" y="21907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1" name="Line 5573">
                <a:extLst>
                  <a:ext uri="{FF2B5EF4-FFF2-40B4-BE49-F238E27FC236}">
                    <a16:creationId xmlns:a16="http://schemas.microsoft.com/office/drawing/2014/main" id="{E4CBE3A3-FAC8-075C-2E7B-C0985FE7A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46963" y="2247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2" name="Line 5574">
                <a:extLst>
                  <a:ext uri="{FF2B5EF4-FFF2-40B4-BE49-F238E27FC236}">
                    <a16:creationId xmlns:a16="http://schemas.microsoft.com/office/drawing/2014/main" id="{5BA34944-9BA5-3E90-5DE8-4EF8DB0DB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8238" y="220980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3" name="Line 5575">
                <a:extLst>
                  <a:ext uri="{FF2B5EF4-FFF2-40B4-BE49-F238E27FC236}">
                    <a16:creationId xmlns:a16="http://schemas.microsoft.com/office/drawing/2014/main" id="{166EC781-502B-C811-770B-60BC69D7F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36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4" name="Line 5576">
                <a:extLst>
                  <a:ext uri="{FF2B5EF4-FFF2-40B4-BE49-F238E27FC236}">
                    <a16:creationId xmlns:a16="http://schemas.microsoft.com/office/drawing/2014/main" id="{6A93F75C-A7D2-94F7-E7E3-C5E5C4D20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49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5" name="Line 5577">
                <a:extLst>
                  <a:ext uri="{FF2B5EF4-FFF2-40B4-BE49-F238E27FC236}">
                    <a16:creationId xmlns:a16="http://schemas.microsoft.com/office/drawing/2014/main" id="{EF447227-7528-D97F-BD98-EF2361B08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221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6" name="Line 5578">
                <a:extLst>
                  <a:ext uri="{FF2B5EF4-FFF2-40B4-BE49-F238E27FC236}">
                    <a16:creationId xmlns:a16="http://schemas.microsoft.com/office/drawing/2014/main" id="{4F2AD7C9-EC9F-9170-58A7-551610F5B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348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7" name="Line 5579">
                <a:extLst>
                  <a:ext uri="{FF2B5EF4-FFF2-40B4-BE49-F238E27FC236}">
                    <a16:creationId xmlns:a16="http://schemas.microsoft.com/office/drawing/2014/main" id="{DACDC939-B4EC-59EB-2A4D-4EF1BC5D4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1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8" name="Line 5580">
                <a:extLst>
                  <a:ext uri="{FF2B5EF4-FFF2-40B4-BE49-F238E27FC236}">
                    <a16:creationId xmlns:a16="http://schemas.microsoft.com/office/drawing/2014/main" id="{7E6B577D-BC3C-6730-098E-C07218B3E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9" name="Line 5581">
                <a:extLst>
                  <a:ext uri="{FF2B5EF4-FFF2-40B4-BE49-F238E27FC236}">
                    <a16:creationId xmlns:a16="http://schemas.microsoft.com/office/drawing/2014/main" id="{E10EBAE1-C27A-3FB8-9D9F-32D91DDFD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25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0" name="Line 5582">
                <a:extLst>
                  <a:ext uri="{FF2B5EF4-FFF2-40B4-BE49-F238E27FC236}">
                    <a16:creationId xmlns:a16="http://schemas.microsoft.com/office/drawing/2014/main" id="{D1E35D06-D6D4-33FC-7602-7C9B6B336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1" name="Line 5583">
                <a:extLst>
                  <a:ext uri="{FF2B5EF4-FFF2-40B4-BE49-F238E27FC236}">
                    <a16:creationId xmlns:a16="http://schemas.microsoft.com/office/drawing/2014/main" id="{73FB4FCC-A0E4-41D0-44EF-7BE10CBA7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52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2" name="Line 5584">
                <a:extLst>
                  <a:ext uri="{FF2B5EF4-FFF2-40B4-BE49-F238E27FC236}">
                    <a16:creationId xmlns:a16="http://schemas.microsoft.com/office/drawing/2014/main" id="{9EA9714B-94DD-6971-A4D4-5B57E096C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65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3" name="Line 5585">
                <a:extLst>
                  <a:ext uri="{FF2B5EF4-FFF2-40B4-BE49-F238E27FC236}">
                    <a16:creationId xmlns:a16="http://schemas.microsoft.com/office/drawing/2014/main" id="{6DB3A65B-40DD-5283-5CB1-28AC50250F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4" name="Line 5586">
                <a:extLst>
                  <a:ext uri="{FF2B5EF4-FFF2-40B4-BE49-F238E27FC236}">
                    <a16:creationId xmlns:a16="http://schemas.microsoft.com/office/drawing/2014/main" id="{CD26F842-B878-B868-463D-6AA0BD917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968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5" name="Line 5587">
                <a:extLst>
                  <a:ext uri="{FF2B5EF4-FFF2-40B4-BE49-F238E27FC236}">
                    <a16:creationId xmlns:a16="http://schemas.microsoft.com/office/drawing/2014/main" id="{06FFDDA4-D9F1-A57D-886B-BF8BA286A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2268539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6" name="Line 5588">
                <a:extLst>
                  <a:ext uri="{FF2B5EF4-FFF2-40B4-BE49-F238E27FC236}">
                    <a16:creationId xmlns:a16="http://schemas.microsoft.com/office/drawing/2014/main" id="{3AC03614-DE4B-5C68-0C83-885EA3678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7" name="Line 5589">
                <a:extLst>
                  <a:ext uri="{FF2B5EF4-FFF2-40B4-BE49-F238E27FC236}">
                    <a16:creationId xmlns:a16="http://schemas.microsoft.com/office/drawing/2014/main" id="{4305D0E1-A3F0-A9ED-E705-DD109B9C5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33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8" name="Line 5590">
                <a:extLst>
                  <a:ext uri="{FF2B5EF4-FFF2-40B4-BE49-F238E27FC236}">
                    <a16:creationId xmlns:a16="http://schemas.microsoft.com/office/drawing/2014/main" id="{DB7F31F4-2730-65FB-6B68-73FA6D7AB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9" name="Line 5591">
                <a:extLst>
                  <a:ext uri="{FF2B5EF4-FFF2-40B4-BE49-F238E27FC236}">
                    <a16:creationId xmlns:a16="http://schemas.microsoft.com/office/drawing/2014/main" id="{73C707CC-EDB8-EE21-617A-A0F8BB2C7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9688" y="2268539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0" name="Line 5592">
                <a:extLst>
                  <a:ext uri="{FF2B5EF4-FFF2-40B4-BE49-F238E27FC236}">
                    <a16:creationId xmlns:a16="http://schemas.microsoft.com/office/drawing/2014/main" id="{7A09206F-FD6D-2444-2CFE-CAE794418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1" name="Line 5593">
                <a:extLst>
                  <a:ext uri="{FF2B5EF4-FFF2-40B4-BE49-F238E27FC236}">
                    <a16:creationId xmlns:a16="http://schemas.microsoft.com/office/drawing/2014/main" id="{37288C36-35B3-10BF-28A4-2638F7E29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286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2" name="Line 5594">
                <a:extLst>
                  <a:ext uri="{FF2B5EF4-FFF2-40B4-BE49-F238E27FC236}">
                    <a16:creationId xmlns:a16="http://schemas.microsoft.com/office/drawing/2014/main" id="{8B974F31-9011-5A75-9788-D09FBB7DE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3" name="Line 5595">
                <a:extLst>
                  <a:ext uri="{FF2B5EF4-FFF2-40B4-BE49-F238E27FC236}">
                    <a16:creationId xmlns:a16="http://schemas.microsoft.com/office/drawing/2014/main" id="{6D5E3595-98CE-054A-0BE0-75B3CFF22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4" name="Line 5596">
                <a:extLst>
                  <a:ext uri="{FF2B5EF4-FFF2-40B4-BE49-F238E27FC236}">
                    <a16:creationId xmlns:a16="http://schemas.microsoft.com/office/drawing/2014/main" id="{5B1EC67D-E741-4EC4-376D-197D6DD18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5" name="Line 5597">
                <a:extLst>
                  <a:ext uri="{FF2B5EF4-FFF2-40B4-BE49-F238E27FC236}">
                    <a16:creationId xmlns:a16="http://schemas.microsoft.com/office/drawing/2014/main" id="{8B6297CC-B16C-3BAF-5DC9-96D0B9A7E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6" name="Line 5598">
                <a:extLst>
                  <a:ext uri="{FF2B5EF4-FFF2-40B4-BE49-F238E27FC236}">
                    <a16:creationId xmlns:a16="http://schemas.microsoft.com/office/drawing/2014/main" id="{B68EA2B9-8849-C72C-A936-79162DA0B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7" name="Line 5599">
                <a:extLst>
                  <a:ext uri="{FF2B5EF4-FFF2-40B4-BE49-F238E27FC236}">
                    <a16:creationId xmlns:a16="http://schemas.microsoft.com/office/drawing/2014/main" id="{3E215D9F-7E00-3C12-AF41-20D1690B2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8" name="Line 5600">
                <a:extLst>
                  <a:ext uri="{FF2B5EF4-FFF2-40B4-BE49-F238E27FC236}">
                    <a16:creationId xmlns:a16="http://schemas.microsoft.com/office/drawing/2014/main" id="{DBAA5D6C-1D54-9CA9-7EA9-055F80D2E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9" name="Line 5601">
                <a:extLst>
                  <a:ext uri="{FF2B5EF4-FFF2-40B4-BE49-F238E27FC236}">
                    <a16:creationId xmlns:a16="http://schemas.microsoft.com/office/drawing/2014/main" id="{555E2565-FEF8-41D7-BE21-47220D59C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0" name="Line 5602">
                <a:extLst>
                  <a:ext uri="{FF2B5EF4-FFF2-40B4-BE49-F238E27FC236}">
                    <a16:creationId xmlns:a16="http://schemas.microsoft.com/office/drawing/2014/main" id="{662A3D63-CFB7-C35E-B053-CBB2ED239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1" name="Line 5603">
                <a:extLst>
                  <a:ext uri="{FF2B5EF4-FFF2-40B4-BE49-F238E27FC236}">
                    <a16:creationId xmlns:a16="http://schemas.microsoft.com/office/drawing/2014/main" id="{A1AC7E1D-912A-FD30-7EEC-A783ABA91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2" name="Line 5604">
                <a:extLst>
                  <a:ext uri="{FF2B5EF4-FFF2-40B4-BE49-F238E27FC236}">
                    <a16:creationId xmlns:a16="http://schemas.microsoft.com/office/drawing/2014/main" id="{C87926AF-12C1-170D-4D5E-AA9BFDCE0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3" name="Line 5605">
                <a:extLst>
                  <a:ext uri="{FF2B5EF4-FFF2-40B4-BE49-F238E27FC236}">
                    <a16:creationId xmlns:a16="http://schemas.microsoft.com/office/drawing/2014/main" id="{A5CD24F2-A5C4-3481-0FB9-DEB747DB9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4" name="Line 5606">
                <a:extLst>
                  <a:ext uri="{FF2B5EF4-FFF2-40B4-BE49-F238E27FC236}">
                    <a16:creationId xmlns:a16="http://schemas.microsoft.com/office/drawing/2014/main" id="{59A50D53-824F-C62C-44F2-0A6956A6B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5" name="Line 5607">
                <a:extLst>
                  <a:ext uri="{FF2B5EF4-FFF2-40B4-BE49-F238E27FC236}">
                    <a16:creationId xmlns:a16="http://schemas.microsoft.com/office/drawing/2014/main" id="{3F75AF86-346D-57CE-824D-958E293B0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6" name="Line 5608">
                <a:extLst>
                  <a:ext uri="{FF2B5EF4-FFF2-40B4-BE49-F238E27FC236}">
                    <a16:creationId xmlns:a16="http://schemas.microsoft.com/office/drawing/2014/main" id="{7FA28238-17DF-9D4B-5589-4BCE9F32D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7" name="Line 5609">
                <a:extLst>
                  <a:ext uri="{FF2B5EF4-FFF2-40B4-BE49-F238E27FC236}">
                    <a16:creationId xmlns:a16="http://schemas.microsoft.com/office/drawing/2014/main" id="{459D2CA3-CBB7-3E7B-6CAF-07A19F780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8" name="Line 5610">
                <a:extLst>
                  <a:ext uri="{FF2B5EF4-FFF2-40B4-BE49-F238E27FC236}">
                    <a16:creationId xmlns:a16="http://schemas.microsoft.com/office/drawing/2014/main" id="{62624E40-4F8E-A9C6-6C2B-E49F2FCB4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9" name="Line 5611">
                <a:extLst>
                  <a:ext uri="{FF2B5EF4-FFF2-40B4-BE49-F238E27FC236}">
                    <a16:creationId xmlns:a16="http://schemas.microsoft.com/office/drawing/2014/main" id="{72DCCB33-5D60-EC86-6149-E6B6BD2A7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0" name="Line 5612">
                <a:extLst>
                  <a:ext uri="{FF2B5EF4-FFF2-40B4-BE49-F238E27FC236}">
                    <a16:creationId xmlns:a16="http://schemas.microsoft.com/office/drawing/2014/main" id="{8541C74E-EC27-3378-7F0D-8E6EB1C23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1" name="Line 5613">
                <a:extLst>
                  <a:ext uri="{FF2B5EF4-FFF2-40B4-BE49-F238E27FC236}">
                    <a16:creationId xmlns:a16="http://schemas.microsoft.com/office/drawing/2014/main" id="{30DA5D7C-31EB-7AB0-8AD4-AF4864F5E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2" name="Line 5614">
                <a:extLst>
                  <a:ext uri="{FF2B5EF4-FFF2-40B4-BE49-F238E27FC236}">
                    <a16:creationId xmlns:a16="http://schemas.microsoft.com/office/drawing/2014/main" id="{D107BDC9-750E-36FB-331F-5C0D3C5A0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3" name="Line 5615">
                <a:extLst>
                  <a:ext uri="{FF2B5EF4-FFF2-40B4-BE49-F238E27FC236}">
                    <a16:creationId xmlns:a16="http://schemas.microsoft.com/office/drawing/2014/main" id="{4B842D39-F479-3AE0-06C5-7C322B4B5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4" name="Line 5616">
                <a:extLst>
                  <a:ext uri="{FF2B5EF4-FFF2-40B4-BE49-F238E27FC236}">
                    <a16:creationId xmlns:a16="http://schemas.microsoft.com/office/drawing/2014/main" id="{5A0F1872-79C2-7D07-D43B-6A6E2AE9B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5" name="Line 5617">
                <a:extLst>
                  <a:ext uri="{FF2B5EF4-FFF2-40B4-BE49-F238E27FC236}">
                    <a16:creationId xmlns:a16="http://schemas.microsoft.com/office/drawing/2014/main" id="{62B23228-13B1-7785-48FD-C018AC94F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6" name="Line 5618">
                <a:extLst>
                  <a:ext uri="{FF2B5EF4-FFF2-40B4-BE49-F238E27FC236}">
                    <a16:creationId xmlns:a16="http://schemas.microsoft.com/office/drawing/2014/main" id="{E230A5E5-6379-9563-AF86-04488AA60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7" name="Line 5619">
                <a:extLst>
                  <a:ext uri="{FF2B5EF4-FFF2-40B4-BE49-F238E27FC236}">
                    <a16:creationId xmlns:a16="http://schemas.microsoft.com/office/drawing/2014/main" id="{506D75F6-D2A8-A57D-7C64-631E03F7B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8" name="Line 5620">
                <a:extLst>
                  <a:ext uri="{FF2B5EF4-FFF2-40B4-BE49-F238E27FC236}">
                    <a16:creationId xmlns:a16="http://schemas.microsoft.com/office/drawing/2014/main" id="{FE60C7F5-CC10-0687-37C4-208A3BAF6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9" name="Line 5621">
                <a:extLst>
                  <a:ext uri="{FF2B5EF4-FFF2-40B4-BE49-F238E27FC236}">
                    <a16:creationId xmlns:a16="http://schemas.microsoft.com/office/drawing/2014/main" id="{A788B3DE-4728-516F-C723-8277E101C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80" name="Line 5622">
                <a:extLst>
                  <a:ext uri="{FF2B5EF4-FFF2-40B4-BE49-F238E27FC236}">
                    <a16:creationId xmlns:a16="http://schemas.microsoft.com/office/drawing/2014/main" id="{99084AAA-7E68-734D-5661-8EEA530A3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81" name="Line 5623">
                <a:extLst>
                  <a:ext uri="{FF2B5EF4-FFF2-40B4-BE49-F238E27FC236}">
                    <a16:creationId xmlns:a16="http://schemas.microsoft.com/office/drawing/2014/main" id="{0364EB59-7D95-6428-9CD3-8C769B7CF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82" name="Line 5624">
                <a:extLst>
                  <a:ext uri="{FF2B5EF4-FFF2-40B4-BE49-F238E27FC236}">
                    <a16:creationId xmlns:a16="http://schemas.microsoft.com/office/drawing/2014/main" id="{84A22101-E991-155D-0917-14FCE2D5C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83" name="Line 5625">
                <a:extLst>
                  <a:ext uri="{FF2B5EF4-FFF2-40B4-BE49-F238E27FC236}">
                    <a16:creationId xmlns:a16="http://schemas.microsoft.com/office/drawing/2014/main" id="{14FA945E-E567-54E8-756C-16C9A8151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84" name="Line 5626">
                <a:extLst>
                  <a:ext uri="{FF2B5EF4-FFF2-40B4-BE49-F238E27FC236}">
                    <a16:creationId xmlns:a16="http://schemas.microsoft.com/office/drawing/2014/main" id="{061AC3E2-DBDB-EE2D-0B33-403A5998C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85" name="Line 5627">
                <a:extLst>
                  <a:ext uri="{FF2B5EF4-FFF2-40B4-BE49-F238E27FC236}">
                    <a16:creationId xmlns:a16="http://schemas.microsoft.com/office/drawing/2014/main" id="{BDB47BCE-63EC-19AC-0421-75FF34907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86" name="Line 5628">
                <a:extLst>
                  <a:ext uri="{FF2B5EF4-FFF2-40B4-BE49-F238E27FC236}">
                    <a16:creationId xmlns:a16="http://schemas.microsoft.com/office/drawing/2014/main" id="{B60D7804-767A-7E6B-17E5-7CCB61BE5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87" name="Line 5629">
                <a:extLst>
                  <a:ext uri="{FF2B5EF4-FFF2-40B4-BE49-F238E27FC236}">
                    <a16:creationId xmlns:a16="http://schemas.microsoft.com/office/drawing/2014/main" id="{D7DD6B9B-EC71-ACE0-F0D8-DBCC5CDF9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88" name="Line 5630">
                <a:extLst>
                  <a:ext uri="{FF2B5EF4-FFF2-40B4-BE49-F238E27FC236}">
                    <a16:creationId xmlns:a16="http://schemas.microsoft.com/office/drawing/2014/main" id="{3A8CB72A-32E7-C0FA-AE6F-5F211437B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89" name="Line 5631">
                <a:extLst>
                  <a:ext uri="{FF2B5EF4-FFF2-40B4-BE49-F238E27FC236}">
                    <a16:creationId xmlns:a16="http://schemas.microsoft.com/office/drawing/2014/main" id="{DF1EC491-0527-0BF2-141D-B35A04ABA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0" name="Line 5632">
                <a:extLst>
                  <a:ext uri="{FF2B5EF4-FFF2-40B4-BE49-F238E27FC236}">
                    <a16:creationId xmlns:a16="http://schemas.microsoft.com/office/drawing/2014/main" id="{8C8CC3D9-3B89-F742-9DF9-4B754F8E4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1" name="Line 5633">
                <a:extLst>
                  <a:ext uri="{FF2B5EF4-FFF2-40B4-BE49-F238E27FC236}">
                    <a16:creationId xmlns:a16="http://schemas.microsoft.com/office/drawing/2014/main" id="{8E44E950-A6E2-5AC9-78B0-989558411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2" name="Line 5634">
                <a:extLst>
                  <a:ext uri="{FF2B5EF4-FFF2-40B4-BE49-F238E27FC236}">
                    <a16:creationId xmlns:a16="http://schemas.microsoft.com/office/drawing/2014/main" id="{5E2DE1EB-1BCB-FCC0-78D8-015ECC19D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3" name="Line 5635">
                <a:extLst>
                  <a:ext uri="{FF2B5EF4-FFF2-40B4-BE49-F238E27FC236}">
                    <a16:creationId xmlns:a16="http://schemas.microsoft.com/office/drawing/2014/main" id="{E5D3145C-9D09-1F20-1D3C-5176A3229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4" name="Line 5636">
                <a:extLst>
                  <a:ext uri="{FF2B5EF4-FFF2-40B4-BE49-F238E27FC236}">
                    <a16:creationId xmlns:a16="http://schemas.microsoft.com/office/drawing/2014/main" id="{78246A36-8AE9-A9C9-11EB-0C4239D61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5" name="Line 5637">
                <a:extLst>
                  <a:ext uri="{FF2B5EF4-FFF2-40B4-BE49-F238E27FC236}">
                    <a16:creationId xmlns:a16="http://schemas.microsoft.com/office/drawing/2014/main" id="{5D7C3020-6B4E-D3DA-C6D8-6A27D4439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6" name="Line 5638">
                <a:extLst>
                  <a:ext uri="{FF2B5EF4-FFF2-40B4-BE49-F238E27FC236}">
                    <a16:creationId xmlns:a16="http://schemas.microsoft.com/office/drawing/2014/main" id="{72ED6D52-2714-1155-46C3-A2A26DF2A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7" name="Line 5639">
                <a:extLst>
                  <a:ext uri="{FF2B5EF4-FFF2-40B4-BE49-F238E27FC236}">
                    <a16:creationId xmlns:a16="http://schemas.microsoft.com/office/drawing/2014/main" id="{E531C5ED-C97A-257B-186E-1875C3B1D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8" name="Line 5640">
                <a:extLst>
                  <a:ext uri="{FF2B5EF4-FFF2-40B4-BE49-F238E27FC236}">
                    <a16:creationId xmlns:a16="http://schemas.microsoft.com/office/drawing/2014/main" id="{743791E7-54A9-22D0-6CE6-C623556E7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9" name="Line 5641">
                <a:extLst>
                  <a:ext uri="{FF2B5EF4-FFF2-40B4-BE49-F238E27FC236}">
                    <a16:creationId xmlns:a16="http://schemas.microsoft.com/office/drawing/2014/main" id="{ACD0923E-A41A-908F-E8BF-20283974D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0" name="Line 5642">
                <a:extLst>
                  <a:ext uri="{FF2B5EF4-FFF2-40B4-BE49-F238E27FC236}">
                    <a16:creationId xmlns:a16="http://schemas.microsoft.com/office/drawing/2014/main" id="{C86DD619-20C4-7869-12AA-82E24550F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1" name="Line 5643">
                <a:extLst>
                  <a:ext uri="{FF2B5EF4-FFF2-40B4-BE49-F238E27FC236}">
                    <a16:creationId xmlns:a16="http://schemas.microsoft.com/office/drawing/2014/main" id="{2D524C72-5022-5E90-F37A-5078BD0E1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2" name="Line 5644">
                <a:extLst>
                  <a:ext uri="{FF2B5EF4-FFF2-40B4-BE49-F238E27FC236}">
                    <a16:creationId xmlns:a16="http://schemas.microsoft.com/office/drawing/2014/main" id="{4E01CEC2-FF0A-E90B-D53A-951825934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3" name="Line 5645">
                <a:extLst>
                  <a:ext uri="{FF2B5EF4-FFF2-40B4-BE49-F238E27FC236}">
                    <a16:creationId xmlns:a16="http://schemas.microsoft.com/office/drawing/2014/main" id="{3DB1B8AD-FFE4-9528-FBDC-3DD3349AD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4" name="Line 5646">
                <a:extLst>
                  <a:ext uri="{FF2B5EF4-FFF2-40B4-BE49-F238E27FC236}">
                    <a16:creationId xmlns:a16="http://schemas.microsoft.com/office/drawing/2014/main" id="{B72199EA-498F-77DE-876E-0501702A2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5" name="Line 5647">
                <a:extLst>
                  <a:ext uri="{FF2B5EF4-FFF2-40B4-BE49-F238E27FC236}">
                    <a16:creationId xmlns:a16="http://schemas.microsoft.com/office/drawing/2014/main" id="{45CCD6FC-AAD1-D1A4-5821-93704DED5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6" name="Line 5648">
                <a:extLst>
                  <a:ext uri="{FF2B5EF4-FFF2-40B4-BE49-F238E27FC236}">
                    <a16:creationId xmlns:a16="http://schemas.microsoft.com/office/drawing/2014/main" id="{4295634E-E67E-2E8C-15BB-3E5D56D3D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7" name="Line 5649">
                <a:extLst>
                  <a:ext uri="{FF2B5EF4-FFF2-40B4-BE49-F238E27FC236}">
                    <a16:creationId xmlns:a16="http://schemas.microsoft.com/office/drawing/2014/main" id="{F135E650-778A-CA03-1144-8B07230C3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8" name="Line 5650">
                <a:extLst>
                  <a:ext uri="{FF2B5EF4-FFF2-40B4-BE49-F238E27FC236}">
                    <a16:creationId xmlns:a16="http://schemas.microsoft.com/office/drawing/2014/main" id="{D4C2529A-08DC-8B02-B13A-1738047A7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9" name="Line 5651">
                <a:extLst>
                  <a:ext uri="{FF2B5EF4-FFF2-40B4-BE49-F238E27FC236}">
                    <a16:creationId xmlns:a16="http://schemas.microsoft.com/office/drawing/2014/main" id="{A846E5F4-3D0E-B122-7313-22AF7610C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0" name="Line 5652">
                <a:extLst>
                  <a:ext uri="{FF2B5EF4-FFF2-40B4-BE49-F238E27FC236}">
                    <a16:creationId xmlns:a16="http://schemas.microsoft.com/office/drawing/2014/main" id="{7B95076B-2128-F55C-0E0B-89A6ABF20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1" name="Line 5653">
                <a:extLst>
                  <a:ext uri="{FF2B5EF4-FFF2-40B4-BE49-F238E27FC236}">
                    <a16:creationId xmlns:a16="http://schemas.microsoft.com/office/drawing/2014/main" id="{0EF1951D-BE15-4899-F22E-2AC45A499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2" name="Line 5654">
                <a:extLst>
                  <a:ext uri="{FF2B5EF4-FFF2-40B4-BE49-F238E27FC236}">
                    <a16:creationId xmlns:a16="http://schemas.microsoft.com/office/drawing/2014/main" id="{6CBE7C50-54DD-2783-9274-C6F04C4BD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3" name="Line 5655">
                <a:extLst>
                  <a:ext uri="{FF2B5EF4-FFF2-40B4-BE49-F238E27FC236}">
                    <a16:creationId xmlns:a16="http://schemas.microsoft.com/office/drawing/2014/main" id="{D33FAF3B-429E-49B3-3E1B-A77D17870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4" name="Line 5656">
                <a:extLst>
                  <a:ext uri="{FF2B5EF4-FFF2-40B4-BE49-F238E27FC236}">
                    <a16:creationId xmlns:a16="http://schemas.microsoft.com/office/drawing/2014/main" id="{EC606762-B352-804A-810B-2DEB0D769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5" name="Line 5657">
                <a:extLst>
                  <a:ext uri="{FF2B5EF4-FFF2-40B4-BE49-F238E27FC236}">
                    <a16:creationId xmlns:a16="http://schemas.microsoft.com/office/drawing/2014/main" id="{E9B39885-6123-85B6-B3AC-0C59A2B75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6" name="Line 5658">
                <a:extLst>
                  <a:ext uri="{FF2B5EF4-FFF2-40B4-BE49-F238E27FC236}">
                    <a16:creationId xmlns:a16="http://schemas.microsoft.com/office/drawing/2014/main" id="{D60462C9-3F9D-CF02-A950-B92CB5BC0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7" name="Line 5659">
                <a:extLst>
                  <a:ext uri="{FF2B5EF4-FFF2-40B4-BE49-F238E27FC236}">
                    <a16:creationId xmlns:a16="http://schemas.microsoft.com/office/drawing/2014/main" id="{D3FCFA6C-009D-841A-05A2-13089684E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8" name="Line 5660">
                <a:extLst>
                  <a:ext uri="{FF2B5EF4-FFF2-40B4-BE49-F238E27FC236}">
                    <a16:creationId xmlns:a16="http://schemas.microsoft.com/office/drawing/2014/main" id="{6CF587FB-D282-F1F7-1367-02125CB07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9" name="Line 5661">
                <a:extLst>
                  <a:ext uri="{FF2B5EF4-FFF2-40B4-BE49-F238E27FC236}">
                    <a16:creationId xmlns:a16="http://schemas.microsoft.com/office/drawing/2014/main" id="{21B0B0EC-5DA5-5723-AF2A-62E8612F1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0" name="Line 5662">
                <a:extLst>
                  <a:ext uri="{FF2B5EF4-FFF2-40B4-BE49-F238E27FC236}">
                    <a16:creationId xmlns:a16="http://schemas.microsoft.com/office/drawing/2014/main" id="{78068AEE-F7D9-C919-5096-61F0024DE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1" name="Line 5663">
                <a:extLst>
                  <a:ext uri="{FF2B5EF4-FFF2-40B4-BE49-F238E27FC236}">
                    <a16:creationId xmlns:a16="http://schemas.microsoft.com/office/drawing/2014/main" id="{D3D776B5-028A-A1B3-5136-E5FC77B64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2" name="Line 5664">
                <a:extLst>
                  <a:ext uri="{FF2B5EF4-FFF2-40B4-BE49-F238E27FC236}">
                    <a16:creationId xmlns:a16="http://schemas.microsoft.com/office/drawing/2014/main" id="{61BEA4C1-1EBB-BE93-94ED-32C3F31CF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3" name="Line 5665">
                <a:extLst>
                  <a:ext uri="{FF2B5EF4-FFF2-40B4-BE49-F238E27FC236}">
                    <a16:creationId xmlns:a16="http://schemas.microsoft.com/office/drawing/2014/main" id="{4E07C539-89AA-2506-2FCA-C4D1BFEF9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4" name="Line 5666">
                <a:extLst>
                  <a:ext uri="{FF2B5EF4-FFF2-40B4-BE49-F238E27FC236}">
                    <a16:creationId xmlns:a16="http://schemas.microsoft.com/office/drawing/2014/main" id="{E95E6DB3-23EB-DA02-F49A-8C14FDFA0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5" name="Line 5667">
                <a:extLst>
                  <a:ext uri="{FF2B5EF4-FFF2-40B4-BE49-F238E27FC236}">
                    <a16:creationId xmlns:a16="http://schemas.microsoft.com/office/drawing/2014/main" id="{6BEC609F-AFAA-B096-23EA-9D1A2673F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6" name="Line 5668">
                <a:extLst>
                  <a:ext uri="{FF2B5EF4-FFF2-40B4-BE49-F238E27FC236}">
                    <a16:creationId xmlns:a16="http://schemas.microsoft.com/office/drawing/2014/main" id="{2F73201F-BC35-7B2E-0E23-ABBCC9A36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7" name="Line 5669">
                <a:extLst>
                  <a:ext uri="{FF2B5EF4-FFF2-40B4-BE49-F238E27FC236}">
                    <a16:creationId xmlns:a16="http://schemas.microsoft.com/office/drawing/2014/main" id="{7944127D-CBD4-A27B-7FEA-3BD46D413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8" name="Line 5670">
                <a:extLst>
                  <a:ext uri="{FF2B5EF4-FFF2-40B4-BE49-F238E27FC236}">
                    <a16:creationId xmlns:a16="http://schemas.microsoft.com/office/drawing/2014/main" id="{DF79BBFF-FBDA-CAB8-3B55-FBF8E29E7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9" name="Line 5671">
                <a:extLst>
                  <a:ext uri="{FF2B5EF4-FFF2-40B4-BE49-F238E27FC236}">
                    <a16:creationId xmlns:a16="http://schemas.microsoft.com/office/drawing/2014/main" id="{C3F53510-145E-8D27-0779-61052C66F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0" name="Line 5672">
                <a:extLst>
                  <a:ext uri="{FF2B5EF4-FFF2-40B4-BE49-F238E27FC236}">
                    <a16:creationId xmlns:a16="http://schemas.microsoft.com/office/drawing/2014/main" id="{A67AD1CB-4EBC-66A0-3ED6-1A5FBD5F8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1" name="Line 5673">
                <a:extLst>
                  <a:ext uri="{FF2B5EF4-FFF2-40B4-BE49-F238E27FC236}">
                    <a16:creationId xmlns:a16="http://schemas.microsoft.com/office/drawing/2014/main" id="{F5C4A4DA-0E26-2E76-36BB-9DFD23DD5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2" name="Line 5674">
                <a:extLst>
                  <a:ext uri="{FF2B5EF4-FFF2-40B4-BE49-F238E27FC236}">
                    <a16:creationId xmlns:a16="http://schemas.microsoft.com/office/drawing/2014/main" id="{524499FA-37A3-8A90-80AF-D78392A96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3" name="Line 5676">
                <a:extLst>
                  <a:ext uri="{FF2B5EF4-FFF2-40B4-BE49-F238E27FC236}">
                    <a16:creationId xmlns:a16="http://schemas.microsoft.com/office/drawing/2014/main" id="{51499287-F005-8BC5-D7E5-6A86C9388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4" name="Line 5677">
                <a:extLst>
                  <a:ext uri="{FF2B5EF4-FFF2-40B4-BE49-F238E27FC236}">
                    <a16:creationId xmlns:a16="http://schemas.microsoft.com/office/drawing/2014/main" id="{1ACF66EA-E942-3BB4-F698-163F6C34E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5" name="Line 5678">
                <a:extLst>
                  <a:ext uri="{FF2B5EF4-FFF2-40B4-BE49-F238E27FC236}">
                    <a16:creationId xmlns:a16="http://schemas.microsoft.com/office/drawing/2014/main" id="{87BDD82C-21DB-8EA8-9C3E-462334654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6" name="Line 5679">
                <a:extLst>
                  <a:ext uri="{FF2B5EF4-FFF2-40B4-BE49-F238E27FC236}">
                    <a16:creationId xmlns:a16="http://schemas.microsoft.com/office/drawing/2014/main" id="{F85B065D-C44A-C3E2-5FBE-F6D203E49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7" name="Line 5680">
                <a:extLst>
                  <a:ext uri="{FF2B5EF4-FFF2-40B4-BE49-F238E27FC236}">
                    <a16:creationId xmlns:a16="http://schemas.microsoft.com/office/drawing/2014/main" id="{B5396F0C-4CE7-4D29-2470-12A3D1435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8" name="Line 5681">
                <a:extLst>
                  <a:ext uri="{FF2B5EF4-FFF2-40B4-BE49-F238E27FC236}">
                    <a16:creationId xmlns:a16="http://schemas.microsoft.com/office/drawing/2014/main" id="{70FAFB93-477B-BAF4-C97D-702A0BA87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9" name="Line 5682">
                <a:extLst>
                  <a:ext uri="{FF2B5EF4-FFF2-40B4-BE49-F238E27FC236}">
                    <a16:creationId xmlns:a16="http://schemas.microsoft.com/office/drawing/2014/main" id="{CE1E8805-310B-BE12-4A80-A2602B841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0" name="Line 5683">
                <a:extLst>
                  <a:ext uri="{FF2B5EF4-FFF2-40B4-BE49-F238E27FC236}">
                    <a16:creationId xmlns:a16="http://schemas.microsoft.com/office/drawing/2014/main" id="{805E5B54-7CEF-F0D7-FE6C-21826DAD7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1" name="Line 5684">
                <a:extLst>
                  <a:ext uri="{FF2B5EF4-FFF2-40B4-BE49-F238E27FC236}">
                    <a16:creationId xmlns:a16="http://schemas.microsoft.com/office/drawing/2014/main" id="{E3DF15DF-2A2B-24C8-B6BD-9B3AA0C42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2" name="Line 5685">
                <a:extLst>
                  <a:ext uri="{FF2B5EF4-FFF2-40B4-BE49-F238E27FC236}">
                    <a16:creationId xmlns:a16="http://schemas.microsoft.com/office/drawing/2014/main" id="{26BA84BF-73BE-64E9-F401-D8E92BDFC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3" name="Line 5686">
                <a:extLst>
                  <a:ext uri="{FF2B5EF4-FFF2-40B4-BE49-F238E27FC236}">
                    <a16:creationId xmlns:a16="http://schemas.microsoft.com/office/drawing/2014/main" id="{2E1FF9EC-C8C0-D80B-1206-D227AAEC1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4" name="Line 5687">
                <a:extLst>
                  <a:ext uri="{FF2B5EF4-FFF2-40B4-BE49-F238E27FC236}">
                    <a16:creationId xmlns:a16="http://schemas.microsoft.com/office/drawing/2014/main" id="{EC6A5EE6-724D-C182-3EE6-DF0E527C8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5" name="Line 5688">
                <a:extLst>
                  <a:ext uri="{FF2B5EF4-FFF2-40B4-BE49-F238E27FC236}">
                    <a16:creationId xmlns:a16="http://schemas.microsoft.com/office/drawing/2014/main" id="{240BA946-1070-883D-BF03-B92B392ED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6" name="Line 5689">
                <a:extLst>
                  <a:ext uri="{FF2B5EF4-FFF2-40B4-BE49-F238E27FC236}">
                    <a16:creationId xmlns:a16="http://schemas.microsoft.com/office/drawing/2014/main" id="{574C181B-DBE7-096D-64AB-3D8C74FE7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7" name="Line 5690">
                <a:extLst>
                  <a:ext uri="{FF2B5EF4-FFF2-40B4-BE49-F238E27FC236}">
                    <a16:creationId xmlns:a16="http://schemas.microsoft.com/office/drawing/2014/main" id="{8145B686-48C2-8EB2-E0B3-EBD68B6D7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8" name="Line 5691">
                <a:extLst>
                  <a:ext uri="{FF2B5EF4-FFF2-40B4-BE49-F238E27FC236}">
                    <a16:creationId xmlns:a16="http://schemas.microsoft.com/office/drawing/2014/main" id="{6581B6ED-241C-9FA8-5FB6-53AD4901D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9" name="Line 5692">
                <a:extLst>
                  <a:ext uri="{FF2B5EF4-FFF2-40B4-BE49-F238E27FC236}">
                    <a16:creationId xmlns:a16="http://schemas.microsoft.com/office/drawing/2014/main" id="{24812DB3-07CD-5642-984E-D354F7999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50" name="Line 5693">
                <a:extLst>
                  <a:ext uri="{FF2B5EF4-FFF2-40B4-BE49-F238E27FC236}">
                    <a16:creationId xmlns:a16="http://schemas.microsoft.com/office/drawing/2014/main" id="{5C211988-3C36-8E2E-4B00-FF9A0DFF5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51" name="Line 5694">
                <a:extLst>
                  <a:ext uri="{FF2B5EF4-FFF2-40B4-BE49-F238E27FC236}">
                    <a16:creationId xmlns:a16="http://schemas.microsoft.com/office/drawing/2014/main" id="{24167CCD-3D6F-5434-8277-F924D25B8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52" name="Line 5695">
                <a:extLst>
                  <a:ext uri="{FF2B5EF4-FFF2-40B4-BE49-F238E27FC236}">
                    <a16:creationId xmlns:a16="http://schemas.microsoft.com/office/drawing/2014/main" id="{8B6794DF-DC95-A5AB-216C-B9BBCA152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53" name="Line 5696">
                <a:extLst>
                  <a:ext uri="{FF2B5EF4-FFF2-40B4-BE49-F238E27FC236}">
                    <a16:creationId xmlns:a16="http://schemas.microsoft.com/office/drawing/2014/main" id="{9996CFB8-18EC-D7D1-A26E-CAB2329E9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54" name="Line 5697">
                <a:extLst>
                  <a:ext uri="{FF2B5EF4-FFF2-40B4-BE49-F238E27FC236}">
                    <a16:creationId xmlns:a16="http://schemas.microsoft.com/office/drawing/2014/main" id="{5C70251A-77E4-B90E-DAAE-7AD19B3A8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55" name="Line 5698">
                <a:extLst>
                  <a:ext uri="{FF2B5EF4-FFF2-40B4-BE49-F238E27FC236}">
                    <a16:creationId xmlns:a16="http://schemas.microsoft.com/office/drawing/2014/main" id="{8BC86394-034B-CC61-8248-DA73C0898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56" name="Line 5699">
                <a:extLst>
                  <a:ext uri="{FF2B5EF4-FFF2-40B4-BE49-F238E27FC236}">
                    <a16:creationId xmlns:a16="http://schemas.microsoft.com/office/drawing/2014/main" id="{1CA271F8-D856-9862-C11B-E6CCF5775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57" name="Line 5700">
                <a:extLst>
                  <a:ext uri="{FF2B5EF4-FFF2-40B4-BE49-F238E27FC236}">
                    <a16:creationId xmlns:a16="http://schemas.microsoft.com/office/drawing/2014/main" id="{275F1E69-AA97-4326-FC71-AB0154C73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58" name="Line 5701">
                <a:extLst>
                  <a:ext uri="{FF2B5EF4-FFF2-40B4-BE49-F238E27FC236}">
                    <a16:creationId xmlns:a16="http://schemas.microsoft.com/office/drawing/2014/main" id="{539D2915-C87D-21D3-ED4B-4C5FCACD0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59" name="Line 5702">
                <a:extLst>
                  <a:ext uri="{FF2B5EF4-FFF2-40B4-BE49-F238E27FC236}">
                    <a16:creationId xmlns:a16="http://schemas.microsoft.com/office/drawing/2014/main" id="{EB243220-3FC2-4128-312A-DCB84AF48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0" name="Line 5703">
                <a:extLst>
                  <a:ext uri="{FF2B5EF4-FFF2-40B4-BE49-F238E27FC236}">
                    <a16:creationId xmlns:a16="http://schemas.microsoft.com/office/drawing/2014/main" id="{D98FE171-69CF-7F24-B9AC-402C7BF3C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1" name="Line 5704">
                <a:extLst>
                  <a:ext uri="{FF2B5EF4-FFF2-40B4-BE49-F238E27FC236}">
                    <a16:creationId xmlns:a16="http://schemas.microsoft.com/office/drawing/2014/main" id="{28A43662-391D-9780-6511-A6C2D03FE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2" name="Line 5705">
                <a:extLst>
                  <a:ext uri="{FF2B5EF4-FFF2-40B4-BE49-F238E27FC236}">
                    <a16:creationId xmlns:a16="http://schemas.microsoft.com/office/drawing/2014/main" id="{85DF4227-0508-DA0A-DBE4-5FB68948E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3" name="Line 5706">
                <a:extLst>
                  <a:ext uri="{FF2B5EF4-FFF2-40B4-BE49-F238E27FC236}">
                    <a16:creationId xmlns:a16="http://schemas.microsoft.com/office/drawing/2014/main" id="{625A1230-C732-F90B-86DA-36A966BB2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4" name="Line 5707">
                <a:extLst>
                  <a:ext uri="{FF2B5EF4-FFF2-40B4-BE49-F238E27FC236}">
                    <a16:creationId xmlns:a16="http://schemas.microsoft.com/office/drawing/2014/main" id="{C3BA6D77-7D65-F7E5-593A-F6ED1F8AE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5" name="Line 5708">
                <a:extLst>
                  <a:ext uri="{FF2B5EF4-FFF2-40B4-BE49-F238E27FC236}">
                    <a16:creationId xmlns:a16="http://schemas.microsoft.com/office/drawing/2014/main" id="{373B3095-084E-09B9-DB4E-4E330A131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6" name="Line 5709">
                <a:extLst>
                  <a:ext uri="{FF2B5EF4-FFF2-40B4-BE49-F238E27FC236}">
                    <a16:creationId xmlns:a16="http://schemas.microsoft.com/office/drawing/2014/main" id="{DF5460F2-FB17-5347-F506-F70394A41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7" name="Line 5710">
                <a:extLst>
                  <a:ext uri="{FF2B5EF4-FFF2-40B4-BE49-F238E27FC236}">
                    <a16:creationId xmlns:a16="http://schemas.microsoft.com/office/drawing/2014/main" id="{82A00D69-1F00-4866-ED3E-71A324AFC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8" name="Line 5711">
                <a:extLst>
                  <a:ext uri="{FF2B5EF4-FFF2-40B4-BE49-F238E27FC236}">
                    <a16:creationId xmlns:a16="http://schemas.microsoft.com/office/drawing/2014/main" id="{673F4B3C-F4E8-ED7D-9C2E-24DD53688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9" name="Line 5712">
                <a:extLst>
                  <a:ext uri="{FF2B5EF4-FFF2-40B4-BE49-F238E27FC236}">
                    <a16:creationId xmlns:a16="http://schemas.microsoft.com/office/drawing/2014/main" id="{8E553832-E1AC-089A-3904-1205AA096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0" name="Line 5713">
                <a:extLst>
                  <a:ext uri="{FF2B5EF4-FFF2-40B4-BE49-F238E27FC236}">
                    <a16:creationId xmlns:a16="http://schemas.microsoft.com/office/drawing/2014/main" id="{EAEEBEC3-33C9-93C7-B15E-FDBB80D01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1" name="Line 5714">
                <a:extLst>
                  <a:ext uri="{FF2B5EF4-FFF2-40B4-BE49-F238E27FC236}">
                    <a16:creationId xmlns:a16="http://schemas.microsoft.com/office/drawing/2014/main" id="{2D5FAB6D-197F-F0AA-7F9A-D6060FA88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2" name="Line 5715">
                <a:extLst>
                  <a:ext uri="{FF2B5EF4-FFF2-40B4-BE49-F238E27FC236}">
                    <a16:creationId xmlns:a16="http://schemas.microsoft.com/office/drawing/2014/main" id="{75B7ED21-BABD-515F-6AB8-EA2100241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3" name="Line 5716">
                <a:extLst>
                  <a:ext uri="{FF2B5EF4-FFF2-40B4-BE49-F238E27FC236}">
                    <a16:creationId xmlns:a16="http://schemas.microsoft.com/office/drawing/2014/main" id="{C4F34478-2ED7-9A0D-AA68-B05EA1039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4" name="Line 5717">
                <a:extLst>
                  <a:ext uri="{FF2B5EF4-FFF2-40B4-BE49-F238E27FC236}">
                    <a16:creationId xmlns:a16="http://schemas.microsoft.com/office/drawing/2014/main" id="{A1BA6A7C-6050-5B4F-A12A-2F4E61549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5" name="Line 5718">
                <a:extLst>
                  <a:ext uri="{FF2B5EF4-FFF2-40B4-BE49-F238E27FC236}">
                    <a16:creationId xmlns:a16="http://schemas.microsoft.com/office/drawing/2014/main" id="{B1E32C4E-4317-03D6-3C5A-5A2311E3D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6" name="Line 5719">
                <a:extLst>
                  <a:ext uri="{FF2B5EF4-FFF2-40B4-BE49-F238E27FC236}">
                    <a16:creationId xmlns:a16="http://schemas.microsoft.com/office/drawing/2014/main" id="{063883E8-15F1-9D0F-CA69-E4CDC7DE9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7" name="Line 5720">
                <a:extLst>
                  <a:ext uri="{FF2B5EF4-FFF2-40B4-BE49-F238E27FC236}">
                    <a16:creationId xmlns:a16="http://schemas.microsoft.com/office/drawing/2014/main" id="{91F30C4B-4DEB-42D4-0448-3ED6F217C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8" name="Line 5721">
                <a:extLst>
                  <a:ext uri="{FF2B5EF4-FFF2-40B4-BE49-F238E27FC236}">
                    <a16:creationId xmlns:a16="http://schemas.microsoft.com/office/drawing/2014/main" id="{86230BEC-4E6E-9AF9-3377-D73C1A9E9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9" name="Line 5722">
                <a:extLst>
                  <a:ext uri="{FF2B5EF4-FFF2-40B4-BE49-F238E27FC236}">
                    <a16:creationId xmlns:a16="http://schemas.microsoft.com/office/drawing/2014/main" id="{79BF4794-412B-C351-3E48-54849F17F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0" name="Line 5723">
                <a:extLst>
                  <a:ext uri="{FF2B5EF4-FFF2-40B4-BE49-F238E27FC236}">
                    <a16:creationId xmlns:a16="http://schemas.microsoft.com/office/drawing/2014/main" id="{2D697054-36E7-5830-E5FB-F788C1CA0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1" name="Line 5724">
                <a:extLst>
                  <a:ext uri="{FF2B5EF4-FFF2-40B4-BE49-F238E27FC236}">
                    <a16:creationId xmlns:a16="http://schemas.microsoft.com/office/drawing/2014/main" id="{72D6C089-2ADC-79A5-F95C-B1EAACBE2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4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2" name="Line 5725">
                <a:extLst>
                  <a:ext uri="{FF2B5EF4-FFF2-40B4-BE49-F238E27FC236}">
                    <a16:creationId xmlns:a16="http://schemas.microsoft.com/office/drawing/2014/main" id="{EA0BCC2F-E06A-AB43-4AFD-806BC387A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22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3" name="Line 5726">
                <a:extLst>
                  <a:ext uri="{FF2B5EF4-FFF2-40B4-BE49-F238E27FC236}">
                    <a16:creationId xmlns:a16="http://schemas.microsoft.com/office/drawing/2014/main" id="{F08E5724-EA27-9597-8ED5-8CE51E531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4" name="Line 5727">
                <a:extLst>
                  <a:ext uri="{FF2B5EF4-FFF2-40B4-BE49-F238E27FC236}">
                    <a16:creationId xmlns:a16="http://schemas.microsoft.com/office/drawing/2014/main" id="{F4E1E8A3-2637-A1F9-0565-06F854183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5" name="Line 5728">
                <a:extLst>
                  <a:ext uri="{FF2B5EF4-FFF2-40B4-BE49-F238E27FC236}">
                    <a16:creationId xmlns:a16="http://schemas.microsoft.com/office/drawing/2014/main" id="{F676B6DC-CF2C-DF8E-AF5F-D98F99BCE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4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6" name="Line 5729">
                <a:extLst>
                  <a:ext uri="{FF2B5EF4-FFF2-40B4-BE49-F238E27FC236}">
                    <a16:creationId xmlns:a16="http://schemas.microsoft.com/office/drawing/2014/main" id="{AFED70E5-EE93-D403-7D6E-1C01C4AB3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858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7" name="Line 5730">
                <a:extLst>
                  <a:ext uri="{FF2B5EF4-FFF2-40B4-BE49-F238E27FC236}">
                    <a16:creationId xmlns:a16="http://schemas.microsoft.com/office/drawing/2014/main" id="{91906021-219F-519E-2115-66C40FF27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4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8" name="Line 5731">
                <a:extLst>
                  <a:ext uri="{FF2B5EF4-FFF2-40B4-BE49-F238E27FC236}">
                    <a16:creationId xmlns:a16="http://schemas.microsoft.com/office/drawing/2014/main" id="{004BFB7E-9FAC-E8D2-5F2F-A3997429B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49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9" name="Line 5732">
                <a:extLst>
                  <a:ext uri="{FF2B5EF4-FFF2-40B4-BE49-F238E27FC236}">
                    <a16:creationId xmlns:a16="http://schemas.microsoft.com/office/drawing/2014/main" id="{863EDE32-566F-F136-EC14-44099C811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9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0" name="Line 5733">
                <a:extLst>
                  <a:ext uri="{FF2B5EF4-FFF2-40B4-BE49-F238E27FC236}">
                    <a16:creationId xmlns:a16="http://schemas.microsoft.com/office/drawing/2014/main" id="{44C7B4B3-BED4-3ED7-8029-AD58BCFAE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49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1" name="Line 5734">
                <a:extLst>
                  <a:ext uri="{FF2B5EF4-FFF2-40B4-BE49-F238E27FC236}">
                    <a16:creationId xmlns:a16="http://schemas.microsoft.com/office/drawing/2014/main" id="{78FA5FD3-6152-8039-1051-D34C11F4C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9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2" name="Line 5735">
                <a:extLst>
                  <a:ext uri="{FF2B5EF4-FFF2-40B4-BE49-F238E27FC236}">
                    <a16:creationId xmlns:a16="http://schemas.microsoft.com/office/drawing/2014/main" id="{F2556538-6911-D665-21EB-ED01CB009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8114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3" name="Line 5736">
                <a:extLst>
                  <a:ext uri="{FF2B5EF4-FFF2-40B4-BE49-F238E27FC236}">
                    <a16:creationId xmlns:a16="http://schemas.microsoft.com/office/drawing/2014/main" id="{FA025E03-08FB-988B-1CBD-FCB303FA3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4" name="Line 5737">
                <a:extLst>
                  <a:ext uri="{FF2B5EF4-FFF2-40B4-BE49-F238E27FC236}">
                    <a16:creationId xmlns:a16="http://schemas.microsoft.com/office/drawing/2014/main" id="{165EB6D5-8BC2-29C5-D750-84DBAE724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128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5" name="Line 5738">
                <a:extLst>
                  <a:ext uri="{FF2B5EF4-FFF2-40B4-BE49-F238E27FC236}">
                    <a16:creationId xmlns:a16="http://schemas.microsoft.com/office/drawing/2014/main" id="{5D880B72-FE39-ACE6-4415-4B6969E06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6" name="Line 5739">
                <a:extLst>
                  <a:ext uri="{FF2B5EF4-FFF2-40B4-BE49-F238E27FC236}">
                    <a16:creationId xmlns:a16="http://schemas.microsoft.com/office/drawing/2014/main" id="{42D9309D-7F5C-E344-B8EF-CEA5226D1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4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7" name="Line 5740">
                <a:extLst>
                  <a:ext uri="{FF2B5EF4-FFF2-40B4-BE49-F238E27FC236}">
                    <a16:creationId xmlns:a16="http://schemas.microsoft.com/office/drawing/2014/main" id="{1490319C-7139-780E-6742-BB062BB93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341564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8" name="Line 5741">
                <a:extLst>
                  <a:ext uri="{FF2B5EF4-FFF2-40B4-BE49-F238E27FC236}">
                    <a16:creationId xmlns:a16="http://schemas.microsoft.com/office/drawing/2014/main" id="{2FDB6858-5FFC-B8E0-1FDA-AB8737D8A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4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9" name="Line 5742">
                <a:extLst>
                  <a:ext uri="{FF2B5EF4-FFF2-40B4-BE49-F238E27FC236}">
                    <a16:creationId xmlns:a16="http://schemas.microsoft.com/office/drawing/2014/main" id="{1B7ED201-90FC-59FE-3DAE-7F1BA0B1B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341564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0" name="Line 5743">
                <a:extLst>
                  <a:ext uri="{FF2B5EF4-FFF2-40B4-BE49-F238E27FC236}">
                    <a16:creationId xmlns:a16="http://schemas.microsoft.com/office/drawing/2014/main" id="{DE606DCF-889D-8AF9-A410-F63FFB806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4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1" name="Line 5744">
                <a:extLst>
                  <a:ext uri="{FF2B5EF4-FFF2-40B4-BE49-F238E27FC236}">
                    <a16:creationId xmlns:a16="http://schemas.microsoft.com/office/drawing/2014/main" id="{A5975E8B-402C-BC11-56BA-777F642F9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4" y="2341564"/>
                <a:ext cx="80963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2" name="Line 5745">
                <a:extLst>
                  <a:ext uri="{FF2B5EF4-FFF2-40B4-BE49-F238E27FC236}">
                    <a16:creationId xmlns:a16="http://schemas.microsoft.com/office/drawing/2014/main" id="{8615F912-C1DF-F5D3-48BC-3336E9DBC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398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3" name="Line 5746">
                <a:extLst>
                  <a:ext uri="{FF2B5EF4-FFF2-40B4-BE49-F238E27FC236}">
                    <a16:creationId xmlns:a16="http://schemas.microsoft.com/office/drawing/2014/main" id="{179F12A9-8EC1-7133-2A99-C7DA04668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2341564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4" name="Line 5747">
                <a:extLst>
                  <a:ext uri="{FF2B5EF4-FFF2-40B4-BE49-F238E27FC236}">
                    <a16:creationId xmlns:a16="http://schemas.microsoft.com/office/drawing/2014/main" id="{61CB4B39-7D99-651A-28CB-7ED59019F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03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5" name="Line 5748">
                <a:extLst>
                  <a:ext uri="{FF2B5EF4-FFF2-40B4-BE49-F238E27FC236}">
                    <a16:creationId xmlns:a16="http://schemas.microsoft.com/office/drawing/2014/main" id="{FF65C2B2-4271-C121-314C-29212BA88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1764" y="2341564"/>
                <a:ext cx="80963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6" name="Line 5749">
                <a:extLst>
                  <a:ext uri="{FF2B5EF4-FFF2-40B4-BE49-F238E27FC236}">
                    <a16:creationId xmlns:a16="http://schemas.microsoft.com/office/drawing/2014/main" id="{46FE8D6C-6EC3-C421-3BDD-6E111034D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7" name="Line 5750">
                <a:extLst>
                  <a:ext uri="{FF2B5EF4-FFF2-40B4-BE49-F238E27FC236}">
                    <a16:creationId xmlns:a16="http://schemas.microsoft.com/office/drawing/2014/main" id="{A892AD0A-B89F-6AFA-AF19-4A87FDDA5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4" y="2341564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8" name="Line 5751">
                <a:extLst>
                  <a:ext uri="{FF2B5EF4-FFF2-40B4-BE49-F238E27FC236}">
                    <a16:creationId xmlns:a16="http://schemas.microsoft.com/office/drawing/2014/main" id="{28FDAF62-9FE6-1F4F-F6C8-AD8C9FB20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9" name="Line 5752">
                <a:extLst>
                  <a:ext uri="{FF2B5EF4-FFF2-40B4-BE49-F238E27FC236}">
                    <a16:creationId xmlns:a16="http://schemas.microsoft.com/office/drawing/2014/main" id="{97389C43-FC26-D8BD-771A-42F498EA5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05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0" name="Line 5753">
                <a:extLst>
                  <a:ext uri="{FF2B5EF4-FFF2-40B4-BE49-F238E27FC236}">
                    <a16:creationId xmlns:a16="http://schemas.microsoft.com/office/drawing/2014/main" id="{4280D2FB-034F-99B9-1917-C7740C7E2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17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1" name="Line 5754">
                <a:extLst>
                  <a:ext uri="{FF2B5EF4-FFF2-40B4-BE49-F238E27FC236}">
                    <a16:creationId xmlns:a16="http://schemas.microsoft.com/office/drawing/2014/main" id="{4E65AE6B-1744-8E7A-CC1B-779BFBEDA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035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2" name="Line 5755">
                <a:extLst>
                  <a:ext uri="{FF2B5EF4-FFF2-40B4-BE49-F238E27FC236}">
                    <a16:creationId xmlns:a16="http://schemas.microsoft.com/office/drawing/2014/main" id="{367EE2D7-4D60-9D2E-7843-FBB0A1D74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16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3" name="Line 5756">
                <a:extLst>
                  <a:ext uri="{FF2B5EF4-FFF2-40B4-BE49-F238E27FC236}">
                    <a16:creationId xmlns:a16="http://schemas.microsoft.com/office/drawing/2014/main" id="{8744B3E2-7988-DE0A-0104-32C34F577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21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4" name="Line 5757">
                <a:extLst>
                  <a:ext uri="{FF2B5EF4-FFF2-40B4-BE49-F238E27FC236}">
                    <a16:creationId xmlns:a16="http://schemas.microsoft.com/office/drawing/2014/main" id="{684DAF37-E3C1-A176-B0C4-B826C558F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5" name="Line 5758">
                <a:extLst>
                  <a:ext uri="{FF2B5EF4-FFF2-40B4-BE49-F238E27FC236}">
                    <a16:creationId xmlns:a16="http://schemas.microsoft.com/office/drawing/2014/main" id="{16364973-E405-B01E-B0EF-5C8F9E9CE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6" name="Line 5759">
                <a:extLst>
                  <a:ext uri="{FF2B5EF4-FFF2-40B4-BE49-F238E27FC236}">
                    <a16:creationId xmlns:a16="http://schemas.microsoft.com/office/drawing/2014/main" id="{3C893391-FB90-4D66-600A-4E82A31B4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7" name="Line 5760">
                <a:extLst>
                  <a:ext uri="{FF2B5EF4-FFF2-40B4-BE49-F238E27FC236}">
                    <a16:creationId xmlns:a16="http://schemas.microsoft.com/office/drawing/2014/main" id="{5B902A19-7B96-53B3-F87B-DFD4D0A83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8" name="Line 5761">
                <a:extLst>
                  <a:ext uri="{FF2B5EF4-FFF2-40B4-BE49-F238E27FC236}">
                    <a16:creationId xmlns:a16="http://schemas.microsoft.com/office/drawing/2014/main" id="{EAA041BD-416B-7A30-6FB7-CBD808890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9" name="Line 5762">
                <a:extLst>
                  <a:ext uri="{FF2B5EF4-FFF2-40B4-BE49-F238E27FC236}">
                    <a16:creationId xmlns:a16="http://schemas.microsoft.com/office/drawing/2014/main" id="{C53E556E-EC7D-5F7B-27EE-25A0279C8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20" name="Line 5763">
                <a:extLst>
                  <a:ext uri="{FF2B5EF4-FFF2-40B4-BE49-F238E27FC236}">
                    <a16:creationId xmlns:a16="http://schemas.microsoft.com/office/drawing/2014/main" id="{11913E1A-B12C-C37C-B75F-C01FD793E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21" name="Line 5764">
                <a:extLst>
                  <a:ext uri="{FF2B5EF4-FFF2-40B4-BE49-F238E27FC236}">
                    <a16:creationId xmlns:a16="http://schemas.microsoft.com/office/drawing/2014/main" id="{B7B0C86E-8F19-A531-36C9-99F8B5D9F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22" name="Line 5765">
                <a:extLst>
                  <a:ext uri="{FF2B5EF4-FFF2-40B4-BE49-F238E27FC236}">
                    <a16:creationId xmlns:a16="http://schemas.microsoft.com/office/drawing/2014/main" id="{795E5ACA-B1A5-E6B9-F536-3EE34F936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23" name="Line 5766">
                <a:extLst>
                  <a:ext uri="{FF2B5EF4-FFF2-40B4-BE49-F238E27FC236}">
                    <a16:creationId xmlns:a16="http://schemas.microsoft.com/office/drawing/2014/main" id="{C8B479AB-4319-CEE1-7C5E-1C2A2819F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24" name="Line 5767">
                <a:extLst>
                  <a:ext uri="{FF2B5EF4-FFF2-40B4-BE49-F238E27FC236}">
                    <a16:creationId xmlns:a16="http://schemas.microsoft.com/office/drawing/2014/main" id="{0793701E-6DBE-F06B-2791-2518F9E28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25" name="Line 5768">
                <a:extLst>
                  <a:ext uri="{FF2B5EF4-FFF2-40B4-BE49-F238E27FC236}">
                    <a16:creationId xmlns:a16="http://schemas.microsoft.com/office/drawing/2014/main" id="{5E7773FB-F9D5-C9EB-4CB1-2B1F588D9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26" name="Line 5769">
                <a:extLst>
                  <a:ext uri="{FF2B5EF4-FFF2-40B4-BE49-F238E27FC236}">
                    <a16:creationId xmlns:a16="http://schemas.microsoft.com/office/drawing/2014/main" id="{D11672C6-A684-4A29-D5A7-C5C8DDAE4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27" name="Line 5770">
                <a:extLst>
                  <a:ext uri="{FF2B5EF4-FFF2-40B4-BE49-F238E27FC236}">
                    <a16:creationId xmlns:a16="http://schemas.microsoft.com/office/drawing/2014/main" id="{026D702C-D2E6-9116-C38A-2D438FB49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28" name="Line 5771">
                <a:extLst>
                  <a:ext uri="{FF2B5EF4-FFF2-40B4-BE49-F238E27FC236}">
                    <a16:creationId xmlns:a16="http://schemas.microsoft.com/office/drawing/2014/main" id="{A3B9DEDB-A6E5-84BE-6548-64B139AD1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29" name="Line 5772">
                <a:extLst>
                  <a:ext uri="{FF2B5EF4-FFF2-40B4-BE49-F238E27FC236}">
                    <a16:creationId xmlns:a16="http://schemas.microsoft.com/office/drawing/2014/main" id="{284572D1-3D6C-B4A4-3A27-D54898EE0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0" name="Line 5773">
                <a:extLst>
                  <a:ext uri="{FF2B5EF4-FFF2-40B4-BE49-F238E27FC236}">
                    <a16:creationId xmlns:a16="http://schemas.microsoft.com/office/drawing/2014/main" id="{AFC052DE-344D-E1A4-1F97-82F2A0EF6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1" name="Line 5774">
                <a:extLst>
                  <a:ext uri="{FF2B5EF4-FFF2-40B4-BE49-F238E27FC236}">
                    <a16:creationId xmlns:a16="http://schemas.microsoft.com/office/drawing/2014/main" id="{847FC385-1051-B78A-475E-A00AF4CD0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2" name="Line 5775">
                <a:extLst>
                  <a:ext uri="{FF2B5EF4-FFF2-40B4-BE49-F238E27FC236}">
                    <a16:creationId xmlns:a16="http://schemas.microsoft.com/office/drawing/2014/main" id="{4F42B7E2-4E40-AC86-6659-D89356AB8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3" name="Line 5776">
                <a:extLst>
                  <a:ext uri="{FF2B5EF4-FFF2-40B4-BE49-F238E27FC236}">
                    <a16:creationId xmlns:a16="http://schemas.microsoft.com/office/drawing/2014/main" id="{6C386F91-C922-93A9-6EE7-3E90CD963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75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4" name="Line 5777">
                <a:extLst>
                  <a:ext uri="{FF2B5EF4-FFF2-40B4-BE49-F238E27FC236}">
                    <a16:creationId xmlns:a16="http://schemas.microsoft.com/office/drawing/2014/main" id="{FEF1125F-D784-8768-E4E8-135D446E3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88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5" name="Line 5778">
                <a:extLst>
                  <a:ext uri="{FF2B5EF4-FFF2-40B4-BE49-F238E27FC236}">
                    <a16:creationId xmlns:a16="http://schemas.microsoft.com/office/drawing/2014/main" id="{3A4A1A99-4611-159C-D5B6-1D5373EC2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6" name="Line 5779">
                <a:extLst>
                  <a:ext uri="{FF2B5EF4-FFF2-40B4-BE49-F238E27FC236}">
                    <a16:creationId xmlns:a16="http://schemas.microsoft.com/office/drawing/2014/main" id="{2E5432B7-BA1E-E340-F7C8-90E307D72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7" name="Line 5780">
                <a:extLst>
                  <a:ext uri="{FF2B5EF4-FFF2-40B4-BE49-F238E27FC236}">
                    <a16:creationId xmlns:a16="http://schemas.microsoft.com/office/drawing/2014/main" id="{5480E59A-FC54-98A8-C53D-74EE77D70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8" name="Line 5781">
                <a:extLst>
                  <a:ext uri="{FF2B5EF4-FFF2-40B4-BE49-F238E27FC236}">
                    <a16:creationId xmlns:a16="http://schemas.microsoft.com/office/drawing/2014/main" id="{AD6124B1-9709-55B9-028D-00B8AD8F6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9" name="Line 5782">
                <a:extLst>
                  <a:ext uri="{FF2B5EF4-FFF2-40B4-BE49-F238E27FC236}">
                    <a16:creationId xmlns:a16="http://schemas.microsoft.com/office/drawing/2014/main" id="{CA8CF94C-6D01-23BA-896F-BD5F103C3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0" name="Line 5783">
                <a:extLst>
                  <a:ext uri="{FF2B5EF4-FFF2-40B4-BE49-F238E27FC236}">
                    <a16:creationId xmlns:a16="http://schemas.microsoft.com/office/drawing/2014/main" id="{EFBD6ADE-FA25-D2A3-BB79-CA140CFF8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1" name="Line 5784">
                <a:extLst>
                  <a:ext uri="{FF2B5EF4-FFF2-40B4-BE49-F238E27FC236}">
                    <a16:creationId xmlns:a16="http://schemas.microsoft.com/office/drawing/2014/main" id="{806FDABD-7F70-A510-4ECF-2D8F6849B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2" name="Line 5785">
                <a:extLst>
                  <a:ext uri="{FF2B5EF4-FFF2-40B4-BE49-F238E27FC236}">
                    <a16:creationId xmlns:a16="http://schemas.microsoft.com/office/drawing/2014/main" id="{DE026142-F3C3-97CB-F0B7-3123DFD0E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3" name="Line 5786">
                <a:extLst>
                  <a:ext uri="{FF2B5EF4-FFF2-40B4-BE49-F238E27FC236}">
                    <a16:creationId xmlns:a16="http://schemas.microsoft.com/office/drawing/2014/main" id="{31EA30C7-6352-0725-1449-5558E2BD4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4" name="Line 5787">
                <a:extLst>
                  <a:ext uri="{FF2B5EF4-FFF2-40B4-BE49-F238E27FC236}">
                    <a16:creationId xmlns:a16="http://schemas.microsoft.com/office/drawing/2014/main" id="{6BDB231F-F4D2-E52D-C5E5-F830A1129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5" name="Line 5788">
                <a:extLst>
                  <a:ext uri="{FF2B5EF4-FFF2-40B4-BE49-F238E27FC236}">
                    <a16:creationId xmlns:a16="http://schemas.microsoft.com/office/drawing/2014/main" id="{68C1C09E-CE77-DB69-8BEB-D2D4480E7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6" name="Line 5789">
                <a:extLst>
                  <a:ext uri="{FF2B5EF4-FFF2-40B4-BE49-F238E27FC236}">
                    <a16:creationId xmlns:a16="http://schemas.microsoft.com/office/drawing/2014/main" id="{E4AAAB92-9557-5A3B-7338-3450DD341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7" name="Line 5790">
                <a:extLst>
                  <a:ext uri="{FF2B5EF4-FFF2-40B4-BE49-F238E27FC236}">
                    <a16:creationId xmlns:a16="http://schemas.microsoft.com/office/drawing/2014/main" id="{C5EA60D5-F78C-0695-D5CD-535474889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8" name="Line 5791">
                <a:extLst>
                  <a:ext uri="{FF2B5EF4-FFF2-40B4-BE49-F238E27FC236}">
                    <a16:creationId xmlns:a16="http://schemas.microsoft.com/office/drawing/2014/main" id="{9B1429DD-2BA9-6704-9ABB-5D1BBC23E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9" name="Line 5792">
                <a:extLst>
                  <a:ext uri="{FF2B5EF4-FFF2-40B4-BE49-F238E27FC236}">
                    <a16:creationId xmlns:a16="http://schemas.microsoft.com/office/drawing/2014/main" id="{E96C569F-0CA5-E146-9B96-BE59A6260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0" name="Line 5793">
                <a:extLst>
                  <a:ext uri="{FF2B5EF4-FFF2-40B4-BE49-F238E27FC236}">
                    <a16:creationId xmlns:a16="http://schemas.microsoft.com/office/drawing/2014/main" id="{70548233-9F89-1776-7518-98F2FFEF8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1" name="Line 5794">
                <a:extLst>
                  <a:ext uri="{FF2B5EF4-FFF2-40B4-BE49-F238E27FC236}">
                    <a16:creationId xmlns:a16="http://schemas.microsoft.com/office/drawing/2014/main" id="{7E12C856-0341-8C7E-7DC7-D3C60DCDD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2" name="Line 5795">
                <a:extLst>
                  <a:ext uri="{FF2B5EF4-FFF2-40B4-BE49-F238E27FC236}">
                    <a16:creationId xmlns:a16="http://schemas.microsoft.com/office/drawing/2014/main" id="{F4D9E163-439F-A481-F364-9368FD3DB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3" name="Line 5796">
                <a:extLst>
                  <a:ext uri="{FF2B5EF4-FFF2-40B4-BE49-F238E27FC236}">
                    <a16:creationId xmlns:a16="http://schemas.microsoft.com/office/drawing/2014/main" id="{8961EB44-9DFE-C84C-4C30-31361985B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4" name="Line 5797">
                <a:extLst>
                  <a:ext uri="{FF2B5EF4-FFF2-40B4-BE49-F238E27FC236}">
                    <a16:creationId xmlns:a16="http://schemas.microsoft.com/office/drawing/2014/main" id="{56782ADA-860F-E4CA-8D33-05B1E42E8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5" name="Line 5798">
                <a:extLst>
                  <a:ext uri="{FF2B5EF4-FFF2-40B4-BE49-F238E27FC236}">
                    <a16:creationId xmlns:a16="http://schemas.microsoft.com/office/drawing/2014/main" id="{58ECF47B-E4C8-D8FB-651A-6E5867986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6" name="Line 5799">
                <a:extLst>
                  <a:ext uri="{FF2B5EF4-FFF2-40B4-BE49-F238E27FC236}">
                    <a16:creationId xmlns:a16="http://schemas.microsoft.com/office/drawing/2014/main" id="{2D2654ED-1F40-801C-8506-4EB8934AA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7" name="Line 5800">
                <a:extLst>
                  <a:ext uri="{FF2B5EF4-FFF2-40B4-BE49-F238E27FC236}">
                    <a16:creationId xmlns:a16="http://schemas.microsoft.com/office/drawing/2014/main" id="{067761A0-FDAB-93B4-8730-8E72DA94F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8" name="Line 5801">
                <a:extLst>
                  <a:ext uri="{FF2B5EF4-FFF2-40B4-BE49-F238E27FC236}">
                    <a16:creationId xmlns:a16="http://schemas.microsoft.com/office/drawing/2014/main" id="{FA94994B-7594-4C08-CD50-3AF850A85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9" name="Line 5802">
                <a:extLst>
                  <a:ext uri="{FF2B5EF4-FFF2-40B4-BE49-F238E27FC236}">
                    <a16:creationId xmlns:a16="http://schemas.microsoft.com/office/drawing/2014/main" id="{1FE262F6-FF6F-B4E7-0C2F-1FCE0806B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0" name="Line 5803">
                <a:extLst>
                  <a:ext uri="{FF2B5EF4-FFF2-40B4-BE49-F238E27FC236}">
                    <a16:creationId xmlns:a16="http://schemas.microsoft.com/office/drawing/2014/main" id="{C157E8DB-1E00-3B47-31C8-474A50B00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1" name="Line 5804">
                <a:extLst>
                  <a:ext uri="{FF2B5EF4-FFF2-40B4-BE49-F238E27FC236}">
                    <a16:creationId xmlns:a16="http://schemas.microsoft.com/office/drawing/2014/main" id="{24D15777-5350-A219-5959-BDE91E2C9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2" name="Line 5805">
                <a:extLst>
                  <a:ext uri="{FF2B5EF4-FFF2-40B4-BE49-F238E27FC236}">
                    <a16:creationId xmlns:a16="http://schemas.microsoft.com/office/drawing/2014/main" id="{155220F3-09DB-497F-9B8A-3445CB411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3" name="Line 5806">
                <a:extLst>
                  <a:ext uri="{FF2B5EF4-FFF2-40B4-BE49-F238E27FC236}">
                    <a16:creationId xmlns:a16="http://schemas.microsoft.com/office/drawing/2014/main" id="{555218CD-A726-1E8E-E53D-9E0371857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4" name="Line 5807">
                <a:extLst>
                  <a:ext uri="{FF2B5EF4-FFF2-40B4-BE49-F238E27FC236}">
                    <a16:creationId xmlns:a16="http://schemas.microsoft.com/office/drawing/2014/main" id="{5BFA5946-3311-F9AB-EA07-DE322E997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42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5" name="Line 5808">
                <a:extLst>
                  <a:ext uri="{FF2B5EF4-FFF2-40B4-BE49-F238E27FC236}">
                    <a16:creationId xmlns:a16="http://schemas.microsoft.com/office/drawing/2014/main" id="{0160A06E-7079-8A2C-FC0E-8DD6029E0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377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6" name="Line 5809">
                <a:extLst>
                  <a:ext uri="{FF2B5EF4-FFF2-40B4-BE49-F238E27FC236}">
                    <a16:creationId xmlns:a16="http://schemas.microsoft.com/office/drawing/2014/main" id="{946A3706-7CD0-4FBF-67D8-108653ACA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505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7" name="Line 5810">
                <a:extLst>
                  <a:ext uri="{FF2B5EF4-FFF2-40B4-BE49-F238E27FC236}">
                    <a16:creationId xmlns:a16="http://schemas.microsoft.com/office/drawing/2014/main" id="{8108D837-8820-19B5-B828-49AB8A295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33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8" name="Line 5811">
                <a:extLst>
                  <a:ext uri="{FF2B5EF4-FFF2-40B4-BE49-F238E27FC236}">
                    <a16:creationId xmlns:a16="http://schemas.microsoft.com/office/drawing/2014/main" id="{A47DD254-3007-CFC7-1378-3FDB7D7F3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645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9" name="Line 6465">
                <a:extLst>
                  <a:ext uri="{FF2B5EF4-FFF2-40B4-BE49-F238E27FC236}">
                    <a16:creationId xmlns:a16="http://schemas.microsoft.com/office/drawing/2014/main" id="{DC156FB6-1642-55F5-F709-6890A883E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0" name="Line 6466">
                <a:extLst>
                  <a:ext uri="{FF2B5EF4-FFF2-40B4-BE49-F238E27FC236}">
                    <a16:creationId xmlns:a16="http://schemas.microsoft.com/office/drawing/2014/main" id="{B6B6480B-96D5-52A0-B646-FD5467160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1" name="Line 6467">
                <a:extLst>
                  <a:ext uri="{FF2B5EF4-FFF2-40B4-BE49-F238E27FC236}">
                    <a16:creationId xmlns:a16="http://schemas.microsoft.com/office/drawing/2014/main" id="{1D92CADA-0A45-79EB-117C-AC5FC6723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2" name="Line 6468">
                <a:extLst>
                  <a:ext uri="{FF2B5EF4-FFF2-40B4-BE49-F238E27FC236}">
                    <a16:creationId xmlns:a16="http://schemas.microsoft.com/office/drawing/2014/main" id="{3BC42994-B6DB-5318-8809-F2E89CFCD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3" name="Line 6469">
                <a:extLst>
                  <a:ext uri="{FF2B5EF4-FFF2-40B4-BE49-F238E27FC236}">
                    <a16:creationId xmlns:a16="http://schemas.microsoft.com/office/drawing/2014/main" id="{0B1CF4C3-7027-A790-995B-6D252DB36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4" name="Line 6470">
                <a:extLst>
                  <a:ext uri="{FF2B5EF4-FFF2-40B4-BE49-F238E27FC236}">
                    <a16:creationId xmlns:a16="http://schemas.microsoft.com/office/drawing/2014/main" id="{DD2B82FF-4AD0-6069-301F-079CC066F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5" name="Line 6471">
                <a:extLst>
                  <a:ext uri="{FF2B5EF4-FFF2-40B4-BE49-F238E27FC236}">
                    <a16:creationId xmlns:a16="http://schemas.microsoft.com/office/drawing/2014/main" id="{4D6FF28A-BF50-4A2D-A27E-1B150E752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6" name="Line 6472">
                <a:extLst>
                  <a:ext uri="{FF2B5EF4-FFF2-40B4-BE49-F238E27FC236}">
                    <a16:creationId xmlns:a16="http://schemas.microsoft.com/office/drawing/2014/main" id="{0115086F-A976-0F0F-0D1E-B32ED725F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7" name="Line 6473">
                <a:extLst>
                  <a:ext uri="{FF2B5EF4-FFF2-40B4-BE49-F238E27FC236}">
                    <a16:creationId xmlns:a16="http://schemas.microsoft.com/office/drawing/2014/main" id="{44C558F9-220A-08F6-1639-B1602D82A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8" name="Line 6474">
                <a:extLst>
                  <a:ext uri="{FF2B5EF4-FFF2-40B4-BE49-F238E27FC236}">
                    <a16:creationId xmlns:a16="http://schemas.microsoft.com/office/drawing/2014/main" id="{DB5E6E6D-ED3C-3C3A-91F1-EF26E126A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9" name="Line 6475">
                <a:extLst>
                  <a:ext uri="{FF2B5EF4-FFF2-40B4-BE49-F238E27FC236}">
                    <a16:creationId xmlns:a16="http://schemas.microsoft.com/office/drawing/2014/main" id="{69020C5D-3E97-5C9D-2496-5B26A4D25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0" name="Line 6476">
                <a:extLst>
                  <a:ext uri="{FF2B5EF4-FFF2-40B4-BE49-F238E27FC236}">
                    <a16:creationId xmlns:a16="http://schemas.microsoft.com/office/drawing/2014/main" id="{3E83A5C8-42F7-1082-C103-9DD90CB58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1" name="Line 6477">
                <a:extLst>
                  <a:ext uri="{FF2B5EF4-FFF2-40B4-BE49-F238E27FC236}">
                    <a16:creationId xmlns:a16="http://schemas.microsoft.com/office/drawing/2014/main" id="{753AA3DD-B977-349A-ABD1-E01BD97C2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2" name="Line 6478">
                <a:extLst>
                  <a:ext uri="{FF2B5EF4-FFF2-40B4-BE49-F238E27FC236}">
                    <a16:creationId xmlns:a16="http://schemas.microsoft.com/office/drawing/2014/main" id="{DC05F121-AFA2-037F-3F77-10D115322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3" name="Line 6480">
                <a:extLst>
                  <a:ext uri="{FF2B5EF4-FFF2-40B4-BE49-F238E27FC236}">
                    <a16:creationId xmlns:a16="http://schemas.microsoft.com/office/drawing/2014/main" id="{4AEEE056-0647-51B6-19E4-D767BAB43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4" name="Line 6481">
                <a:extLst>
                  <a:ext uri="{FF2B5EF4-FFF2-40B4-BE49-F238E27FC236}">
                    <a16:creationId xmlns:a16="http://schemas.microsoft.com/office/drawing/2014/main" id="{E239CF09-BA7A-79E3-C565-9808B4380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5" name="Line 6482">
                <a:extLst>
                  <a:ext uri="{FF2B5EF4-FFF2-40B4-BE49-F238E27FC236}">
                    <a16:creationId xmlns:a16="http://schemas.microsoft.com/office/drawing/2014/main" id="{38249872-FB14-BEB8-3F73-CCBA20130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6" name="Line 6483">
                <a:extLst>
                  <a:ext uri="{FF2B5EF4-FFF2-40B4-BE49-F238E27FC236}">
                    <a16:creationId xmlns:a16="http://schemas.microsoft.com/office/drawing/2014/main" id="{97BDAAAF-EACC-6369-4BE5-CB9FB7B16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7" name="Line 6484">
                <a:extLst>
                  <a:ext uri="{FF2B5EF4-FFF2-40B4-BE49-F238E27FC236}">
                    <a16:creationId xmlns:a16="http://schemas.microsoft.com/office/drawing/2014/main" id="{EFDDC1B8-BEFE-8986-12B3-78B361099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8" name="Line 6485">
                <a:extLst>
                  <a:ext uri="{FF2B5EF4-FFF2-40B4-BE49-F238E27FC236}">
                    <a16:creationId xmlns:a16="http://schemas.microsoft.com/office/drawing/2014/main" id="{D2F23DB9-1500-54D0-D7A4-1010D0162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9" name="Line 6486">
                <a:extLst>
                  <a:ext uri="{FF2B5EF4-FFF2-40B4-BE49-F238E27FC236}">
                    <a16:creationId xmlns:a16="http://schemas.microsoft.com/office/drawing/2014/main" id="{5A735BBA-8562-1095-CC8D-53909D902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90" name="Line 6487">
                <a:extLst>
                  <a:ext uri="{FF2B5EF4-FFF2-40B4-BE49-F238E27FC236}">
                    <a16:creationId xmlns:a16="http://schemas.microsoft.com/office/drawing/2014/main" id="{20CDA998-01BF-337A-45B8-8AF457E01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91" name="Line 6488">
                <a:extLst>
                  <a:ext uri="{FF2B5EF4-FFF2-40B4-BE49-F238E27FC236}">
                    <a16:creationId xmlns:a16="http://schemas.microsoft.com/office/drawing/2014/main" id="{5B634377-D022-CC41-BBB5-9F395928F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2939" y="13636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92" name="Line 6489">
                <a:extLst>
                  <a:ext uri="{FF2B5EF4-FFF2-40B4-BE49-F238E27FC236}">
                    <a16:creationId xmlns:a16="http://schemas.microsoft.com/office/drawing/2014/main" id="{3154C9CF-8206-054B-0FEA-1D7F90D46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4214" y="132238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93" name="Line 6490">
                <a:extLst>
                  <a:ext uri="{FF2B5EF4-FFF2-40B4-BE49-F238E27FC236}">
                    <a16:creationId xmlns:a16="http://schemas.microsoft.com/office/drawing/2014/main" id="{442C7630-9C19-8EAD-101C-BCE258A5C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1514" y="142081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94" name="Line 6491">
                <a:extLst>
                  <a:ext uri="{FF2B5EF4-FFF2-40B4-BE49-F238E27FC236}">
                    <a16:creationId xmlns:a16="http://schemas.microsoft.com/office/drawing/2014/main" id="{E3C735C1-D741-500E-2836-7BFD9A840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9" y="13795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95" name="Line 6492">
                <a:extLst>
                  <a:ext uri="{FF2B5EF4-FFF2-40B4-BE49-F238E27FC236}">
                    <a16:creationId xmlns:a16="http://schemas.microsoft.com/office/drawing/2014/main" id="{DAFAC93B-CF6C-0065-18A3-3E50B8190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7864" y="144938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96" name="Line 6493">
                <a:extLst>
                  <a:ext uri="{FF2B5EF4-FFF2-40B4-BE49-F238E27FC236}">
                    <a16:creationId xmlns:a16="http://schemas.microsoft.com/office/drawing/2014/main" id="{B35FAAF8-C31D-B00D-39C7-E60630B5A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9139" y="1408113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97" name="Line 6494">
                <a:extLst>
                  <a:ext uri="{FF2B5EF4-FFF2-40B4-BE49-F238E27FC236}">
                    <a16:creationId xmlns:a16="http://schemas.microsoft.com/office/drawing/2014/main" id="{4934FD6F-9D86-28A2-7BA7-BA23D2B95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4214" y="14779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98" name="Line 6495">
                <a:extLst>
                  <a:ext uri="{FF2B5EF4-FFF2-40B4-BE49-F238E27FC236}">
                    <a16:creationId xmlns:a16="http://schemas.microsoft.com/office/drawing/2014/main" id="{823B50E6-6E30-8E1A-A1E8-1F3D6CC93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5489" y="143668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99" name="Line 6496">
                <a:extLst>
                  <a:ext uri="{FF2B5EF4-FFF2-40B4-BE49-F238E27FC236}">
                    <a16:creationId xmlns:a16="http://schemas.microsoft.com/office/drawing/2014/main" id="{618ED11A-3271-9AE2-8BF8-29B7DD229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389" y="149701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0" name="Line 6497">
                <a:extLst>
                  <a:ext uri="{FF2B5EF4-FFF2-40B4-BE49-F238E27FC236}">
                    <a16:creationId xmlns:a16="http://schemas.microsoft.com/office/drawing/2014/main" id="{DA130C91-43F5-E874-FB2D-7C1AFB0C8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664" y="1455738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1" name="Line 6498">
                <a:extLst>
                  <a:ext uri="{FF2B5EF4-FFF2-40B4-BE49-F238E27FC236}">
                    <a16:creationId xmlns:a16="http://schemas.microsoft.com/office/drawing/2014/main" id="{27455F5E-578D-E704-E059-B9F6F5EC5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914" y="1527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2" name="Line 6499">
                <a:extLst>
                  <a:ext uri="{FF2B5EF4-FFF2-40B4-BE49-F238E27FC236}">
                    <a16:creationId xmlns:a16="http://schemas.microsoft.com/office/drawing/2014/main" id="{795588EC-B936-9963-9219-990E1A2EA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8189" y="148431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3" name="Line 6500">
                <a:extLst>
                  <a:ext uri="{FF2B5EF4-FFF2-40B4-BE49-F238E27FC236}">
                    <a16:creationId xmlns:a16="http://schemas.microsoft.com/office/drawing/2014/main" id="{53B2A677-D876-1016-BFDC-3D3C674E9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964" y="1555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4" name="Line 6501">
                <a:extLst>
                  <a:ext uri="{FF2B5EF4-FFF2-40B4-BE49-F238E27FC236}">
                    <a16:creationId xmlns:a16="http://schemas.microsoft.com/office/drawing/2014/main" id="{67290807-267A-3B06-7C00-DD3D30C65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239" y="1516063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5" name="Line 6502">
                <a:extLst>
                  <a:ext uri="{FF2B5EF4-FFF2-40B4-BE49-F238E27FC236}">
                    <a16:creationId xmlns:a16="http://schemas.microsoft.com/office/drawing/2014/main" id="{AC16DD2F-A28D-58A7-AB04-ED4D61CCA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4" y="16700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6" name="Line 6503">
                <a:extLst>
                  <a:ext uri="{FF2B5EF4-FFF2-40B4-BE49-F238E27FC236}">
                    <a16:creationId xmlns:a16="http://schemas.microsoft.com/office/drawing/2014/main" id="{9764FDAE-3012-2DB7-B57D-F27101148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9" y="16319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7" name="Line 6504">
                <a:extLst>
                  <a:ext uri="{FF2B5EF4-FFF2-40B4-BE49-F238E27FC236}">
                    <a16:creationId xmlns:a16="http://schemas.microsoft.com/office/drawing/2014/main" id="{675F640E-62D1-C34C-4F59-3D6D93E59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164" y="1692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8" name="Line 6505">
                <a:extLst>
                  <a:ext uri="{FF2B5EF4-FFF2-40B4-BE49-F238E27FC236}">
                    <a16:creationId xmlns:a16="http://schemas.microsoft.com/office/drawing/2014/main" id="{FD827493-3B3D-BCC8-576C-94128FC1F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0439" y="16510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9" name="Line 6506">
                <a:extLst>
                  <a:ext uri="{FF2B5EF4-FFF2-40B4-BE49-F238E27FC236}">
                    <a16:creationId xmlns:a16="http://schemas.microsoft.com/office/drawing/2014/main" id="{85CB9363-A9A9-97F6-6328-EC068DF01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8689" y="1692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0" name="Line 6507">
                <a:extLst>
                  <a:ext uri="{FF2B5EF4-FFF2-40B4-BE49-F238E27FC236}">
                    <a16:creationId xmlns:a16="http://schemas.microsoft.com/office/drawing/2014/main" id="{CA5BC431-70B5-D5FC-F8D7-22D524F70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9964" y="16510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1" name="Line 6508">
                <a:extLst>
                  <a:ext uri="{FF2B5EF4-FFF2-40B4-BE49-F238E27FC236}">
                    <a16:creationId xmlns:a16="http://schemas.microsoft.com/office/drawing/2014/main" id="{D6F4E53F-F5D6-A265-8C94-2C3726910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4" y="1701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2" name="Line 6509">
                <a:extLst>
                  <a:ext uri="{FF2B5EF4-FFF2-40B4-BE49-F238E27FC236}">
                    <a16:creationId xmlns:a16="http://schemas.microsoft.com/office/drawing/2014/main" id="{F669255E-BE23-E890-A2BE-7EDFDDEF9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8539" y="16605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3" name="Line 6510">
                <a:extLst>
                  <a:ext uri="{FF2B5EF4-FFF2-40B4-BE49-F238E27FC236}">
                    <a16:creationId xmlns:a16="http://schemas.microsoft.com/office/drawing/2014/main" id="{30ACF988-B165-04AC-FD15-064866EDF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1414" y="1739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4" name="Line 6511">
                <a:extLst>
                  <a:ext uri="{FF2B5EF4-FFF2-40B4-BE49-F238E27FC236}">
                    <a16:creationId xmlns:a16="http://schemas.microsoft.com/office/drawing/2014/main" id="{C157F7B3-8A28-F915-8A4D-B2987FE27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689" y="17018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5" name="Line 6512">
                <a:extLst>
                  <a:ext uri="{FF2B5EF4-FFF2-40B4-BE49-F238E27FC236}">
                    <a16:creationId xmlns:a16="http://schemas.microsoft.com/office/drawing/2014/main" id="{EFFEEFAD-622A-142D-71BD-4A23AF307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5264" y="18192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6" name="Line 6513">
                <a:extLst>
                  <a:ext uri="{FF2B5EF4-FFF2-40B4-BE49-F238E27FC236}">
                    <a16:creationId xmlns:a16="http://schemas.microsoft.com/office/drawing/2014/main" id="{7E6CEDCE-1114-CE60-DE28-8825E4765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6539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7" name="Line 6514">
                <a:extLst>
                  <a:ext uri="{FF2B5EF4-FFF2-40B4-BE49-F238E27FC236}">
                    <a16:creationId xmlns:a16="http://schemas.microsoft.com/office/drawing/2014/main" id="{A040023D-CDD6-0760-837D-8684016E1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3364" y="1819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8" name="Line 6515">
                <a:extLst>
                  <a:ext uri="{FF2B5EF4-FFF2-40B4-BE49-F238E27FC236}">
                    <a16:creationId xmlns:a16="http://schemas.microsoft.com/office/drawing/2014/main" id="{097600C3-EE86-505E-70CF-F69FFF38C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4639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9" name="Line 6516">
                <a:extLst>
                  <a:ext uri="{FF2B5EF4-FFF2-40B4-BE49-F238E27FC236}">
                    <a16:creationId xmlns:a16="http://schemas.microsoft.com/office/drawing/2014/main" id="{8C0D7D0C-0BBF-8580-A0DE-79F1CF460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2414" y="18192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0" name="Line 6517">
                <a:extLst>
                  <a:ext uri="{FF2B5EF4-FFF2-40B4-BE49-F238E27FC236}">
                    <a16:creationId xmlns:a16="http://schemas.microsoft.com/office/drawing/2014/main" id="{407EC288-9978-2A57-EC2F-A1EC27E3A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0514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1" name="Line 6518">
                <a:extLst>
                  <a:ext uri="{FF2B5EF4-FFF2-40B4-BE49-F238E27FC236}">
                    <a16:creationId xmlns:a16="http://schemas.microsoft.com/office/drawing/2014/main" id="{792D0E0B-19E5-ED66-9EA0-5BD951B71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2739" y="1819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2" name="Line 6519">
                <a:extLst>
                  <a:ext uri="{FF2B5EF4-FFF2-40B4-BE49-F238E27FC236}">
                    <a16:creationId xmlns:a16="http://schemas.microsoft.com/office/drawing/2014/main" id="{DF0DEC69-E0D4-2090-4274-D0EAE4291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4014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3" name="Line 6520">
                <a:extLst>
                  <a:ext uri="{FF2B5EF4-FFF2-40B4-BE49-F238E27FC236}">
                    <a16:creationId xmlns:a16="http://schemas.microsoft.com/office/drawing/2014/main" id="{07B6AF5F-02B1-CDB0-EFEC-3B1FBAA29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8614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4" name="Line 6521">
                <a:extLst>
                  <a:ext uri="{FF2B5EF4-FFF2-40B4-BE49-F238E27FC236}">
                    <a16:creationId xmlns:a16="http://schemas.microsoft.com/office/drawing/2014/main" id="{951DFB2D-3E89-3997-B25B-9B3E18E25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9889" y="18002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5" name="Line 6522">
                <a:extLst>
                  <a:ext uri="{FF2B5EF4-FFF2-40B4-BE49-F238E27FC236}">
                    <a16:creationId xmlns:a16="http://schemas.microsoft.com/office/drawing/2014/main" id="{78DA3F1E-545B-B0C3-F20C-790F74EDB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1164" y="1847851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6" name="Line 6523">
                <a:extLst>
                  <a:ext uri="{FF2B5EF4-FFF2-40B4-BE49-F238E27FC236}">
                    <a16:creationId xmlns:a16="http://schemas.microsoft.com/office/drawing/2014/main" id="{CA92E65D-6140-5FB0-9DFC-8D98BB1A4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4026" y="18097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7" name="Line 6524">
                <a:extLst>
                  <a:ext uri="{FF2B5EF4-FFF2-40B4-BE49-F238E27FC236}">
                    <a16:creationId xmlns:a16="http://schemas.microsoft.com/office/drawing/2014/main" id="{B3E70625-0E9F-C41E-D551-417E2D642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6576" y="18700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8" name="Line 6525">
                <a:extLst>
                  <a:ext uri="{FF2B5EF4-FFF2-40B4-BE49-F238E27FC236}">
                    <a16:creationId xmlns:a16="http://schemas.microsoft.com/office/drawing/2014/main" id="{8235A5F6-405E-0046-2E1A-7D35F6BB7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7851" y="1828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9" name="Line 6526">
                <a:extLst>
                  <a:ext uri="{FF2B5EF4-FFF2-40B4-BE49-F238E27FC236}">
                    <a16:creationId xmlns:a16="http://schemas.microsoft.com/office/drawing/2014/main" id="{DE957FEB-45D8-B190-2FB1-8E1D49F05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4676" y="1889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0" name="Line 6527">
                <a:extLst>
                  <a:ext uri="{FF2B5EF4-FFF2-40B4-BE49-F238E27FC236}">
                    <a16:creationId xmlns:a16="http://schemas.microsoft.com/office/drawing/2014/main" id="{14D9350B-25DA-23C0-C4A8-04C908DA8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5951" y="18510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1" name="Line 6528">
                <a:extLst>
                  <a:ext uri="{FF2B5EF4-FFF2-40B4-BE49-F238E27FC236}">
                    <a16:creationId xmlns:a16="http://schemas.microsoft.com/office/drawing/2014/main" id="{87A96981-D520-D37E-56B2-F718B835C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751" y="18986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2" name="Line 6529">
                <a:extLst>
                  <a:ext uri="{FF2B5EF4-FFF2-40B4-BE49-F238E27FC236}">
                    <a16:creationId xmlns:a16="http://schemas.microsoft.com/office/drawing/2014/main" id="{FFEE9AD0-0D30-AFBD-01F1-4DE82DF8A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8026" y="18605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3" name="Line 6530">
                <a:extLst>
                  <a:ext uri="{FF2B5EF4-FFF2-40B4-BE49-F238E27FC236}">
                    <a16:creationId xmlns:a16="http://schemas.microsoft.com/office/drawing/2014/main" id="{DC85265D-AE6F-771C-B38D-8ED19EE61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8826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4" name="Line 6531">
                <a:extLst>
                  <a:ext uri="{FF2B5EF4-FFF2-40B4-BE49-F238E27FC236}">
                    <a16:creationId xmlns:a16="http://schemas.microsoft.com/office/drawing/2014/main" id="{8CD1B5D5-D9F0-9EC3-BDE1-F73B43771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0101" y="18700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5" name="Line 6532">
                <a:extLst>
                  <a:ext uri="{FF2B5EF4-FFF2-40B4-BE49-F238E27FC236}">
                    <a16:creationId xmlns:a16="http://schemas.microsoft.com/office/drawing/2014/main" id="{07E8BE16-247B-BC49-7801-2A7485B3E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9626" y="19494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6" name="Line 6533">
                <a:extLst>
                  <a:ext uri="{FF2B5EF4-FFF2-40B4-BE49-F238E27FC236}">
                    <a16:creationId xmlns:a16="http://schemas.microsoft.com/office/drawing/2014/main" id="{4F9C4AD0-7D5A-C8CA-CC7A-00C7D1781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726" y="19113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7" name="Line 6534">
                <a:extLst>
                  <a:ext uri="{FF2B5EF4-FFF2-40B4-BE49-F238E27FC236}">
                    <a16:creationId xmlns:a16="http://schemas.microsoft.com/office/drawing/2014/main" id="{62094E9E-843F-822A-6D69-A952B6C2C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2651" y="19589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8" name="Line 6535">
                <a:extLst>
                  <a:ext uri="{FF2B5EF4-FFF2-40B4-BE49-F238E27FC236}">
                    <a16:creationId xmlns:a16="http://schemas.microsoft.com/office/drawing/2014/main" id="{BDA25B99-F0FB-3880-6F27-E321482F2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1" y="19208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9" name="Line 6536">
                <a:extLst>
                  <a:ext uri="{FF2B5EF4-FFF2-40B4-BE49-F238E27FC236}">
                    <a16:creationId xmlns:a16="http://schemas.microsoft.com/office/drawing/2014/main" id="{73BCE75C-D6DC-0462-ADFB-631C6B0AC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826" y="19589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0" name="Line 6537">
                <a:extLst>
                  <a:ext uri="{FF2B5EF4-FFF2-40B4-BE49-F238E27FC236}">
                    <a16:creationId xmlns:a16="http://schemas.microsoft.com/office/drawing/2014/main" id="{F5CC9D9C-217A-B4D1-E3E1-8C8D24EA0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7101" y="19208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1" name="Line 6538">
                <a:extLst>
                  <a:ext uri="{FF2B5EF4-FFF2-40B4-BE49-F238E27FC236}">
                    <a16:creationId xmlns:a16="http://schemas.microsoft.com/office/drawing/2014/main" id="{4B02A355-B1E0-B51F-06A5-725FCC806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4726" y="19716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2" name="Line 6539">
                <a:extLst>
                  <a:ext uri="{FF2B5EF4-FFF2-40B4-BE49-F238E27FC236}">
                    <a16:creationId xmlns:a16="http://schemas.microsoft.com/office/drawing/2014/main" id="{DC51E0A6-A260-0B64-01A4-CCBFCDD39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2826" y="1930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3" name="Line 6540">
                <a:extLst>
                  <a:ext uri="{FF2B5EF4-FFF2-40B4-BE49-F238E27FC236}">
                    <a16:creationId xmlns:a16="http://schemas.microsoft.com/office/drawing/2014/main" id="{0376E3AD-5C90-AA13-04B3-2C044A95B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64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4" name="Line 6541">
                <a:extLst>
                  <a:ext uri="{FF2B5EF4-FFF2-40B4-BE49-F238E27FC236}">
                    <a16:creationId xmlns:a16="http://schemas.microsoft.com/office/drawing/2014/main" id="{0A68E27F-9C75-534B-73A3-8B53A516E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7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5" name="Line 6542">
                <a:extLst>
                  <a:ext uri="{FF2B5EF4-FFF2-40B4-BE49-F238E27FC236}">
                    <a16:creationId xmlns:a16="http://schemas.microsoft.com/office/drawing/2014/main" id="{DF6FF9A8-32C8-B7E2-261D-5918264A5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64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6" name="Line 6543">
                <a:extLst>
                  <a:ext uri="{FF2B5EF4-FFF2-40B4-BE49-F238E27FC236}">
                    <a16:creationId xmlns:a16="http://schemas.microsoft.com/office/drawing/2014/main" id="{08C6F325-6A1D-1237-220C-DC6E493C4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7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7" name="Line 6544">
                <a:extLst>
                  <a:ext uri="{FF2B5EF4-FFF2-40B4-BE49-F238E27FC236}">
                    <a16:creationId xmlns:a16="http://schemas.microsoft.com/office/drawing/2014/main" id="{54E6F23C-91E3-A50F-A647-57E00166C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282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8" name="Line 6545">
                <a:extLst>
                  <a:ext uri="{FF2B5EF4-FFF2-40B4-BE49-F238E27FC236}">
                    <a16:creationId xmlns:a16="http://schemas.microsoft.com/office/drawing/2014/main" id="{E427AC10-7DA6-6D04-01E2-5D9364DD6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410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9" name="Line 6546">
                <a:extLst>
                  <a:ext uri="{FF2B5EF4-FFF2-40B4-BE49-F238E27FC236}">
                    <a16:creationId xmlns:a16="http://schemas.microsoft.com/office/drawing/2014/main" id="{EC2252EA-ED99-BDF2-147C-B251028F2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0" name="Line 6547">
                <a:extLst>
                  <a:ext uri="{FF2B5EF4-FFF2-40B4-BE49-F238E27FC236}">
                    <a16:creationId xmlns:a16="http://schemas.microsoft.com/office/drawing/2014/main" id="{2A0382BB-A6C9-AFAE-7E27-B92D4D2CE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997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1" name="Line 6548">
                <a:extLst>
                  <a:ext uri="{FF2B5EF4-FFF2-40B4-BE49-F238E27FC236}">
                    <a16:creationId xmlns:a16="http://schemas.microsoft.com/office/drawing/2014/main" id="{93A26747-92B4-8E53-5C5B-53BE4C707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05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2" name="Line 6549">
                <a:extLst>
                  <a:ext uri="{FF2B5EF4-FFF2-40B4-BE49-F238E27FC236}">
                    <a16:creationId xmlns:a16="http://schemas.microsoft.com/office/drawing/2014/main" id="{D3850161-80D7-43FC-EF69-6FAA0285E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632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3" name="Line 6550">
                <a:extLst>
                  <a:ext uri="{FF2B5EF4-FFF2-40B4-BE49-F238E27FC236}">
                    <a16:creationId xmlns:a16="http://schemas.microsoft.com/office/drawing/2014/main" id="{80278338-56C8-0F26-B2B5-E1E359D0B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45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4" name="Line 6551">
                <a:extLst>
                  <a:ext uri="{FF2B5EF4-FFF2-40B4-BE49-F238E27FC236}">
                    <a16:creationId xmlns:a16="http://schemas.microsoft.com/office/drawing/2014/main" id="{E8AA99E7-4937-F7B5-79B9-1E6635892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58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5" name="Line 6552">
                <a:extLst>
                  <a:ext uri="{FF2B5EF4-FFF2-40B4-BE49-F238E27FC236}">
                    <a16:creationId xmlns:a16="http://schemas.microsoft.com/office/drawing/2014/main" id="{287C636A-F1B7-1ABA-D400-B2B43C022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6" name="Line 6553">
                <a:extLst>
                  <a:ext uri="{FF2B5EF4-FFF2-40B4-BE49-F238E27FC236}">
                    <a16:creationId xmlns:a16="http://schemas.microsoft.com/office/drawing/2014/main" id="{5D39E9DC-003F-1FBF-2F60-5708673E4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220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7" name="Line 6554">
                <a:extLst>
                  <a:ext uri="{FF2B5EF4-FFF2-40B4-BE49-F238E27FC236}">
                    <a16:creationId xmlns:a16="http://schemas.microsoft.com/office/drawing/2014/main" id="{B182F8CF-96F0-FFA2-D7AA-E4B50836E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045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8" name="Line 6555">
                <a:extLst>
                  <a:ext uri="{FF2B5EF4-FFF2-40B4-BE49-F238E27FC236}">
                    <a16:creationId xmlns:a16="http://schemas.microsoft.com/office/drawing/2014/main" id="{F47BCB74-91AE-6BE3-31ED-4A4E482B6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172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9" name="Line 6556">
                <a:extLst>
                  <a:ext uri="{FF2B5EF4-FFF2-40B4-BE49-F238E27FC236}">
                    <a16:creationId xmlns:a16="http://schemas.microsoft.com/office/drawing/2014/main" id="{9E39A84D-6B87-8CD0-5C57-6A6A52A36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1" y="2012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0" name="Line 6557">
                <a:extLst>
                  <a:ext uri="{FF2B5EF4-FFF2-40B4-BE49-F238E27FC236}">
                    <a16:creationId xmlns:a16="http://schemas.microsoft.com/office/drawing/2014/main" id="{C0D299B6-FE54-0373-A91A-F8C24E656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9526" y="19748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1" name="Line 6558">
                <a:extLst>
                  <a:ext uri="{FF2B5EF4-FFF2-40B4-BE49-F238E27FC236}">
                    <a16:creationId xmlns:a16="http://schemas.microsoft.com/office/drawing/2014/main" id="{3C4EFBBF-A3D3-5D0E-99C2-3222E6EF1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4339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2" name="Line 6559">
                <a:extLst>
                  <a:ext uri="{FF2B5EF4-FFF2-40B4-BE49-F238E27FC236}">
                    <a16:creationId xmlns:a16="http://schemas.microsoft.com/office/drawing/2014/main" id="{6B9CE23C-F676-BD6E-BFD3-74E0F31A7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5614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3" name="Line 6560">
                <a:extLst>
                  <a:ext uri="{FF2B5EF4-FFF2-40B4-BE49-F238E27FC236}">
                    <a16:creationId xmlns:a16="http://schemas.microsoft.com/office/drawing/2014/main" id="{0B6B6E02-2912-9CEC-225A-A03DA8C8F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4339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4" name="Line 6561">
                <a:extLst>
                  <a:ext uri="{FF2B5EF4-FFF2-40B4-BE49-F238E27FC236}">
                    <a16:creationId xmlns:a16="http://schemas.microsoft.com/office/drawing/2014/main" id="{5397B854-77E5-6D52-968E-AB4EE4401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5614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5" name="Line 6562">
                <a:extLst>
                  <a:ext uri="{FF2B5EF4-FFF2-40B4-BE49-F238E27FC236}">
                    <a16:creationId xmlns:a16="http://schemas.microsoft.com/office/drawing/2014/main" id="{2DFD7C0D-FA36-11C3-BFEB-C489C33F5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7514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6" name="Line 6563">
                <a:extLst>
                  <a:ext uri="{FF2B5EF4-FFF2-40B4-BE49-F238E27FC236}">
                    <a16:creationId xmlns:a16="http://schemas.microsoft.com/office/drawing/2014/main" id="{E86D069C-58FA-A57C-6C7C-3B3434415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8789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7" name="Line 6564">
                <a:extLst>
                  <a:ext uri="{FF2B5EF4-FFF2-40B4-BE49-F238E27FC236}">
                    <a16:creationId xmlns:a16="http://schemas.microsoft.com/office/drawing/2014/main" id="{3E7AF525-D6CC-7779-2F81-209CF029A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3864" y="20891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8" name="Line 6565">
                <a:extLst>
                  <a:ext uri="{FF2B5EF4-FFF2-40B4-BE49-F238E27FC236}">
                    <a16:creationId xmlns:a16="http://schemas.microsoft.com/office/drawing/2014/main" id="{7A15C70F-CFA8-F7B0-2BDF-A8329703D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5139" y="20510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9" name="Line 6566">
                <a:extLst>
                  <a:ext uri="{FF2B5EF4-FFF2-40B4-BE49-F238E27FC236}">
                    <a16:creationId xmlns:a16="http://schemas.microsoft.com/office/drawing/2014/main" id="{3F0A5EA9-0A70-835A-C840-8CCD41E9B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2914" y="21113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0" name="Line 6567">
                <a:extLst>
                  <a:ext uri="{FF2B5EF4-FFF2-40B4-BE49-F238E27FC236}">
                    <a16:creationId xmlns:a16="http://schemas.microsoft.com/office/drawing/2014/main" id="{C874B411-0AD3-370C-FDB7-8CC258220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1014" y="20701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1" name="Line 6568">
                <a:extLst>
                  <a:ext uri="{FF2B5EF4-FFF2-40B4-BE49-F238E27FC236}">
                    <a16:creationId xmlns:a16="http://schemas.microsoft.com/office/drawing/2014/main" id="{DEE94730-744A-B680-FDD2-C92D7436E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1964" y="21113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2" name="Line 6569">
                <a:extLst>
                  <a:ext uri="{FF2B5EF4-FFF2-40B4-BE49-F238E27FC236}">
                    <a16:creationId xmlns:a16="http://schemas.microsoft.com/office/drawing/2014/main" id="{B263D550-B30B-D4BF-8016-8DE81ABED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3239" y="20701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3" name="Line 6570">
                <a:extLst>
                  <a:ext uri="{FF2B5EF4-FFF2-40B4-BE49-F238E27FC236}">
                    <a16:creationId xmlns:a16="http://schemas.microsoft.com/office/drawing/2014/main" id="{AD2E469E-B137-BE50-0F04-6080C8156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3264" y="2120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4" name="Line 6571">
                <a:extLst>
                  <a:ext uri="{FF2B5EF4-FFF2-40B4-BE49-F238E27FC236}">
                    <a16:creationId xmlns:a16="http://schemas.microsoft.com/office/drawing/2014/main" id="{F1C65D96-AB35-55FA-3A3D-92A86B086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4539" y="2082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5" name="Line 6572">
                <a:extLst>
                  <a:ext uri="{FF2B5EF4-FFF2-40B4-BE49-F238E27FC236}">
                    <a16:creationId xmlns:a16="http://schemas.microsoft.com/office/drawing/2014/main" id="{12A63D75-0FBC-84A1-9CC3-594A1206B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4539" y="2133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6" name="Line 6573">
                <a:extLst>
                  <a:ext uri="{FF2B5EF4-FFF2-40B4-BE49-F238E27FC236}">
                    <a16:creationId xmlns:a16="http://schemas.microsoft.com/office/drawing/2014/main" id="{B29B8614-E6E0-D09C-CE91-21475DA3A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5814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7" name="Line 6574">
                <a:extLst>
                  <a:ext uri="{FF2B5EF4-FFF2-40B4-BE49-F238E27FC236}">
                    <a16:creationId xmlns:a16="http://schemas.microsoft.com/office/drawing/2014/main" id="{BC5DFD03-B1E9-8430-892F-F8577773B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164" y="21336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8" name="Line 6575">
                <a:extLst>
                  <a:ext uri="{FF2B5EF4-FFF2-40B4-BE49-F238E27FC236}">
                    <a16:creationId xmlns:a16="http://schemas.microsoft.com/office/drawing/2014/main" id="{22027A1E-8865-40A5-3AEE-F34FDBCDE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3439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9" name="Line 6576">
                <a:extLst>
                  <a:ext uri="{FF2B5EF4-FFF2-40B4-BE49-F238E27FC236}">
                    <a16:creationId xmlns:a16="http://schemas.microsoft.com/office/drawing/2014/main" id="{7716C93C-C729-8C7A-1D47-F45A4A39B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8039" y="2133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0" name="Line 6577">
                <a:extLst>
                  <a:ext uri="{FF2B5EF4-FFF2-40B4-BE49-F238E27FC236}">
                    <a16:creationId xmlns:a16="http://schemas.microsoft.com/office/drawing/2014/main" id="{C7F542B4-6C9C-BED0-28A6-C612760CD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1" name="Line 6578">
                <a:extLst>
                  <a:ext uri="{FF2B5EF4-FFF2-40B4-BE49-F238E27FC236}">
                    <a16:creationId xmlns:a16="http://schemas.microsoft.com/office/drawing/2014/main" id="{284FA9CB-094D-9D20-7833-6618D41D9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2" name="Line 6579">
                <a:extLst>
                  <a:ext uri="{FF2B5EF4-FFF2-40B4-BE49-F238E27FC236}">
                    <a16:creationId xmlns:a16="http://schemas.microsoft.com/office/drawing/2014/main" id="{FDB96773-19A9-55D7-F7D0-7B20DAAFC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3" name="Line 6580">
                <a:extLst>
                  <a:ext uri="{FF2B5EF4-FFF2-40B4-BE49-F238E27FC236}">
                    <a16:creationId xmlns:a16="http://schemas.microsoft.com/office/drawing/2014/main" id="{D2B28824-8C95-2C5D-4069-FF9C179E0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4" name="Line 6581">
                <a:extLst>
                  <a:ext uri="{FF2B5EF4-FFF2-40B4-BE49-F238E27FC236}">
                    <a16:creationId xmlns:a16="http://schemas.microsoft.com/office/drawing/2014/main" id="{AB4ECC5A-AE95-4D01-4B7C-452336E6B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5" name="Line 6582">
                <a:extLst>
                  <a:ext uri="{FF2B5EF4-FFF2-40B4-BE49-F238E27FC236}">
                    <a16:creationId xmlns:a16="http://schemas.microsoft.com/office/drawing/2014/main" id="{46D17686-9435-9F14-CE36-B276A3F23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6" name="Line 6583">
                <a:extLst>
                  <a:ext uri="{FF2B5EF4-FFF2-40B4-BE49-F238E27FC236}">
                    <a16:creationId xmlns:a16="http://schemas.microsoft.com/office/drawing/2014/main" id="{AD94CA08-E214-2778-5922-95589B045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7" name="Line 6584">
                <a:extLst>
                  <a:ext uri="{FF2B5EF4-FFF2-40B4-BE49-F238E27FC236}">
                    <a16:creationId xmlns:a16="http://schemas.microsoft.com/office/drawing/2014/main" id="{B9A8E0A1-D1A5-37E6-12CE-6B6DBE8E5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8" name="Line 6585">
                <a:extLst>
                  <a:ext uri="{FF2B5EF4-FFF2-40B4-BE49-F238E27FC236}">
                    <a16:creationId xmlns:a16="http://schemas.microsoft.com/office/drawing/2014/main" id="{0857A699-1D9A-D4AA-CAC3-1B2118763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9" name="Line 6586">
                <a:extLst>
                  <a:ext uri="{FF2B5EF4-FFF2-40B4-BE49-F238E27FC236}">
                    <a16:creationId xmlns:a16="http://schemas.microsoft.com/office/drawing/2014/main" id="{DA5E6FE8-636E-7D2D-09F4-9802E0B39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0" name="Line 6587">
                <a:extLst>
                  <a:ext uri="{FF2B5EF4-FFF2-40B4-BE49-F238E27FC236}">
                    <a16:creationId xmlns:a16="http://schemas.microsoft.com/office/drawing/2014/main" id="{AE4E8598-8F87-B65F-F881-D6B415335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1" name="Line 6588">
                <a:extLst>
                  <a:ext uri="{FF2B5EF4-FFF2-40B4-BE49-F238E27FC236}">
                    <a16:creationId xmlns:a16="http://schemas.microsoft.com/office/drawing/2014/main" id="{20EEAE06-F093-7B3E-867A-A33BF9634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2" name="Line 6589">
                <a:extLst>
                  <a:ext uri="{FF2B5EF4-FFF2-40B4-BE49-F238E27FC236}">
                    <a16:creationId xmlns:a16="http://schemas.microsoft.com/office/drawing/2014/main" id="{B3B68DF1-D201-CD9B-44FF-1228114D4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3" name="Line 6590">
                <a:extLst>
                  <a:ext uri="{FF2B5EF4-FFF2-40B4-BE49-F238E27FC236}">
                    <a16:creationId xmlns:a16="http://schemas.microsoft.com/office/drawing/2014/main" id="{D27CCE61-C60C-DCD4-5B07-7CE12FD5A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4" name="Line 6591">
                <a:extLst>
                  <a:ext uri="{FF2B5EF4-FFF2-40B4-BE49-F238E27FC236}">
                    <a16:creationId xmlns:a16="http://schemas.microsoft.com/office/drawing/2014/main" id="{420D3EF8-DB7B-8AE4-FBD9-A91CF498D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5" name="Line 6592">
                <a:extLst>
                  <a:ext uri="{FF2B5EF4-FFF2-40B4-BE49-F238E27FC236}">
                    <a16:creationId xmlns:a16="http://schemas.microsoft.com/office/drawing/2014/main" id="{72062B33-A90E-1213-9591-2C5F4CE70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6" name="Line 6593">
                <a:extLst>
                  <a:ext uri="{FF2B5EF4-FFF2-40B4-BE49-F238E27FC236}">
                    <a16:creationId xmlns:a16="http://schemas.microsoft.com/office/drawing/2014/main" id="{607BAAD1-8D85-6C97-173D-C7C4F1922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7" name="Line 6594">
                <a:extLst>
                  <a:ext uri="{FF2B5EF4-FFF2-40B4-BE49-F238E27FC236}">
                    <a16:creationId xmlns:a16="http://schemas.microsoft.com/office/drawing/2014/main" id="{A14E06F8-E91C-2359-A08B-D1C6C3E0E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8" name="Line 6595">
                <a:extLst>
                  <a:ext uri="{FF2B5EF4-FFF2-40B4-BE49-F238E27FC236}">
                    <a16:creationId xmlns:a16="http://schemas.microsoft.com/office/drawing/2014/main" id="{817475D5-ED89-F48D-D61C-53C9F415B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9" name="Line 6596">
                <a:extLst>
                  <a:ext uri="{FF2B5EF4-FFF2-40B4-BE49-F238E27FC236}">
                    <a16:creationId xmlns:a16="http://schemas.microsoft.com/office/drawing/2014/main" id="{352E4D25-DCCF-C229-7B7A-6529B762C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0" name="Line 6597">
                <a:extLst>
                  <a:ext uri="{FF2B5EF4-FFF2-40B4-BE49-F238E27FC236}">
                    <a16:creationId xmlns:a16="http://schemas.microsoft.com/office/drawing/2014/main" id="{E14FD407-97C1-4EF2-10D9-7169B4482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1" name="Line 6598">
                <a:extLst>
                  <a:ext uri="{FF2B5EF4-FFF2-40B4-BE49-F238E27FC236}">
                    <a16:creationId xmlns:a16="http://schemas.microsoft.com/office/drawing/2014/main" id="{BB35D886-A2AB-1C4E-7B85-299C960AC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2" name="Line 6599">
                <a:extLst>
                  <a:ext uri="{FF2B5EF4-FFF2-40B4-BE49-F238E27FC236}">
                    <a16:creationId xmlns:a16="http://schemas.microsoft.com/office/drawing/2014/main" id="{72B3F435-B944-3B2F-22AC-6C8FD987C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3" name="Line 6600">
                <a:extLst>
                  <a:ext uri="{FF2B5EF4-FFF2-40B4-BE49-F238E27FC236}">
                    <a16:creationId xmlns:a16="http://schemas.microsoft.com/office/drawing/2014/main" id="{72FB67F1-D415-E815-A26B-93F1C3951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4" name="Line 6601">
                <a:extLst>
                  <a:ext uri="{FF2B5EF4-FFF2-40B4-BE49-F238E27FC236}">
                    <a16:creationId xmlns:a16="http://schemas.microsoft.com/office/drawing/2014/main" id="{2F60C0F8-6BFC-3C9B-6C7F-AC500A5DD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5" name="Line 6602">
                <a:extLst>
                  <a:ext uri="{FF2B5EF4-FFF2-40B4-BE49-F238E27FC236}">
                    <a16:creationId xmlns:a16="http://schemas.microsoft.com/office/drawing/2014/main" id="{397271A1-FA07-26E4-ACBF-DAFE69EDE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6" name="Line 6603">
                <a:extLst>
                  <a:ext uri="{FF2B5EF4-FFF2-40B4-BE49-F238E27FC236}">
                    <a16:creationId xmlns:a16="http://schemas.microsoft.com/office/drawing/2014/main" id="{F907311A-DF45-EEB5-44E4-C21B510A7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7" name="Line 6604">
                <a:extLst>
                  <a:ext uri="{FF2B5EF4-FFF2-40B4-BE49-F238E27FC236}">
                    <a16:creationId xmlns:a16="http://schemas.microsoft.com/office/drawing/2014/main" id="{860CE738-4B74-5F9D-7E2A-8CF44CCB5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8" name="Line 6605">
                <a:extLst>
                  <a:ext uri="{FF2B5EF4-FFF2-40B4-BE49-F238E27FC236}">
                    <a16:creationId xmlns:a16="http://schemas.microsoft.com/office/drawing/2014/main" id="{5D6E90B0-E1EA-0423-DC86-CE9DF5B3F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9" name="Line 6606">
                <a:extLst>
                  <a:ext uri="{FF2B5EF4-FFF2-40B4-BE49-F238E27FC236}">
                    <a16:creationId xmlns:a16="http://schemas.microsoft.com/office/drawing/2014/main" id="{AE40EDF5-463F-FAEA-0B07-2AFCDB835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0" name="Line 6607">
                <a:extLst>
                  <a:ext uri="{FF2B5EF4-FFF2-40B4-BE49-F238E27FC236}">
                    <a16:creationId xmlns:a16="http://schemas.microsoft.com/office/drawing/2014/main" id="{51EF8498-841A-518D-B8F4-B38FC391A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1" name="Line 6608">
                <a:extLst>
                  <a:ext uri="{FF2B5EF4-FFF2-40B4-BE49-F238E27FC236}">
                    <a16:creationId xmlns:a16="http://schemas.microsoft.com/office/drawing/2014/main" id="{7397938B-3E53-B0DC-5B70-051F2B6CC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2" name="Line 6609">
                <a:extLst>
                  <a:ext uri="{FF2B5EF4-FFF2-40B4-BE49-F238E27FC236}">
                    <a16:creationId xmlns:a16="http://schemas.microsoft.com/office/drawing/2014/main" id="{9D702A9E-9B4A-2D41-7346-304D4247B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3" name="Line 6610">
                <a:extLst>
                  <a:ext uri="{FF2B5EF4-FFF2-40B4-BE49-F238E27FC236}">
                    <a16:creationId xmlns:a16="http://schemas.microsoft.com/office/drawing/2014/main" id="{8366AF08-A79A-B611-AF48-6CCA03EFA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4" name="Line 6611">
                <a:extLst>
                  <a:ext uri="{FF2B5EF4-FFF2-40B4-BE49-F238E27FC236}">
                    <a16:creationId xmlns:a16="http://schemas.microsoft.com/office/drawing/2014/main" id="{43BF6068-FA20-23BD-3491-B5BE8F3F0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5" name="Line 6612">
                <a:extLst>
                  <a:ext uri="{FF2B5EF4-FFF2-40B4-BE49-F238E27FC236}">
                    <a16:creationId xmlns:a16="http://schemas.microsoft.com/office/drawing/2014/main" id="{A68DCF81-72A5-DC9A-2C08-387B060F0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6" name="Line 6613">
                <a:extLst>
                  <a:ext uri="{FF2B5EF4-FFF2-40B4-BE49-F238E27FC236}">
                    <a16:creationId xmlns:a16="http://schemas.microsoft.com/office/drawing/2014/main" id="{E64A0ECF-1522-51BB-49C7-65AEF89B4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7" name="Line 6614">
                <a:extLst>
                  <a:ext uri="{FF2B5EF4-FFF2-40B4-BE49-F238E27FC236}">
                    <a16:creationId xmlns:a16="http://schemas.microsoft.com/office/drawing/2014/main" id="{FC7FFF18-3685-2BAC-66DE-6A61A4741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8" name="Line 6615">
                <a:extLst>
                  <a:ext uri="{FF2B5EF4-FFF2-40B4-BE49-F238E27FC236}">
                    <a16:creationId xmlns:a16="http://schemas.microsoft.com/office/drawing/2014/main" id="{544291BE-8D3F-820D-9E1E-BC97CE974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9" name="Line 6616">
                <a:extLst>
                  <a:ext uri="{FF2B5EF4-FFF2-40B4-BE49-F238E27FC236}">
                    <a16:creationId xmlns:a16="http://schemas.microsoft.com/office/drawing/2014/main" id="{816AA0FC-1BB3-4394-561B-A8F376E14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0" name="Line 6617">
                <a:extLst>
                  <a:ext uri="{FF2B5EF4-FFF2-40B4-BE49-F238E27FC236}">
                    <a16:creationId xmlns:a16="http://schemas.microsoft.com/office/drawing/2014/main" id="{3ADDD1CD-B933-CE3C-9A7E-D98EEE233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1" name="Line 6618">
                <a:extLst>
                  <a:ext uri="{FF2B5EF4-FFF2-40B4-BE49-F238E27FC236}">
                    <a16:creationId xmlns:a16="http://schemas.microsoft.com/office/drawing/2014/main" id="{1D6F9C0C-39BE-BFB3-B254-921C0B641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2" name="Line 6619">
                <a:extLst>
                  <a:ext uri="{FF2B5EF4-FFF2-40B4-BE49-F238E27FC236}">
                    <a16:creationId xmlns:a16="http://schemas.microsoft.com/office/drawing/2014/main" id="{180C9A35-2F8B-0421-7D0C-43A942230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3" name="Line 6620">
                <a:extLst>
                  <a:ext uri="{FF2B5EF4-FFF2-40B4-BE49-F238E27FC236}">
                    <a16:creationId xmlns:a16="http://schemas.microsoft.com/office/drawing/2014/main" id="{E255ACFD-E7DA-68B5-D49E-7E83BD229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4" name="Line 6621">
                <a:extLst>
                  <a:ext uri="{FF2B5EF4-FFF2-40B4-BE49-F238E27FC236}">
                    <a16:creationId xmlns:a16="http://schemas.microsoft.com/office/drawing/2014/main" id="{A32BFED8-CC03-8F78-6477-81E8CB280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5" name="Line 6622">
                <a:extLst>
                  <a:ext uri="{FF2B5EF4-FFF2-40B4-BE49-F238E27FC236}">
                    <a16:creationId xmlns:a16="http://schemas.microsoft.com/office/drawing/2014/main" id="{CA23716C-DD49-E707-20A4-F8302461E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6" name="Line 6623">
                <a:extLst>
                  <a:ext uri="{FF2B5EF4-FFF2-40B4-BE49-F238E27FC236}">
                    <a16:creationId xmlns:a16="http://schemas.microsoft.com/office/drawing/2014/main" id="{FE0E2C9B-104D-F94A-AB5C-A777B3746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7" name="Line 6624">
                <a:extLst>
                  <a:ext uri="{FF2B5EF4-FFF2-40B4-BE49-F238E27FC236}">
                    <a16:creationId xmlns:a16="http://schemas.microsoft.com/office/drawing/2014/main" id="{46DC4DFD-C490-AA3B-2E2F-99B9F3518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8" name="Line 6625">
                <a:extLst>
                  <a:ext uri="{FF2B5EF4-FFF2-40B4-BE49-F238E27FC236}">
                    <a16:creationId xmlns:a16="http://schemas.microsoft.com/office/drawing/2014/main" id="{043A3331-EC74-0B8C-0A2C-74E1ACF52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9" name="Line 6626">
                <a:extLst>
                  <a:ext uri="{FF2B5EF4-FFF2-40B4-BE49-F238E27FC236}">
                    <a16:creationId xmlns:a16="http://schemas.microsoft.com/office/drawing/2014/main" id="{FA9D1BFA-E3B1-6878-6035-34C2BDDFB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0" name="Line 6627">
                <a:extLst>
                  <a:ext uri="{FF2B5EF4-FFF2-40B4-BE49-F238E27FC236}">
                    <a16:creationId xmlns:a16="http://schemas.microsoft.com/office/drawing/2014/main" id="{4189CD8B-D4FE-7914-9572-9AB49D883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1" name="Line 6628">
                <a:extLst>
                  <a:ext uri="{FF2B5EF4-FFF2-40B4-BE49-F238E27FC236}">
                    <a16:creationId xmlns:a16="http://schemas.microsoft.com/office/drawing/2014/main" id="{4FD6D3DE-392A-88C0-9391-63D2897B0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2" name="Line 6629">
                <a:extLst>
                  <a:ext uri="{FF2B5EF4-FFF2-40B4-BE49-F238E27FC236}">
                    <a16:creationId xmlns:a16="http://schemas.microsoft.com/office/drawing/2014/main" id="{26B93C0D-0954-149A-0FDC-A760A003D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3" name="Line 6630">
                <a:extLst>
                  <a:ext uri="{FF2B5EF4-FFF2-40B4-BE49-F238E27FC236}">
                    <a16:creationId xmlns:a16="http://schemas.microsoft.com/office/drawing/2014/main" id="{24849A56-FDA0-F142-9B57-E9BC140A7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4" name="Line 6631">
                <a:extLst>
                  <a:ext uri="{FF2B5EF4-FFF2-40B4-BE49-F238E27FC236}">
                    <a16:creationId xmlns:a16="http://schemas.microsoft.com/office/drawing/2014/main" id="{9270517A-C169-ED55-1588-26C601162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5" name="Line 6632">
                <a:extLst>
                  <a:ext uri="{FF2B5EF4-FFF2-40B4-BE49-F238E27FC236}">
                    <a16:creationId xmlns:a16="http://schemas.microsoft.com/office/drawing/2014/main" id="{51E356A4-691D-EBFC-EC0F-770C35C07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6" name="Line 6633">
                <a:extLst>
                  <a:ext uri="{FF2B5EF4-FFF2-40B4-BE49-F238E27FC236}">
                    <a16:creationId xmlns:a16="http://schemas.microsoft.com/office/drawing/2014/main" id="{B11CD2B1-03FC-6B62-9052-864F89876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7" name="Line 6634">
                <a:extLst>
                  <a:ext uri="{FF2B5EF4-FFF2-40B4-BE49-F238E27FC236}">
                    <a16:creationId xmlns:a16="http://schemas.microsoft.com/office/drawing/2014/main" id="{046311DC-ACD1-F01F-D513-A5C433D4A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8" name="Line 6635">
                <a:extLst>
                  <a:ext uri="{FF2B5EF4-FFF2-40B4-BE49-F238E27FC236}">
                    <a16:creationId xmlns:a16="http://schemas.microsoft.com/office/drawing/2014/main" id="{7462CC14-5AC8-BA7D-9F6A-17A1C0F51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9" name="Line 6636">
                <a:extLst>
                  <a:ext uri="{FF2B5EF4-FFF2-40B4-BE49-F238E27FC236}">
                    <a16:creationId xmlns:a16="http://schemas.microsoft.com/office/drawing/2014/main" id="{37FD53F2-4056-D3CD-387A-968B610AB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0" name="Line 6637">
                <a:extLst>
                  <a:ext uri="{FF2B5EF4-FFF2-40B4-BE49-F238E27FC236}">
                    <a16:creationId xmlns:a16="http://schemas.microsoft.com/office/drawing/2014/main" id="{6B231332-E6E8-172B-FAF5-26753CADB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1" name="Line 6638">
                <a:extLst>
                  <a:ext uri="{FF2B5EF4-FFF2-40B4-BE49-F238E27FC236}">
                    <a16:creationId xmlns:a16="http://schemas.microsoft.com/office/drawing/2014/main" id="{8D44D355-0283-5FF6-B7A3-4F182F22F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2" name="Line 6639">
                <a:extLst>
                  <a:ext uri="{FF2B5EF4-FFF2-40B4-BE49-F238E27FC236}">
                    <a16:creationId xmlns:a16="http://schemas.microsoft.com/office/drawing/2014/main" id="{EC119564-9332-C6C1-BC66-F5AD3BC37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3" name="Line 6640">
                <a:extLst>
                  <a:ext uri="{FF2B5EF4-FFF2-40B4-BE49-F238E27FC236}">
                    <a16:creationId xmlns:a16="http://schemas.microsoft.com/office/drawing/2014/main" id="{DBF92469-561F-16F6-E692-3BD4388C2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4" name="Line 6641">
                <a:extLst>
                  <a:ext uri="{FF2B5EF4-FFF2-40B4-BE49-F238E27FC236}">
                    <a16:creationId xmlns:a16="http://schemas.microsoft.com/office/drawing/2014/main" id="{F88DC097-9521-35A6-0ACC-E8FAC8569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5" name="Line 6642">
                <a:extLst>
                  <a:ext uri="{FF2B5EF4-FFF2-40B4-BE49-F238E27FC236}">
                    <a16:creationId xmlns:a16="http://schemas.microsoft.com/office/drawing/2014/main" id="{7EC7B674-9ECE-139A-2394-AB36241B3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6" name="Line 6643">
                <a:extLst>
                  <a:ext uri="{FF2B5EF4-FFF2-40B4-BE49-F238E27FC236}">
                    <a16:creationId xmlns:a16="http://schemas.microsoft.com/office/drawing/2014/main" id="{C215091C-4CDA-034B-5C11-6DDE244D2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7" name="Line 6644">
                <a:extLst>
                  <a:ext uri="{FF2B5EF4-FFF2-40B4-BE49-F238E27FC236}">
                    <a16:creationId xmlns:a16="http://schemas.microsoft.com/office/drawing/2014/main" id="{F54C716E-76CE-78D5-9557-B4C02722E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8" name="Line 6645">
                <a:extLst>
                  <a:ext uri="{FF2B5EF4-FFF2-40B4-BE49-F238E27FC236}">
                    <a16:creationId xmlns:a16="http://schemas.microsoft.com/office/drawing/2014/main" id="{6F98C29E-9434-3E8B-EB5C-A0EFA9476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9" name="Line 6646">
                <a:extLst>
                  <a:ext uri="{FF2B5EF4-FFF2-40B4-BE49-F238E27FC236}">
                    <a16:creationId xmlns:a16="http://schemas.microsoft.com/office/drawing/2014/main" id="{B4FD1411-24D0-8277-9BC3-1C571B3C4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0" name="Line 6647">
                <a:extLst>
                  <a:ext uri="{FF2B5EF4-FFF2-40B4-BE49-F238E27FC236}">
                    <a16:creationId xmlns:a16="http://schemas.microsoft.com/office/drawing/2014/main" id="{5FAFABCD-0BEC-F624-BD70-AE87FB8F2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1" name="Line 6648">
                <a:extLst>
                  <a:ext uri="{FF2B5EF4-FFF2-40B4-BE49-F238E27FC236}">
                    <a16:creationId xmlns:a16="http://schemas.microsoft.com/office/drawing/2014/main" id="{817CA1B2-96D0-6650-7E32-9A1A3CF80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2" name="Line 6649">
                <a:extLst>
                  <a:ext uri="{FF2B5EF4-FFF2-40B4-BE49-F238E27FC236}">
                    <a16:creationId xmlns:a16="http://schemas.microsoft.com/office/drawing/2014/main" id="{56E4ADE2-27A4-F48C-78FF-4987D8546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3" name="Line 6650">
                <a:extLst>
                  <a:ext uri="{FF2B5EF4-FFF2-40B4-BE49-F238E27FC236}">
                    <a16:creationId xmlns:a16="http://schemas.microsoft.com/office/drawing/2014/main" id="{97F88574-543C-0213-4CAD-8B8D5CB53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4" name="Line 6651">
                <a:extLst>
                  <a:ext uri="{FF2B5EF4-FFF2-40B4-BE49-F238E27FC236}">
                    <a16:creationId xmlns:a16="http://schemas.microsoft.com/office/drawing/2014/main" id="{C242F5B6-27FD-57E0-A515-47AA64CB6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5" name="Line 6652">
                <a:extLst>
                  <a:ext uri="{FF2B5EF4-FFF2-40B4-BE49-F238E27FC236}">
                    <a16:creationId xmlns:a16="http://schemas.microsoft.com/office/drawing/2014/main" id="{43691505-9F04-5876-18E6-ADD59E881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6" name="Line 6653">
                <a:extLst>
                  <a:ext uri="{FF2B5EF4-FFF2-40B4-BE49-F238E27FC236}">
                    <a16:creationId xmlns:a16="http://schemas.microsoft.com/office/drawing/2014/main" id="{85382EAE-1D59-B733-32ED-9891A1453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7" name="Line 6654">
                <a:extLst>
                  <a:ext uri="{FF2B5EF4-FFF2-40B4-BE49-F238E27FC236}">
                    <a16:creationId xmlns:a16="http://schemas.microsoft.com/office/drawing/2014/main" id="{EF5D2717-B9CE-1A18-71B8-D074DA86B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8" name="Line 6655">
                <a:extLst>
                  <a:ext uri="{FF2B5EF4-FFF2-40B4-BE49-F238E27FC236}">
                    <a16:creationId xmlns:a16="http://schemas.microsoft.com/office/drawing/2014/main" id="{F74949B3-6AE8-5AF0-41D4-3EBF64A20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9" name="Line 6656">
                <a:extLst>
                  <a:ext uri="{FF2B5EF4-FFF2-40B4-BE49-F238E27FC236}">
                    <a16:creationId xmlns:a16="http://schemas.microsoft.com/office/drawing/2014/main" id="{A5FA0F67-5D9A-16BE-EF36-D5970D681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0" name="Line 6657">
                <a:extLst>
                  <a:ext uri="{FF2B5EF4-FFF2-40B4-BE49-F238E27FC236}">
                    <a16:creationId xmlns:a16="http://schemas.microsoft.com/office/drawing/2014/main" id="{0BAE5F78-8D05-D599-BD32-9A5A26480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1" name="Line 6658">
                <a:extLst>
                  <a:ext uri="{FF2B5EF4-FFF2-40B4-BE49-F238E27FC236}">
                    <a16:creationId xmlns:a16="http://schemas.microsoft.com/office/drawing/2014/main" id="{309375F8-4B8D-B364-891B-B2CA33DD7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2" name="Line 6659">
                <a:extLst>
                  <a:ext uri="{FF2B5EF4-FFF2-40B4-BE49-F238E27FC236}">
                    <a16:creationId xmlns:a16="http://schemas.microsoft.com/office/drawing/2014/main" id="{0A72966D-B9A5-7D98-2E73-8AA7BBE1B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3" name="Line 6660">
                <a:extLst>
                  <a:ext uri="{FF2B5EF4-FFF2-40B4-BE49-F238E27FC236}">
                    <a16:creationId xmlns:a16="http://schemas.microsoft.com/office/drawing/2014/main" id="{897A83A9-E7C9-E969-6483-51D89D5C1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4" name="Line 6661">
                <a:extLst>
                  <a:ext uri="{FF2B5EF4-FFF2-40B4-BE49-F238E27FC236}">
                    <a16:creationId xmlns:a16="http://schemas.microsoft.com/office/drawing/2014/main" id="{FF0F8602-3B07-0B48-CF16-8955DEE83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5" name="Line 6662">
                <a:extLst>
                  <a:ext uri="{FF2B5EF4-FFF2-40B4-BE49-F238E27FC236}">
                    <a16:creationId xmlns:a16="http://schemas.microsoft.com/office/drawing/2014/main" id="{F1E36DD7-DFEC-D517-320E-561DD6C1B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6" name="Line 6663">
                <a:extLst>
                  <a:ext uri="{FF2B5EF4-FFF2-40B4-BE49-F238E27FC236}">
                    <a16:creationId xmlns:a16="http://schemas.microsoft.com/office/drawing/2014/main" id="{D516730A-D4E5-BE69-DFF2-F33D12325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7" name="Line 6664">
                <a:extLst>
                  <a:ext uri="{FF2B5EF4-FFF2-40B4-BE49-F238E27FC236}">
                    <a16:creationId xmlns:a16="http://schemas.microsoft.com/office/drawing/2014/main" id="{D6F68193-E18E-CF35-BC60-F4CF8A364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8" name="Line 6665">
                <a:extLst>
                  <a:ext uri="{FF2B5EF4-FFF2-40B4-BE49-F238E27FC236}">
                    <a16:creationId xmlns:a16="http://schemas.microsoft.com/office/drawing/2014/main" id="{4E899D9C-7317-9971-4560-7BD8254CD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9" name="Line 6666">
                <a:extLst>
                  <a:ext uri="{FF2B5EF4-FFF2-40B4-BE49-F238E27FC236}">
                    <a16:creationId xmlns:a16="http://schemas.microsoft.com/office/drawing/2014/main" id="{8298F70A-74E8-DAC1-75E9-04EB44090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0" name="Line 6667">
                <a:extLst>
                  <a:ext uri="{FF2B5EF4-FFF2-40B4-BE49-F238E27FC236}">
                    <a16:creationId xmlns:a16="http://schemas.microsoft.com/office/drawing/2014/main" id="{A2D0FBD2-6B98-F49D-8076-94B1525BD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1" name="Line 6668">
                <a:extLst>
                  <a:ext uri="{FF2B5EF4-FFF2-40B4-BE49-F238E27FC236}">
                    <a16:creationId xmlns:a16="http://schemas.microsoft.com/office/drawing/2014/main" id="{80BA0102-4D9A-D830-9F72-0D369C7AB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2" name="Line 6669">
                <a:extLst>
                  <a:ext uri="{FF2B5EF4-FFF2-40B4-BE49-F238E27FC236}">
                    <a16:creationId xmlns:a16="http://schemas.microsoft.com/office/drawing/2014/main" id="{010F34BD-3034-A6F8-80ED-53218E8D5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3" name="Line 6670">
                <a:extLst>
                  <a:ext uri="{FF2B5EF4-FFF2-40B4-BE49-F238E27FC236}">
                    <a16:creationId xmlns:a16="http://schemas.microsoft.com/office/drawing/2014/main" id="{1CD452C3-E996-C354-044D-C4336EC71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4" name="Line 6671">
                <a:extLst>
                  <a:ext uri="{FF2B5EF4-FFF2-40B4-BE49-F238E27FC236}">
                    <a16:creationId xmlns:a16="http://schemas.microsoft.com/office/drawing/2014/main" id="{DF12A8FC-8545-91B0-29CA-B99DAC350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5" name="Line 6672">
                <a:extLst>
                  <a:ext uri="{FF2B5EF4-FFF2-40B4-BE49-F238E27FC236}">
                    <a16:creationId xmlns:a16="http://schemas.microsoft.com/office/drawing/2014/main" id="{30E93521-70EB-275C-C66F-B24F5901C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6" name="Line 6673">
                <a:extLst>
                  <a:ext uri="{FF2B5EF4-FFF2-40B4-BE49-F238E27FC236}">
                    <a16:creationId xmlns:a16="http://schemas.microsoft.com/office/drawing/2014/main" id="{F80A3410-5559-972C-B87C-B77499123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7" name="Line 6674">
                <a:extLst>
                  <a:ext uri="{FF2B5EF4-FFF2-40B4-BE49-F238E27FC236}">
                    <a16:creationId xmlns:a16="http://schemas.microsoft.com/office/drawing/2014/main" id="{00FF7DDA-E44E-D95C-3161-B1A422475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8" name="Line 6675">
                <a:extLst>
                  <a:ext uri="{FF2B5EF4-FFF2-40B4-BE49-F238E27FC236}">
                    <a16:creationId xmlns:a16="http://schemas.microsoft.com/office/drawing/2014/main" id="{A7ABB2E4-00C7-07C6-B61B-ABE3CA8E4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9" name="Line 6676">
                <a:extLst>
                  <a:ext uri="{FF2B5EF4-FFF2-40B4-BE49-F238E27FC236}">
                    <a16:creationId xmlns:a16="http://schemas.microsoft.com/office/drawing/2014/main" id="{BD8B9B0D-3317-EF32-96FA-23DEE9954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0" name="Line 6677">
                <a:extLst>
                  <a:ext uri="{FF2B5EF4-FFF2-40B4-BE49-F238E27FC236}">
                    <a16:creationId xmlns:a16="http://schemas.microsoft.com/office/drawing/2014/main" id="{3C01F455-513F-6BA4-D9E3-A6227A159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1" name="Line 6678">
                <a:extLst>
                  <a:ext uri="{FF2B5EF4-FFF2-40B4-BE49-F238E27FC236}">
                    <a16:creationId xmlns:a16="http://schemas.microsoft.com/office/drawing/2014/main" id="{42FB7F1F-F16C-BB8F-8FA3-4CB916EDA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2" name="Line 6679">
                <a:extLst>
                  <a:ext uri="{FF2B5EF4-FFF2-40B4-BE49-F238E27FC236}">
                    <a16:creationId xmlns:a16="http://schemas.microsoft.com/office/drawing/2014/main" id="{B05189CB-CD05-3355-1D34-AAC9C00E8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3" name="Line 6681">
                <a:extLst>
                  <a:ext uri="{FF2B5EF4-FFF2-40B4-BE49-F238E27FC236}">
                    <a16:creationId xmlns:a16="http://schemas.microsoft.com/office/drawing/2014/main" id="{CCBEFD28-CBFC-E023-5618-BCF7BA84D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4" name="Line 6682">
                <a:extLst>
                  <a:ext uri="{FF2B5EF4-FFF2-40B4-BE49-F238E27FC236}">
                    <a16:creationId xmlns:a16="http://schemas.microsoft.com/office/drawing/2014/main" id="{50F2AA53-C05E-03F9-E4A0-F4EC2F000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5" name="Line 6683">
                <a:extLst>
                  <a:ext uri="{FF2B5EF4-FFF2-40B4-BE49-F238E27FC236}">
                    <a16:creationId xmlns:a16="http://schemas.microsoft.com/office/drawing/2014/main" id="{4A32C41C-8064-94B4-0DD9-582DA9A59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6" name="Line 6684">
                <a:extLst>
                  <a:ext uri="{FF2B5EF4-FFF2-40B4-BE49-F238E27FC236}">
                    <a16:creationId xmlns:a16="http://schemas.microsoft.com/office/drawing/2014/main" id="{A4E3838E-7C0B-C41F-297E-05F74EC6F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7" name="Line 6685">
                <a:extLst>
                  <a:ext uri="{FF2B5EF4-FFF2-40B4-BE49-F238E27FC236}">
                    <a16:creationId xmlns:a16="http://schemas.microsoft.com/office/drawing/2014/main" id="{77F0A3CB-E723-5275-9C9B-CF2F29DC8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8" name="Line 6686">
                <a:extLst>
                  <a:ext uri="{FF2B5EF4-FFF2-40B4-BE49-F238E27FC236}">
                    <a16:creationId xmlns:a16="http://schemas.microsoft.com/office/drawing/2014/main" id="{C9C57D83-6B27-088F-7F1F-FA2A27C9A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9" name="Line 6687">
                <a:extLst>
                  <a:ext uri="{FF2B5EF4-FFF2-40B4-BE49-F238E27FC236}">
                    <a16:creationId xmlns:a16="http://schemas.microsoft.com/office/drawing/2014/main" id="{E1466F6A-9F87-B344-7418-25644D5AA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0" name="Line 6688">
                <a:extLst>
                  <a:ext uri="{FF2B5EF4-FFF2-40B4-BE49-F238E27FC236}">
                    <a16:creationId xmlns:a16="http://schemas.microsoft.com/office/drawing/2014/main" id="{213E909E-3E09-9217-4BB0-5AD4598B9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1" name="Line 6689">
                <a:extLst>
                  <a:ext uri="{FF2B5EF4-FFF2-40B4-BE49-F238E27FC236}">
                    <a16:creationId xmlns:a16="http://schemas.microsoft.com/office/drawing/2014/main" id="{C95220B7-6DDD-A79B-1FC2-52EFE7CBC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2" name="Line 6690">
                <a:extLst>
                  <a:ext uri="{FF2B5EF4-FFF2-40B4-BE49-F238E27FC236}">
                    <a16:creationId xmlns:a16="http://schemas.microsoft.com/office/drawing/2014/main" id="{E23E3B13-7C1E-2E4F-FD40-A2186AC9B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3" name="Line 6691">
                <a:extLst>
                  <a:ext uri="{FF2B5EF4-FFF2-40B4-BE49-F238E27FC236}">
                    <a16:creationId xmlns:a16="http://schemas.microsoft.com/office/drawing/2014/main" id="{E4185E36-2D15-6701-54C4-DD001CECD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4" name="Line 6692">
                <a:extLst>
                  <a:ext uri="{FF2B5EF4-FFF2-40B4-BE49-F238E27FC236}">
                    <a16:creationId xmlns:a16="http://schemas.microsoft.com/office/drawing/2014/main" id="{D76585B8-A53C-52D2-B124-35CFACD2C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5" name="Line 6693">
                <a:extLst>
                  <a:ext uri="{FF2B5EF4-FFF2-40B4-BE49-F238E27FC236}">
                    <a16:creationId xmlns:a16="http://schemas.microsoft.com/office/drawing/2014/main" id="{F6D3B9F7-36E3-42D3-F896-0089270BA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6" name="Line 6694">
                <a:extLst>
                  <a:ext uri="{FF2B5EF4-FFF2-40B4-BE49-F238E27FC236}">
                    <a16:creationId xmlns:a16="http://schemas.microsoft.com/office/drawing/2014/main" id="{6684516C-5E18-C40E-3BA3-73452DFDB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7" name="Line 6695">
                <a:extLst>
                  <a:ext uri="{FF2B5EF4-FFF2-40B4-BE49-F238E27FC236}">
                    <a16:creationId xmlns:a16="http://schemas.microsoft.com/office/drawing/2014/main" id="{4FDB5874-82BE-D1AE-98A2-FE283657F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8" name="Line 6696">
                <a:extLst>
                  <a:ext uri="{FF2B5EF4-FFF2-40B4-BE49-F238E27FC236}">
                    <a16:creationId xmlns:a16="http://schemas.microsoft.com/office/drawing/2014/main" id="{C55934D0-5CFF-1296-80AB-E590976D2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9" name="Line 6697">
                <a:extLst>
                  <a:ext uri="{FF2B5EF4-FFF2-40B4-BE49-F238E27FC236}">
                    <a16:creationId xmlns:a16="http://schemas.microsoft.com/office/drawing/2014/main" id="{BF7C2D4F-2E60-B28B-E746-654F410C6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0" name="Line 6698">
                <a:extLst>
                  <a:ext uri="{FF2B5EF4-FFF2-40B4-BE49-F238E27FC236}">
                    <a16:creationId xmlns:a16="http://schemas.microsoft.com/office/drawing/2014/main" id="{31242977-FE23-1168-DDD7-072E9BAEF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1" name="Line 6699">
                <a:extLst>
                  <a:ext uri="{FF2B5EF4-FFF2-40B4-BE49-F238E27FC236}">
                    <a16:creationId xmlns:a16="http://schemas.microsoft.com/office/drawing/2014/main" id="{EEFA8B9E-D168-6311-6800-819B13695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2" name="Line 6700">
                <a:extLst>
                  <a:ext uri="{FF2B5EF4-FFF2-40B4-BE49-F238E27FC236}">
                    <a16:creationId xmlns:a16="http://schemas.microsoft.com/office/drawing/2014/main" id="{3607E76B-D416-ECCE-DA2A-6B17BF4A1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3" name="Line 6701">
                <a:extLst>
                  <a:ext uri="{FF2B5EF4-FFF2-40B4-BE49-F238E27FC236}">
                    <a16:creationId xmlns:a16="http://schemas.microsoft.com/office/drawing/2014/main" id="{39962FD3-8A11-6F1A-3503-384DD6FA6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4" name="Line 6702">
                <a:extLst>
                  <a:ext uri="{FF2B5EF4-FFF2-40B4-BE49-F238E27FC236}">
                    <a16:creationId xmlns:a16="http://schemas.microsoft.com/office/drawing/2014/main" id="{09FF6A95-0F4B-63EC-6040-791946D85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5" name="Line 6703">
                <a:extLst>
                  <a:ext uri="{FF2B5EF4-FFF2-40B4-BE49-F238E27FC236}">
                    <a16:creationId xmlns:a16="http://schemas.microsoft.com/office/drawing/2014/main" id="{A6092EE5-7C4C-CC8A-A5DD-0A2EC4CFE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6" name="Line 6704">
                <a:extLst>
                  <a:ext uri="{FF2B5EF4-FFF2-40B4-BE49-F238E27FC236}">
                    <a16:creationId xmlns:a16="http://schemas.microsoft.com/office/drawing/2014/main" id="{B8DD1F03-44D3-4AD6-095E-C93CE42BD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7" name="Line 6705">
                <a:extLst>
                  <a:ext uri="{FF2B5EF4-FFF2-40B4-BE49-F238E27FC236}">
                    <a16:creationId xmlns:a16="http://schemas.microsoft.com/office/drawing/2014/main" id="{71E9EDC6-6894-A244-39C4-0413894D7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8" name="Line 6706">
                <a:extLst>
                  <a:ext uri="{FF2B5EF4-FFF2-40B4-BE49-F238E27FC236}">
                    <a16:creationId xmlns:a16="http://schemas.microsoft.com/office/drawing/2014/main" id="{B1567E30-16A4-90F6-1DC4-9927B9085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9" name="Line 6707">
                <a:extLst>
                  <a:ext uri="{FF2B5EF4-FFF2-40B4-BE49-F238E27FC236}">
                    <a16:creationId xmlns:a16="http://schemas.microsoft.com/office/drawing/2014/main" id="{08AC957F-0B06-998A-AF32-EB94503F8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0" name="Line 6708">
                <a:extLst>
                  <a:ext uri="{FF2B5EF4-FFF2-40B4-BE49-F238E27FC236}">
                    <a16:creationId xmlns:a16="http://schemas.microsoft.com/office/drawing/2014/main" id="{2A5A78EE-BF4C-5BDA-FCC6-83EFBEFE4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1" name="Line 6709">
                <a:extLst>
                  <a:ext uri="{FF2B5EF4-FFF2-40B4-BE49-F238E27FC236}">
                    <a16:creationId xmlns:a16="http://schemas.microsoft.com/office/drawing/2014/main" id="{655D5FCA-CA3C-8132-4803-B0230FF51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2" name="Line 6710">
                <a:extLst>
                  <a:ext uri="{FF2B5EF4-FFF2-40B4-BE49-F238E27FC236}">
                    <a16:creationId xmlns:a16="http://schemas.microsoft.com/office/drawing/2014/main" id="{064E3E98-B021-C8F7-4CCA-EE4AED665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3" name="Line 6711">
                <a:extLst>
                  <a:ext uri="{FF2B5EF4-FFF2-40B4-BE49-F238E27FC236}">
                    <a16:creationId xmlns:a16="http://schemas.microsoft.com/office/drawing/2014/main" id="{565F30FE-3AF6-695F-516C-935BE76C3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4" name="Line 6712">
                <a:extLst>
                  <a:ext uri="{FF2B5EF4-FFF2-40B4-BE49-F238E27FC236}">
                    <a16:creationId xmlns:a16="http://schemas.microsoft.com/office/drawing/2014/main" id="{0DD03B0D-E1BF-644F-534A-14FEF3E33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5" name="Line 6713">
                <a:extLst>
                  <a:ext uri="{FF2B5EF4-FFF2-40B4-BE49-F238E27FC236}">
                    <a16:creationId xmlns:a16="http://schemas.microsoft.com/office/drawing/2014/main" id="{7FE49F14-7EEA-18D7-A5CA-44D854883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6" name="Line 6714">
                <a:extLst>
                  <a:ext uri="{FF2B5EF4-FFF2-40B4-BE49-F238E27FC236}">
                    <a16:creationId xmlns:a16="http://schemas.microsoft.com/office/drawing/2014/main" id="{377EE007-74F2-5435-789D-E2A41C88D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7" name="Line 6715">
                <a:extLst>
                  <a:ext uri="{FF2B5EF4-FFF2-40B4-BE49-F238E27FC236}">
                    <a16:creationId xmlns:a16="http://schemas.microsoft.com/office/drawing/2014/main" id="{B770198B-97F1-780E-AEBA-FBE63DB91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8" name="Line 6716">
                <a:extLst>
                  <a:ext uri="{FF2B5EF4-FFF2-40B4-BE49-F238E27FC236}">
                    <a16:creationId xmlns:a16="http://schemas.microsoft.com/office/drawing/2014/main" id="{507039D1-2AA1-A7CC-3E76-63C5C59EC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9" name="Line 6717">
                <a:extLst>
                  <a:ext uri="{FF2B5EF4-FFF2-40B4-BE49-F238E27FC236}">
                    <a16:creationId xmlns:a16="http://schemas.microsoft.com/office/drawing/2014/main" id="{2A3EEAC0-AFE0-FDA6-518F-5A6CFD775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0" name="Line 6718">
                <a:extLst>
                  <a:ext uri="{FF2B5EF4-FFF2-40B4-BE49-F238E27FC236}">
                    <a16:creationId xmlns:a16="http://schemas.microsoft.com/office/drawing/2014/main" id="{E9D62265-1569-8978-7FD3-53CF5E7D5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1" name="Line 6719">
                <a:extLst>
                  <a:ext uri="{FF2B5EF4-FFF2-40B4-BE49-F238E27FC236}">
                    <a16:creationId xmlns:a16="http://schemas.microsoft.com/office/drawing/2014/main" id="{67251FCA-470A-5A36-1386-055A5F181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2" name="Line 6720">
                <a:extLst>
                  <a:ext uri="{FF2B5EF4-FFF2-40B4-BE49-F238E27FC236}">
                    <a16:creationId xmlns:a16="http://schemas.microsoft.com/office/drawing/2014/main" id="{0F01792A-DE23-BC30-49CA-78C8CC669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3" name="Line 6721">
                <a:extLst>
                  <a:ext uri="{FF2B5EF4-FFF2-40B4-BE49-F238E27FC236}">
                    <a16:creationId xmlns:a16="http://schemas.microsoft.com/office/drawing/2014/main" id="{476C8D95-1D68-C97A-D850-2F0DDFE0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4" name="Line 6722">
                <a:extLst>
                  <a:ext uri="{FF2B5EF4-FFF2-40B4-BE49-F238E27FC236}">
                    <a16:creationId xmlns:a16="http://schemas.microsoft.com/office/drawing/2014/main" id="{42971CAD-776F-4FC6-8E8D-CA95D9B18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5" name="Line 6723">
                <a:extLst>
                  <a:ext uri="{FF2B5EF4-FFF2-40B4-BE49-F238E27FC236}">
                    <a16:creationId xmlns:a16="http://schemas.microsoft.com/office/drawing/2014/main" id="{7EF88079-12A2-C886-F94B-E567428E8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6" name="Line 6724">
                <a:extLst>
                  <a:ext uri="{FF2B5EF4-FFF2-40B4-BE49-F238E27FC236}">
                    <a16:creationId xmlns:a16="http://schemas.microsoft.com/office/drawing/2014/main" id="{8F5805ED-6C87-3B39-4DF2-7BE9EAB0A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7" name="Line 6725">
                <a:extLst>
                  <a:ext uri="{FF2B5EF4-FFF2-40B4-BE49-F238E27FC236}">
                    <a16:creationId xmlns:a16="http://schemas.microsoft.com/office/drawing/2014/main" id="{A84FBC67-CF3A-0EF8-378F-6687CE587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8" name="Line 6726">
                <a:extLst>
                  <a:ext uri="{FF2B5EF4-FFF2-40B4-BE49-F238E27FC236}">
                    <a16:creationId xmlns:a16="http://schemas.microsoft.com/office/drawing/2014/main" id="{B8B327B6-F4DC-85A1-B27F-C8531F72B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9" name="Line 6727">
                <a:extLst>
                  <a:ext uri="{FF2B5EF4-FFF2-40B4-BE49-F238E27FC236}">
                    <a16:creationId xmlns:a16="http://schemas.microsoft.com/office/drawing/2014/main" id="{B720EF42-85CC-6A59-70DC-0EB98A8A6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0" name="Line 6728">
                <a:extLst>
                  <a:ext uri="{FF2B5EF4-FFF2-40B4-BE49-F238E27FC236}">
                    <a16:creationId xmlns:a16="http://schemas.microsoft.com/office/drawing/2014/main" id="{CA1BE39B-28F7-9B5D-FB71-70329B194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1" name="Line 6729">
                <a:extLst>
                  <a:ext uri="{FF2B5EF4-FFF2-40B4-BE49-F238E27FC236}">
                    <a16:creationId xmlns:a16="http://schemas.microsoft.com/office/drawing/2014/main" id="{6CE2307E-A9CD-65C0-F85A-68FAC7E8C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2" name="Line 6730">
                <a:extLst>
                  <a:ext uri="{FF2B5EF4-FFF2-40B4-BE49-F238E27FC236}">
                    <a16:creationId xmlns:a16="http://schemas.microsoft.com/office/drawing/2014/main" id="{02C02699-68CC-2835-FBDF-40657881E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40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3" name="Line 6731">
                <a:extLst>
                  <a:ext uri="{FF2B5EF4-FFF2-40B4-BE49-F238E27FC236}">
                    <a16:creationId xmlns:a16="http://schemas.microsoft.com/office/drawing/2014/main" id="{D030CD42-70C3-DAED-69DE-B6F7764C1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4" name="Line 6732">
                <a:extLst>
                  <a:ext uri="{FF2B5EF4-FFF2-40B4-BE49-F238E27FC236}">
                    <a16:creationId xmlns:a16="http://schemas.microsoft.com/office/drawing/2014/main" id="{BDC4D993-A8D3-4759-7C03-C7751A7BE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72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5" name="Line 6733">
                <a:extLst>
                  <a:ext uri="{FF2B5EF4-FFF2-40B4-BE49-F238E27FC236}">
                    <a16:creationId xmlns:a16="http://schemas.microsoft.com/office/drawing/2014/main" id="{F8FA2188-1EA3-BA38-12DE-5A68CB18C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6" name="Line 6734">
                <a:extLst>
                  <a:ext uri="{FF2B5EF4-FFF2-40B4-BE49-F238E27FC236}">
                    <a16:creationId xmlns:a16="http://schemas.microsoft.com/office/drawing/2014/main" id="{568E1997-5263-E706-DFE7-943DD1D31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7" name="Line 6735">
                <a:extLst>
                  <a:ext uri="{FF2B5EF4-FFF2-40B4-BE49-F238E27FC236}">
                    <a16:creationId xmlns:a16="http://schemas.microsoft.com/office/drawing/2014/main" id="{39CA5FDE-D4B3-0476-A7C4-176878C5D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74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8" name="Line 6736">
                <a:extLst>
                  <a:ext uri="{FF2B5EF4-FFF2-40B4-BE49-F238E27FC236}">
                    <a16:creationId xmlns:a16="http://schemas.microsoft.com/office/drawing/2014/main" id="{9AE18D83-1B40-3B96-4843-80177A123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336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9" name="Line 6737">
                <a:extLst>
                  <a:ext uri="{FF2B5EF4-FFF2-40B4-BE49-F238E27FC236}">
                    <a16:creationId xmlns:a16="http://schemas.microsoft.com/office/drawing/2014/main" id="{A02BBE32-918C-9970-118B-BB81A55FE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74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0" name="Line 6738">
                <a:extLst>
                  <a:ext uri="{FF2B5EF4-FFF2-40B4-BE49-F238E27FC236}">
                    <a16:creationId xmlns:a16="http://schemas.microsoft.com/office/drawing/2014/main" id="{CC57DEAC-9290-B154-1FCE-2874160C2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336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1" name="Line 6739">
                <a:extLst>
                  <a:ext uri="{FF2B5EF4-FFF2-40B4-BE49-F238E27FC236}">
                    <a16:creationId xmlns:a16="http://schemas.microsoft.com/office/drawing/2014/main" id="{5080AF2F-A3BA-EB05-A398-C676A9F9D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2" name="Line 6740">
                <a:extLst>
                  <a:ext uri="{FF2B5EF4-FFF2-40B4-BE49-F238E27FC236}">
                    <a16:creationId xmlns:a16="http://schemas.microsoft.com/office/drawing/2014/main" id="{6937E830-0D30-C771-1417-EA143D30B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313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3" name="Line 6741">
                <a:extLst>
                  <a:ext uri="{FF2B5EF4-FFF2-40B4-BE49-F238E27FC236}">
                    <a16:creationId xmlns:a16="http://schemas.microsoft.com/office/drawing/2014/main" id="{C3643462-9CB9-2947-7763-FAE1751E9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4" name="Line 6742">
                <a:extLst>
                  <a:ext uri="{FF2B5EF4-FFF2-40B4-BE49-F238E27FC236}">
                    <a16:creationId xmlns:a16="http://schemas.microsoft.com/office/drawing/2014/main" id="{9559FC1A-5DC8-1E1B-1F1E-47567FB0E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948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5" name="Line 6743">
                <a:extLst>
                  <a:ext uri="{FF2B5EF4-FFF2-40B4-BE49-F238E27FC236}">
                    <a16:creationId xmlns:a16="http://schemas.microsoft.com/office/drawing/2014/main" id="{1FEC34D8-8616-9895-F9B6-050DAE252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6" name="Line 6744">
                <a:extLst>
                  <a:ext uri="{FF2B5EF4-FFF2-40B4-BE49-F238E27FC236}">
                    <a16:creationId xmlns:a16="http://schemas.microsoft.com/office/drawing/2014/main" id="{77AD46B0-8065-24F1-629E-95020FEAF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9013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7" name="Line 6745">
                <a:extLst>
                  <a:ext uri="{FF2B5EF4-FFF2-40B4-BE49-F238E27FC236}">
                    <a16:creationId xmlns:a16="http://schemas.microsoft.com/office/drawing/2014/main" id="{98E0FC46-1EDE-03CD-EDF5-963750802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8" name="Line 6746">
                <a:extLst>
                  <a:ext uri="{FF2B5EF4-FFF2-40B4-BE49-F238E27FC236}">
                    <a16:creationId xmlns:a16="http://schemas.microsoft.com/office/drawing/2014/main" id="{A8993E81-D92F-1A2A-F19A-73B6B68BD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488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9" name="Line 6747">
                <a:extLst>
                  <a:ext uri="{FF2B5EF4-FFF2-40B4-BE49-F238E27FC236}">
                    <a16:creationId xmlns:a16="http://schemas.microsoft.com/office/drawing/2014/main" id="{975D9189-9E76-E60F-357C-CF723C802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2663" y="2209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0" name="Line 6748">
                <a:extLst>
                  <a:ext uri="{FF2B5EF4-FFF2-40B4-BE49-F238E27FC236}">
                    <a16:creationId xmlns:a16="http://schemas.microsoft.com/office/drawing/2014/main" id="{B36C94BD-58C9-4831-9B86-3739CF6E4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3938" y="21717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1" name="Line 6749">
                <a:extLst>
                  <a:ext uri="{FF2B5EF4-FFF2-40B4-BE49-F238E27FC236}">
                    <a16:creationId xmlns:a16="http://schemas.microsoft.com/office/drawing/2014/main" id="{44F3AA9D-6762-D199-741C-6287E961C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2209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2" name="Line 6750">
                <a:extLst>
                  <a:ext uri="{FF2B5EF4-FFF2-40B4-BE49-F238E27FC236}">
                    <a16:creationId xmlns:a16="http://schemas.microsoft.com/office/drawing/2014/main" id="{99831CE8-B9BD-A308-9F8D-0C3C48A7A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9813" y="21717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3" name="Line 6751">
                <a:extLst>
                  <a:ext uri="{FF2B5EF4-FFF2-40B4-BE49-F238E27FC236}">
                    <a16:creationId xmlns:a16="http://schemas.microsoft.com/office/drawing/2014/main" id="{292B6184-2157-24E4-5D84-6571C09D5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2988" y="22288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4" name="Line 6752">
                <a:extLst>
                  <a:ext uri="{FF2B5EF4-FFF2-40B4-BE49-F238E27FC236}">
                    <a16:creationId xmlns:a16="http://schemas.microsoft.com/office/drawing/2014/main" id="{42DA13F6-034E-2372-F950-7AF6FFAC6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4263" y="21907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5" name="Line 6753">
                <a:extLst>
                  <a:ext uri="{FF2B5EF4-FFF2-40B4-BE49-F238E27FC236}">
                    <a16:creationId xmlns:a16="http://schemas.microsoft.com/office/drawing/2014/main" id="{C71D834E-77C4-A7D1-D435-AE5428E92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46963" y="2247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6" name="Line 6754">
                <a:extLst>
                  <a:ext uri="{FF2B5EF4-FFF2-40B4-BE49-F238E27FC236}">
                    <a16:creationId xmlns:a16="http://schemas.microsoft.com/office/drawing/2014/main" id="{76711E72-CE7D-F387-998E-D3CCBA58E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8238" y="220980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7" name="Line 6755">
                <a:extLst>
                  <a:ext uri="{FF2B5EF4-FFF2-40B4-BE49-F238E27FC236}">
                    <a16:creationId xmlns:a16="http://schemas.microsoft.com/office/drawing/2014/main" id="{9E98BED6-B968-CB8E-F648-5B60FBEB2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36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8" name="Line 6756">
                <a:extLst>
                  <a:ext uri="{FF2B5EF4-FFF2-40B4-BE49-F238E27FC236}">
                    <a16:creationId xmlns:a16="http://schemas.microsoft.com/office/drawing/2014/main" id="{14D3E87A-7B3B-1D2E-F081-61B983B6D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49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9" name="Line 6757">
                <a:extLst>
                  <a:ext uri="{FF2B5EF4-FFF2-40B4-BE49-F238E27FC236}">
                    <a16:creationId xmlns:a16="http://schemas.microsoft.com/office/drawing/2014/main" id="{92A8EC1D-C41E-5EB1-15D3-4D9FCC7A7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221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0" name="Line 6758">
                <a:extLst>
                  <a:ext uri="{FF2B5EF4-FFF2-40B4-BE49-F238E27FC236}">
                    <a16:creationId xmlns:a16="http://schemas.microsoft.com/office/drawing/2014/main" id="{FCA49253-AF4A-9EBE-D28A-6218C8C74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348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1" name="Line 6759">
                <a:extLst>
                  <a:ext uri="{FF2B5EF4-FFF2-40B4-BE49-F238E27FC236}">
                    <a16:creationId xmlns:a16="http://schemas.microsoft.com/office/drawing/2014/main" id="{3B1CA2A2-AB35-C9C2-F7E6-997403883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1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2" name="Line 6760">
                <a:extLst>
                  <a:ext uri="{FF2B5EF4-FFF2-40B4-BE49-F238E27FC236}">
                    <a16:creationId xmlns:a16="http://schemas.microsoft.com/office/drawing/2014/main" id="{B8CFB39D-D1B7-5402-1DCA-004090D08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3" name="Line 6761">
                <a:extLst>
                  <a:ext uri="{FF2B5EF4-FFF2-40B4-BE49-F238E27FC236}">
                    <a16:creationId xmlns:a16="http://schemas.microsoft.com/office/drawing/2014/main" id="{4C66C814-B513-9AFD-C7AB-C4E632533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25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4" name="Line 6762">
                <a:extLst>
                  <a:ext uri="{FF2B5EF4-FFF2-40B4-BE49-F238E27FC236}">
                    <a16:creationId xmlns:a16="http://schemas.microsoft.com/office/drawing/2014/main" id="{66402354-A27F-BEE9-936A-4818471AD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5" name="Line 6763">
                <a:extLst>
                  <a:ext uri="{FF2B5EF4-FFF2-40B4-BE49-F238E27FC236}">
                    <a16:creationId xmlns:a16="http://schemas.microsoft.com/office/drawing/2014/main" id="{B764DC90-186C-68CC-3B0E-AC5BF726C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52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6" name="Line 6764">
                <a:extLst>
                  <a:ext uri="{FF2B5EF4-FFF2-40B4-BE49-F238E27FC236}">
                    <a16:creationId xmlns:a16="http://schemas.microsoft.com/office/drawing/2014/main" id="{1005B929-94D6-BE16-6DB7-7546F985D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65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7" name="Line 6765">
                <a:extLst>
                  <a:ext uri="{FF2B5EF4-FFF2-40B4-BE49-F238E27FC236}">
                    <a16:creationId xmlns:a16="http://schemas.microsoft.com/office/drawing/2014/main" id="{AAE7B8E1-850E-7B00-4DAB-8F79A584B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8" name="Line 6766">
                <a:extLst>
                  <a:ext uri="{FF2B5EF4-FFF2-40B4-BE49-F238E27FC236}">
                    <a16:creationId xmlns:a16="http://schemas.microsoft.com/office/drawing/2014/main" id="{201E0CBE-09F3-7058-7C7A-57838A93D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968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9" name="Line 6767">
                <a:extLst>
                  <a:ext uri="{FF2B5EF4-FFF2-40B4-BE49-F238E27FC236}">
                    <a16:creationId xmlns:a16="http://schemas.microsoft.com/office/drawing/2014/main" id="{AAEF1C5B-23EE-28E5-6C88-93FEFD11F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2268539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0" name="Line 6768">
                <a:extLst>
                  <a:ext uri="{FF2B5EF4-FFF2-40B4-BE49-F238E27FC236}">
                    <a16:creationId xmlns:a16="http://schemas.microsoft.com/office/drawing/2014/main" id="{D2F38B3A-2AA6-9D12-DC1D-E8F290ECC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1" name="Line 6769">
                <a:extLst>
                  <a:ext uri="{FF2B5EF4-FFF2-40B4-BE49-F238E27FC236}">
                    <a16:creationId xmlns:a16="http://schemas.microsoft.com/office/drawing/2014/main" id="{40A4234F-5A0E-534D-8FB7-D8997E3BF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33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2" name="Line 6770">
                <a:extLst>
                  <a:ext uri="{FF2B5EF4-FFF2-40B4-BE49-F238E27FC236}">
                    <a16:creationId xmlns:a16="http://schemas.microsoft.com/office/drawing/2014/main" id="{E35DC5A4-5622-BD78-A789-9C5E92B4B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3" name="Line 6771">
                <a:extLst>
                  <a:ext uri="{FF2B5EF4-FFF2-40B4-BE49-F238E27FC236}">
                    <a16:creationId xmlns:a16="http://schemas.microsoft.com/office/drawing/2014/main" id="{E7A04FE4-AB0E-D911-A0FB-1A419D171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9688" y="2268539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4" name="Line 6772">
                <a:extLst>
                  <a:ext uri="{FF2B5EF4-FFF2-40B4-BE49-F238E27FC236}">
                    <a16:creationId xmlns:a16="http://schemas.microsoft.com/office/drawing/2014/main" id="{A2D65266-5886-0D4C-FB10-78AA55226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5" name="Line 6773">
                <a:extLst>
                  <a:ext uri="{FF2B5EF4-FFF2-40B4-BE49-F238E27FC236}">
                    <a16:creationId xmlns:a16="http://schemas.microsoft.com/office/drawing/2014/main" id="{C1698F65-2F89-152F-49A1-90F86D22A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286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6" name="Line 6774">
                <a:extLst>
                  <a:ext uri="{FF2B5EF4-FFF2-40B4-BE49-F238E27FC236}">
                    <a16:creationId xmlns:a16="http://schemas.microsoft.com/office/drawing/2014/main" id="{80365391-84FB-D6EA-0CE9-FD5D81F6D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7" name="Line 6775">
                <a:extLst>
                  <a:ext uri="{FF2B5EF4-FFF2-40B4-BE49-F238E27FC236}">
                    <a16:creationId xmlns:a16="http://schemas.microsoft.com/office/drawing/2014/main" id="{7EB30174-3A21-B337-1FE7-AABBE1BDA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8" name="Line 6776">
                <a:extLst>
                  <a:ext uri="{FF2B5EF4-FFF2-40B4-BE49-F238E27FC236}">
                    <a16:creationId xmlns:a16="http://schemas.microsoft.com/office/drawing/2014/main" id="{1BE4FF23-1E31-C1B3-9ABD-158790592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9" name="Line 6777">
                <a:extLst>
                  <a:ext uri="{FF2B5EF4-FFF2-40B4-BE49-F238E27FC236}">
                    <a16:creationId xmlns:a16="http://schemas.microsoft.com/office/drawing/2014/main" id="{126C41CF-2A75-CDC4-07D6-AD8D3E6A8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0" name="Line 6778">
                <a:extLst>
                  <a:ext uri="{FF2B5EF4-FFF2-40B4-BE49-F238E27FC236}">
                    <a16:creationId xmlns:a16="http://schemas.microsoft.com/office/drawing/2014/main" id="{BA81A654-C2D3-4BF0-8D49-075ABFCAF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1" name="Line 6779">
                <a:extLst>
                  <a:ext uri="{FF2B5EF4-FFF2-40B4-BE49-F238E27FC236}">
                    <a16:creationId xmlns:a16="http://schemas.microsoft.com/office/drawing/2014/main" id="{2D5F6489-BD2C-ED86-603E-8D8B55A0C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2" name="Line 6780">
                <a:extLst>
                  <a:ext uri="{FF2B5EF4-FFF2-40B4-BE49-F238E27FC236}">
                    <a16:creationId xmlns:a16="http://schemas.microsoft.com/office/drawing/2014/main" id="{BDAE8E96-C767-3E69-64B6-C376D71CC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3" name="Line 6781">
                <a:extLst>
                  <a:ext uri="{FF2B5EF4-FFF2-40B4-BE49-F238E27FC236}">
                    <a16:creationId xmlns:a16="http://schemas.microsoft.com/office/drawing/2014/main" id="{8238B013-1251-13AE-1BB9-1582F181A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4" name="Line 6782">
                <a:extLst>
                  <a:ext uri="{FF2B5EF4-FFF2-40B4-BE49-F238E27FC236}">
                    <a16:creationId xmlns:a16="http://schemas.microsoft.com/office/drawing/2014/main" id="{7D26A7B9-B43F-20AA-D71B-587C79B69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5" name="Line 6783">
                <a:extLst>
                  <a:ext uri="{FF2B5EF4-FFF2-40B4-BE49-F238E27FC236}">
                    <a16:creationId xmlns:a16="http://schemas.microsoft.com/office/drawing/2014/main" id="{BA93E8A2-0097-A861-BA2E-94CEE7F90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6" name="Line 6784">
                <a:extLst>
                  <a:ext uri="{FF2B5EF4-FFF2-40B4-BE49-F238E27FC236}">
                    <a16:creationId xmlns:a16="http://schemas.microsoft.com/office/drawing/2014/main" id="{75D4892D-8AA6-4DC5-92DD-50F2AC650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7" name="Line 6785">
                <a:extLst>
                  <a:ext uri="{FF2B5EF4-FFF2-40B4-BE49-F238E27FC236}">
                    <a16:creationId xmlns:a16="http://schemas.microsoft.com/office/drawing/2014/main" id="{9C98180C-E912-489A-D727-CE297F991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8" name="Line 6786">
                <a:extLst>
                  <a:ext uri="{FF2B5EF4-FFF2-40B4-BE49-F238E27FC236}">
                    <a16:creationId xmlns:a16="http://schemas.microsoft.com/office/drawing/2014/main" id="{4CD78B1C-4874-4302-1EDC-1EE17CC40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9" name="Line 6787">
                <a:extLst>
                  <a:ext uri="{FF2B5EF4-FFF2-40B4-BE49-F238E27FC236}">
                    <a16:creationId xmlns:a16="http://schemas.microsoft.com/office/drawing/2014/main" id="{0D06B6C0-CDB7-F3C1-DEEB-50CEAF3F5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0" name="Line 6788">
                <a:extLst>
                  <a:ext uri="{FF2B5EF4-FFF2-40B4-BE49-F238E27FC236}">
                    <a16:creationId xmlns:a16="http://schemas.microsoft.com/office/drawing/2014/main" id="{B0E1C8E7-0BC9-7308-C6A6-D0F35DD21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1" name="Line 6789">
                <a:extLst>
                  <a:ext uri="{FF2B5EF4-FFF2-40B4-BE49-F238E27FC236}">
                    <a16:creationId xmlns:a16="http://schemas.microsoft.com/office/drawing/2014/main" id="{BCF3FD3C-BBFD-E953-FD90-A64CD962A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2" name="Line 6790">
                <a:extLst>
                  <a:ext uri="{FF2B5EF4-FFF2-40B4-BE49-F238E27FC236}">
                    <a16:creationId xmlns:a16="http://schemas.microsoft.com/office/drawing/2014/main" id="{B15C57C7-E216-A01E-5DA5-F38B23356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3" name="Line 6791">
                <a:extLst>
                  <a:ext uri="{FF2B5EF4-FFF2-40B4-BE49-F238E27FC236}">
                    <a16:creationId xmlns:a16="http://schemas.microsoft.com/office/drawing/2014/main" id="{6470AF32-7873-4C33-058A-1D01DC115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4" name="Line 6792">
                <a:extLst>
                  <a:ext uri="{FF2B5EF4-FFF2-40B4-BE49-F238E27FC236}">
                    <a16:creationId xmlns:a16="http://schemas.microsoft.com/office/drawing/2014/main" id="{5BD2714B-4BEB-3608-17D8-65FABC20C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5" name="Line 6793">
                <a:extLst>
                  <a:ext uri="{FF2B5EF4-FFF2-40B4-BE49-F238E27FC236}">
                    <a16:creationId xmlns:a16="http://schemas.microsoft.com/office/drawing/2014/main" id="{20E83A37-1293-4F92-AE5A-EE37AF14B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6" name="Line 6794">
                <a:extLst>
                  <a:ext uri="{FF2B5EF4-FFF2-40B4-BE49-F238E27FC236}">
                    <a16:creationId xmlns:a16="http://schemas.microsoft.com/office/drawing/2014/main" id="{25F30565-A424-3E44-62C5-DD7932864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7" name="Line 6795">
                <a:extLst>
                  <a:ext uri="{FF2B5EF4-FFF2-40B4-BE49-F238E27FC236}">
                    <a16:creationId xmlns:a16="http://schemas.microsoft.com/office/drawing/2014/main" id="{0CA7B70E-CD40-9E2B-6CB1-17FCE6B30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8" name="Line 6796">
                <a:extLst>
                  <a:ext uri="{FF2B5EF4-FFF2-40B4-BE49-F238E27FC236}">
                    <a16:creationId xmlns:a16="http://schemas.microsoft.com/office/drawing/2014/main" id="{6CCB6138-AA2E-3E02-9F8E-D575CE063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9" name="Line 6797">
                <a:extLst>
                  <a:ext uri="{FF2B5EF4-FFF2-40B4-BE49-F238E27FC236}">
                    <a16:creationId xmlns:a16="http://schemas.microsoft.com/office/drawing/2014/main" id="{D9B88A5A-E575-780D-09D2-1CFAF212F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0" name="Line 6798">
                <a:extLst>
                  <a:ext uri="{FF2B5EF4-FFF2-40B4-BE49-F238E27FC236}">
                    <a16:creationId xmlns:a16="http://schemas.microsoft.com/office/drawing/2014/main" id="{7CFFFDD0-0032-C595-D628-392EFA611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1" name="Line 6799">
                <a:extLst>
                  <a:ext uri="{FF2B5EF4-FFF2-40B4-BE49-F238E27FC236}">
                    <a16:creationId xmlns:a16="http://schemas.microsoft.com/office/drawing/2014/main" id="{53E7BCCC-1FAC-D16C-76D8-3FD3FD825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2" name="Line 6800">
                <a:extLst>
                  <a:ext uri="{FF2B5EF4-FFF2-40B4-BE49-F238E27FC236}">
                    <a16:creationId xmlns:a16="http://schemas.microsoft.com/office/drawing/2014/main" id="{68EC4AB1-56AB-9E95-15F5-E5D91F3FF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3" name="Line 6801">
                <a:extLst>
                  <a:ext uri="{FF2B5EF4-FFF2-40B4-BE49-F238E27FC236}">
                    <a16:creationId xmlns:a16="http://schemas.microsoft.com/office/drawing/2014/main" id="{CAA8D621-D34F-FF6E-3C95-D7BD0A96D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4" name="Line 6802">
                <a:extLst>
                  <a:ext uri="{FF2B5EF4-FFF2-40B4-BE49-F238E27FC236}">
                    <a16:creationId xmlns:a16="http://schemas.microsoft.com/office/drawing/2014/main" id="{554AAA0C-E486-2328-872A-F82AAE512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5" name="Line 6803">
                <a:extLst>
                  <a:ext uri="{FF2B5EF4-FFF2-40B4-BE49-F238E27FC236}">
                    <a16:creationId xmlns:a16="http://schemas.microsoft.com/office/drawing/2014/main" id="{A6B8F21C-2541-1409-0ED7-AE1A49E12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6" name="Line 6804">
                <a:extLst>
                  <a:ext uri="{FF2B5EF4-FFF2-40B4-BE49-F238E27FC236}">
                    <a16:creationId xmlns:a16="http://schemas.microsoft.com/office/drawing/2014/main" id="{F22A1EFE-40C9-23AF-ECEE-D913A597F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7" name="Line 6805">
                <a:extLst>
                  <a:ext uri="{FF2B5EF4-FFF2-40B4-BE49-F238E27FC236}">
                    <a16:creationId xmlns:a16="http://schemas.microsoft.com/office/drawing/2014/main" id="{650154B9-81ED-F9F4-524F-30C2FAE84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8" name="Line 6806">
                <a:extLst>
                  <a:ext uri="{FF2B5EF4-FFF2-40B4-BE49-F238E27FC236}">
                    <a16:creationId xmlns:a16="http://schemas.microsoft.com/office/drawing/2014/main" id="{2201065D-9B05-CA46-6653-6EB9E0345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9" name="Line 6807">
                <a:extLst>
                  <a:ext uri="{FF2B5EF4-FFF2-40B4-BE49-F238E27FC236}">
                    <a16:creationId xmlns:a16="http://schemas.microsoft.com/office/drawing/2014/main" id="{36DE1E1D-E404-40B7-0C62-3546CE84D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0" name="Line 6808">
                <a:extLst>
                  <a:ext uri="{FF2B5EF4-FFF2-40B4-BE49-F238E27FC236}">
                    <a16:creationId xmlns:a16="http://schemas.microsoft.com/office/drawing/2014/main" id="{66C7727E-52EA-2E13-8A89-87F1A9CA4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1" name="Line 6809">
                <a:extLst>
                  <a:ext uri="{FF2B5EF4-FFF2-40B4-BE49-F238E27FC236}">
                    <a16:creationId xmlns:a16="http://schemas.microsoft.com/office/drawing/2014/main" id="{A8CECE69-6033-1AB5-B6E3-51E5C8FE1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2" name="Line 6810">
                <a:extLst>
                  <a:ext uri="{FF2B5EF4-FFF2-40B4-BE49-F238E27FC236}">
                    <a16:creationId xmlns:a16="http://schemas.microsoft.com/office/drawing/2014/main" id="{7DA1DA64-A89F-9141-F2DE-FFCBE90A5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3" name="Line 6811">
                <a:extLst>
                  <a:ext uri="{FF2B5EF4-FFF2-40B4-BE49-F238E27FC236}">
                    <a16:creationId xmlns:a16="http://schemas.microsoft.com/office/drawing/2014/main" id="{38FA474B-796E-D5E0-82A1-D8853D156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4" name="Line 6812">
                <a:extLst>
                  <a:ext uri="{FF2B5EF4-FFF2-40B4-BE49-F238E27FC236}">
                    <a16:creationId xmlns:a16="http://schemas.microsoft.com/office/drawing/2014/main" id="{A6533420-6755-DF57-4D92-DBB26B7CB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5" name="Line 6813">
                <a:extLst>
                  <a:ext uri="{FF2B5EF4-FFF2-40B4-BE49-F238E27FC236}">
                    <a16:creationId xmlns:a16="http://schemas.microsoft.com/office/drawing/2014/main" id="{33727020-E8CF-FC32-ED39-1F24AB805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6" name="Line 6814">
                <a:extLst>
                  <a:ext uri="{FF2B5EF4-FFF2-40B4-BE49-F238E27FC236}">
                    <a16:creationId xmlns:a16="http://schemas.microsoft.com/office/drawing/2014/main" id="{94F2FACD-9E53-128A-8A2B-46959ED4C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7" name="Line 6815">
                <a:extLst>
                  <a:ext uri="{FF2B5EF4-FFF2-40B4-BE49-F238E27FC236}">
                    <a16:creationId xmlns:a16="http://schemas.microsoft.com/office/drawing/2014/main" id="{A7E38F96-F5E8-8F74-107C-4C91C9AFF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8" name="Line 6816">
                <a:extLst>
                  <a:ext uri="{FF2B5EF4-FFF2-40B4-BE49-F238E27FC236}">
                    <a16:creationId xmlns:a16="http://schemas.microsoft.com/office/drawing/2014/main" id="{6B16E57F-4616-CE65-0C1E-12AE383DC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9" name="Line 6817">
                <a:extLst>
                  <a:ext uri="{FF2B5EF4-FFF2-40B4-BE49-F238E27FC236}">
                    <a16:creationId xmlns:a16="http://schemas.microsoft.com/office/drawing/2014/main" id="{EEE062C8-0A7D-439E-F926-E2CE129E6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0" name="Line 6818">
                <a:extLst>
                  <a:ext uri="{FF2B5EF4-FFF2-40B4-BE49-F238E27FC236}">
                    <a16:creationId xmlns:a16="http://schemas.microsoft.com/office/drawing/2014/main" id="{0A32B50C-7ECA-6A97-5805-D10524E83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1" name="Line 6819">
                <a:extLst>
                  <a:ext uri="{FF2B5EF4-FFF2-40B4-BE49-F238E27FC236}">
                    <a16:creationId xmlns:a16="http://schemas.microsoft.com/office/drawing/2014/main" id="{DE15162B-0BD4-449C-E1E9-753A294A8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2" name="Line 6820">
                <a:extLst>
                  <a:ext uri="{FF2B5EF4-FFF2-40B4-BE49-F238E27FC236}">
                    <a16:creationId xmlns:a16="http://schemas.microsoft.com/office/drawing/2014/main" id="{F6FADBCB-E658-6D9E-6596-2056BC11B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3" name="Line 6821">
                <a:extLst>
                  <a:ext uri="{FF2B5EF4-FFF2-40B4-BE49-F238E27FC236}">
                    <a16:creationId xmlns:a16="http://schemas.microsoft.com/office/drawing/2014/main" id="{2CF6F1A2-E374-1030-2484-37A63C014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4" name="Line 6822">
                <a:extLst>
                  <a:ext uri="{FF2B5EF4-FFF2-40B4-BE49-F238E27FC236}">
                    <a16:creationId xmlns:a16="http://schemas.microsoft.com/office/drawing/2014/main" id="{8807EB22-E22A-054F-0135-4215C9C35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5" name="Line 6823">
                <a:extLst>
                  <a:ext uri="{FF2B5EF4-FFF2-40B4-BE49-F238E27FC236}">
                    <a16:creationId xmlns:a16="http://schemas.microsoft.com/office/drawing/2014/main" id="{5DEE9608-827B-5D1C-FDDD-BFD752C96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6" name="Line 6824">
                <a:extLst>
                  <a:ext uri="{FF2B5EF4-FFF2-40B4-BE49-F238E27FC236}">
                    <a16:creationId xmlns:a16="http://schemas.microsoft.com/office/drawing/2014/main" id="{B983DD5F-8CCC-BF44-3C7B-E5329B9FE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7" name="Line 6825">
                <a:extLst>
                  <a:ext uri="{FF2B5EF4-FFF2-40B4-BE49-F238E27FC236}">
                    <a16:creationId xmlns:a16="http://schemas.microsoft.com/office/drawing/2014/main" id="{DC78D261-6522-FA4A-4410-4E73B96EB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8" name="Line 6826">
                <a:extLst>
                  <a:ext uri="{FF2B5EF4-FFF2-40B4-BE49-F238E27FC236}">
                    <a16:creationId xmlns:a16="http://schemas.microsoft.com/office/drawing/2014/main" id="{C6B14259-D03D-D807-69FE-1D70172D1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9" name="Line 6827">
                <a:extLst>
                  <a:ext uri="{FF2B5EF4-FFF2-40B4-BE49-F238E27FC236}">
                    <a16:creationId xmlns:a16="http://schemas.microsoft.com/office/drawing/2014/main" id="{51DC415B-DB5D-E4D1-9E7D-829E8B226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0" name="Line 6828">
                <a:extLst>
                  <a:ext uri="{FF2B5EF4-FFF2-40B4-BE49-F238E27FC236}">
                    <a16:creationId xmlns:a16="http://schemas.microsoft.com/office/drawing/2014/main" id="{5B34F2B8-E47B-CF71-C5B7-39F87B12E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1" name="Line 6829">
                <a:extLst>
                  <a:ext uri="{FF2B5EF4-FFF2-40B4-BE49-F238E27FC236}">
                    <a16:creationId xmlns:a16="http://schemas.microsoft.com/office/drawing/2014/main" id="{29164979-3844-DC49-7752-BC0ED7796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2" name="Line 6830">
                <a:extLst>
                  <a:ext uri="{FF2B5EF4-FFF2-40B4-BE49-F238E27FC236}">
                    <a16:creationId xmlns:a16="http://schemas.microsoft.com/office/drawing/2014/main" id="{33C17E07-8797-5C5B-5075-BD4AA0329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3" name="Line 6831">
                <a:extLst>
                  <a:ext uri="{FF2B5EF4-FFF2-40B4-BE49-F238E27FC236}">
                    <a16:creationId xmlns:a16="http://schemas.microsoft.com/office/drawing/2014/main" id="{28BA6579-B392-E67B-42E5-8CA918119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4" name="Line 6832">
                <a:extLst>
                  <a:ext uri="{FF2B5EF4-FFF2-40B4-BE49-F238E27FC236}">
                    <a16:creationId xmlns:a16="http://schemas.microsoft.com/office/drawing/2014/main" id="{E80BF2A5-6647-A8C8-2C0A-D9B77C69D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5" name="Line 6833">
                <a:extLst>
                  <a:ext uri="{FF2B5EF4-FFF2-40B4-BE49-F238E27FC236}">
                    <a16:creationId xmlns:a16="http://schemas.microsoft.com/office/drawing/2014/main" id="{6F3205F3-98C1-B75A-2C86-063EE9B4A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6" name="Line 6834">
                <a:extLst>
                  <a:ext uri="{FF2B5EF4-FFF2-40B4-BE49-F238E27FC236}">
                    <a16:creationId xmlns:a16="http://schemas.microsoft.com/office/drawing/2014/main" id="{55C7DA95-8619-AAD4-DC43-6F03D9C6B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7" name="Line 6835">
                <a:extLst>
                  <a:ext uri="{FF2B5EF4-FFF2-40B4-BE49-F238E27FC236}">
                    <a16:creationId xmlns:a16="http://schemas.microsoft.com/office/drawing/2014/main" id="{F17ACE48-09AC-927C-7886-BEC055A3B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8" name="Line 6836">
                <a:extLst>
                  <a:ext uri="{FF2B5EF4-FFF2-40B4-BE49-F238E27FC236}">
                    <a16:creationId xmlns:a16="http://schemas.microsoft.com/office/drawing/2014/main" id="{1BF47632-EF00-BFCA-4E2C-4A60DD34B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9" name="Line 6837">
                <a:extLst>
                  <a:ext uri="{FF2B5EF4-FFF2-40B4-BE49-F238E27FC236}">
                    <a16:creationId xmlns:a16="http://schemas.microsoft.com/office/drawing/2014/main" id="{82C5F8B0-AA4D-2867-B04C-6300FB793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0" name="Line 6838">
                <a:extLst>
                  <a:ext uri="{FF2B5EF4-FFF2-40B4-BE49-F238E27FC236}">
                    <a16:creationId xmlns:a16="http://schemas.microsoft.com/office/drawing/2014/main" id="{97563797-A34F-D103-5379-B177D790D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1" name="Line 6839">
                <a:extLst>
                  <a:ext uri="{FF2B5EF4-FFF2-40B4-BE49-F238E27FC236}">
                    <a16:creationId xmlns:a16="http://schemas.microsoft.com/office/drawing/2014/main" id="{6FD27B1C-822A-B011-81C2-F892EBCF2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2" name="Line 6840">
                <a:extLst>
                  <a:ext uri="{FF2B5EF4-FFF2-40B4-BE49-F238E27FC236}">
                    <a16:creationId xmlns:a16="http://schemas.microsoft.com/office/drawing/2014/main" id="{1899D3D0-2FEC-B3E5-16D5-EA7D6C7B8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3" name="Line 6841">
                <a:extLst>
                  <a:ext uri="{FF2B5EF4-FFF2-40B4-BE49-F238E27FC236}">
                    <a16:creationId xmlns:a16="http://schemas.microsoft.com/office/drawing/2014/main" id="{BF2C7DC1-31E1-AB18-D0ED-76352A90C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4" name="Line 6842">
                <a:extLst>
                  <a:ext uri="{FF2B5EF4-FFF2-40B4-BE49-F238E27FC236}">
                    <a16:creationId xmlns:a16="http://schemas.microsoft.com/office/drawing/2014/main" id="{84B7708F-713B-A79C-2AB3-64984CAFC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5" name="Line 6843">
                <a:extLst>
                  <a:ext uri="{FF2B5EF4-FFF2-40B4-BE49-F238E27FC236}">
                    <a16:creationId xmlns:a16="http://schemas.microsoft.com/office/drawing/2014/main" id="{239A8A6B-8DEE-01DC-F4C9-922279833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6" name="Line 6844">
                <a:extLst>
                  <a:ext uri="{FF2B5EF4-FFF2-40B4-BE49-F238E27FC236}">
                    <a16:creationId xmlns:a16="http://schemas.microsoft.com/office/drawing/2014/main" id="{1F329180-0138-B0F0-796C-13B19A901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7" name="Line 6845">
                <a:extLst>
                  <a:ext uri="{FF2B5EF4-FFF2-40B4-BE49-F238E27FC236}">
                    <a16:creationId xmlns:a16="http://schemas.microsoft.com/office/drawing/2014/main" id="{9790A399-26BE-A18D-F02C-537039ABE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8" name="Line 6846">
                <a:extLst>
                  <a:ext uri="{FF2B5EF4-FFF2-40B4-BE49-F238E27FC236}">
                    <a16:creationId xmlns:a16="http://schemas.microsoft.com/office/drawing/2014/main" id="{59BB8E95-FF8D-C2E8-C9EC-87131752E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9" name="Line 6847">
                <a:extLst>
                  <a:ext uri="{FF2B5EF4-FFF2-40B4-BE49-F238E27FC236}">
                    <a16:creationId xmlns:a16="http://schemas.microsoft.com/office/drawing/2014/main" id="{4C96372A-DEA7-37B6-D1E8-36940F48A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0" name="Line 6848">
                <a:extLst>
                  <a:ext uri="{FF2B5EF4-FFF2-40B4-BE49-F238E27FC236}">
                    <a16:creationId xmlns:a16="http://schemas.microsoft.com/office/drawing/2014/main" id="{85C5F30D-D119-96B1-BD02-02A50353A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1" name="Line 6849">
                <a:extLst>
                  <a:ext uri="{FF2B5EF4-FFF2-40B4-BE49-F238E27FC236}">
                    <a16:creationId xmlns:a16="http://schemas.microsoft.com/office/drawing/2014/main" id="{EC60B794-62F5-F113-7E75-C261DCDBE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2" name="Line 6850">
                <a:extLst>
                  <a:ext uri="{FF2B5EF4-FFF2-40B4-BE49-F238E27FC236}">
                    <a16:creationId xmlns:a16="http://schemas.microsoft.com/office/drawing/2014/main" id="{FF870BFB-79B1-459D-9426-12DE4ECF1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3" name="Line 6851">
                <a:extLst>
                  <a:ext uri="{FF2B5EF4-FFF2-40B4-BE49-F238E27FC236}">
                    <a16:creationId xmlns:a16="http://schemas.microsoft.com/office/drawing/2014/main" id="{6E4D9907-0E95-45F6-25E8-42F359FC5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4" name="Line 6852">
                <a:extLst>
                  <a:ext uri="{FF2B5EF4-FFF2-40B4-BE49-F238E27FC236}">
                    <a16:creationId xmlns:a16="http://schemas.microsoft.com/office/drawing/2014/main" id="{30963E0F-928B-BCA3-2999-964CD7FA8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5" name="Line 6853">
                <a:extLst>
                  <a:ext uri="{FF2B5EF4-FFF2-40B4-BE49-F238E27FC236}">
                    <a16:creationId xmlns:a16="http://schemas.microsoft.com/office/drawing/2014/main" id="{6DABA751-9C08-CA79-627B-FED378E57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6" name="Line 6854">
                <a:extLst>
                  <a:ext uri="{FF2B5EF4-FFF2-40B4-BE49-F238E27FC236}">
                    <a16:creationId xmlns:a16="http://schemas.microsoft.com/office/drawing/2014/main" id="{33044DDA-2EBB-01B9-7A72-6E1C9F0DC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7" name="Line 6855">
                <a:extLst>
                  <a:ext uri="{FF2B5EF4-FFF2-40B4-BE49-F238E27FC236}">
                    <a16:creationId xmlns:a16="http://schemas.microsoft.com/office/drawing/2014/main" id="{829FD359-D695-E4D9-C59E-48C38E282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8" name="Line 6856">
                <a:extLst>
                  <a:ext uri="{FF2B5EF4-FFF2-40B4-BE49-F238E27FC236}">
                    <a16:creationId xmlns:a16="http://schemas.microsoft.com/office/drawing/2014/main" id="{91CE0271-F76D-B866-E843-320794A3F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9" name="Line 6857">
                <a:extLst>
                  <a:ext uri="{FF2B5EF4-FFF2-40B4-BE49-F238E27FC236}">
                    <a16:creationId xmlns:a16="http://schemas.microsoft.com/office/drawing/2014/main" id="{4D459843-122D-C2E1-5CEA-0727EAB74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0" name="Line 6858">
                <a:extLst>
                  <a:ext uri="{FF2B5EF4-FFF2-40B4-BE49-F238E27FC236}">
                    <a16:creationId xmlns:a16="http://schemas.microsoft.com/office/drawing/2014/main" id="{A59E5E62-3D8B-AF36-2E5E-D623B46A5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1" name="Line 6859">
                <a:extLst>
                  <a:ext uri="{FF2B5EF4-FFF2-40B4-BE49-F238E27FC236}">
                    <a16:creationId xmlns:a16="http://schemas.microsoft.com/office/drawing/2014/main" id="{596BF583-27E1-9700-1C80-4540453A8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2" name="Line 6860">
                <a:extLst>
                  <a:ext uri="{FF2B5EF4-FFF2-40B4-BE49-F238E27FC236}">
                    <a16:creationId xmlns:a16="http://schemas.microsoft.com/office/drawing/2014/main" id="{AC824559-797A-E94D-46B6-475617AD4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3" name="Line 6861">
                <a:extLst>
                  <a:ext uri="{FF2B5EF4-FFF2-40B4-BE49-F238E27FC236}">
                    <a16:creationId xmlns:a16="http://schemas.microsoft.com/office/drawing/2014/main" id="{4E82DBB7-89D9-BBAD-C852-928B871D9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4" name="Line 6862">
                <a:extLst>
                  <a:ext uri="{FF2B5EF4-FFF2-40B4-BE49-F238E27FC236}">
                    <a16:creationId xmlns:a16="http://schemas.microsoft.com/office/drawing/2014/main" id="{F1B05B63-9F56-8E26-440D-51360D848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5" name="Line 6863">
                <a:extLst>
                  <a:ext uri="{FF2B5EF4-FFF2-40B4-BE49-F238E27FC236}">
                    <a16:creationId xmlns:a16="http://schemas.microsoft.com/office/drawing/2014/main" id="{55C096A8-D3D4-72B2-B4D5-C2B3B591C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6" name="Line 6864">
                <a:extLst>
                  <a:ext uri="{FF2B5EF4-FFF2-40B4-BE49-F238E27FC236}">
                    <a16:creationId xmlns:a16="http://schemas.microsoft.com/office/drawing/2014/main" id="{C16A9ACB-BD9A-0DE5-9ED5-824E21174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7" name="Line 6865">
                <a:extLst>
                  <a:ext uri="{FF2B5EF4-FFF2-40B4-BE49-F238E27FC236}">
                    <a16:creationId xmlns:a16="http://schemas.microsoft.com/office/drawing/2014/main" id="{C26F458C-A8CE-DB1D-E012-46F248F3D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8" name="Line 6866">
                <a:extLst>
                  <a:ext uri="{FF2B5EF4-FFF2-40B4-BE49-F238E27FC236}">
                    <a16:creationId xmlns:a16="http://schemas.microsoft.com/office/drawing/2014/main" id="{314CD6CC-6E19-519C-E67F-A88349FA5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9" name="Line 6867">
                <a:extLst>
                  <a:ext uri="{FF2B5EF4-FFF2-40B4-BE49-F238E27FC236}">
                    <a16:creationId xmlns:a16="http://schemas.microsoft.com/office/drawing/2014/main" id="{FF9186A8-D3CE-B40E-A285-D9D156B5F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0" name="Line 6868">
                <a:extLst>
                  <a:ext uri="{FF2B5EF4-FFF2-40B4-BE49-F238E27FC236}">
                    <a16:creationId xmlns:a16="http://schemas.microsoft.com/office/drawing/2014/main" id="{FB164107-0CF0-95B8-6CC5-E4923B38B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1" name="Line 6869">
                <a:extLst>
                  <a:ext uri="{FF2B5EF4-FFF2-40B4-BE49-F238E27FC236}">
                    <a16:creationId xmlns:a16="http://schemas.microsoft.com/office/drawing/2014/main" id="{5B828DA9-6BBD-8CB8-7696-B3A1D49BB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2" name="Line 6870">
                <a:extLst>
                  <a:ext uri="{FF2B5EF4-FFF2-40B4-BE49-F238E27FC236}">
                    <a16:creationId xmlns:a16="http://schemas.microsoft.com/office/drawing/2014/main" id="{9806B2A0-A662-B6D6-46FD-E60C2C0BA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3" name="Line 6871">
                <a:extLst>
                  <a:ext uri="{FF2B5EF4-FFF2-40B4-BE49-F238E27FC236}">
                    <a16:creationId xmlns:a16="http://schemas.microsoft.com/office/drawing/2014/main" id="{9EC4D4B2-15D9-EABE-AD9F-498D51C87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4" name="Line 6872">
                <a:extLst>
                  <a:ext uri="{FF2B5EF4-FFF2-40B4-BE49-F238E27FC236}">
                    <a16:creationId xmlns:a16="http://schemas.microsoft.com/office/drawing/2014/main" id="{A7C82983-03D8-413F-D99C-82AE8227F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5" name="Line 6873">
                <a:extLst>
                  <a:ext uri="{FF2B5EF4-FFF2-40B4-BE49-F238E27FC236}">
                    <a16:creationId xmlns:a16="http://schemas.microsoft.com/office/drawing/2014/main" id="{29D1C4F3-F084-9C9F-C6B1-F9A71D92C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6" name="Line 6874">
                <a:extLst>
                  <a:ext uri="{FF2B5EF4-FFF2-40B4-BE49-F238E27FC236}">
                    <a16:creationId xmlns:a16="http://schemas.microsoft.com/office/drawing/2014/main" id="{197CB427-B28F-E643-8C96-1764CCC28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7" name="Line 6875">
                <a:extLst>
                  <a:ext uri="{FF2B5EF4-FFF2-40B4-BE49-F238E27FC236}">
                    <a16:creationId xmlns:a16="http://schemas.microsoft.com/office/drawing/2014/main" id="{E60BF2B4-EA84-7169-C767-F1787EA9B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8" name="Line 6876">
                <a:extLst>
                  <a:ext uri="{FF2B5EF4-FFF2-40B4-BE49-F238E27FC236}">
                    <a16:creationId xmlns:a16="http://schemas.microsoft.com/office/drawing/2014/main" id="{C19E7442-0D87-923D-C37E-086E4B47C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9" name="Line 6877">
                <a:extLst>
                  <a:ext uri="{FF2B5EF4-FFF2-40B4-BE49-F238E27FC236}">
                    <a16:creationId xmlns:a16="http://schemas.microsoft.com/office/drawing/2014/main" id="{769CEC4D-1A20-95D8-3BCC-1B4A94A2E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0" name="Line 6878">
                <a:extLst>
                  <a:ext uri="{FF2B5EF4-FFF2-40B4-BE49-F238E27FC236}">
                    <a16:creationId xmlns:a16="http://schemas.microsoft.com/office/drawing/2014/main" id="{3DA5DE75-2070-C60D-DE96-CCE6C5D50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1" name="Line 6879">
                <a:extLst>
                  <a:ext uri="{FF2B5EF4-FFF2-40B4-BE49-F238E27FC236}">
                    <a16:creationId xmlns:a16="http://schemas.microsoft.com/office/drawing/2014/main" id="{EB415D10-BA90-6297-FDD3-00C3DCD65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2" name="Line 6880">
                <a:extLst>
                  <a:ext uri="{FF2B5EF4-FFF2-40B4-BE49-F238E27FC236}">
                    <a16:creationId xmlns:a16="http://schemas.microsoft.com/office/drawing/2014/main" id="{F0F59847-EF70-4EDF-D075-409D2E2C1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3" name="Line 6882">
                <a:extLst>
                  <a:ext uri="{FF2B5EF4-FFF2-40B4-BE49-F238E27FC236}">
                    <a16:creationId xmlns:a16="http://schemas.microsoft.com/office/drawing/2014/main" id="{8E261DB6-A9BE-DB36-217B-B346B204F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4" name="Line 6883">
                <a:extLst>
                  <a:ext uri="{FF2B5EF4-FFF2-40B4-BE49-F238E27FC236}">
                    <a16:creationId xmlns:a16="http://schemas.microsoft.com/office/drawing/2014/main" id="{829E8676-188E-AFD3-8406-376FE2D90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5" name="Line 6884">
                <a:extLst>
                  <a:ext uri="{FF2B5EF4-FFF2-40B4-BE49-F238E27FC236}">
                    <a16:creationId xmlns:a16="http://schemas.microsoft.com/office/drawing/2014/main" id="{64E66D89-FA6C-A609-E814-DAB0E956B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6" name="Line 6885">
                <a:extLst>
                  <a:ext uri="{FF2B5EF4-FFF2-40B4-BE49-F238E27FC236}">
                    <a16:creationId xmlns:a16="http://schemas.microsoft.com/office/drawing/2014/main" id="{9A015FAC-289C-22A4-9A80-09C3C2FCA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7" name="Line 6886">
                <a:extLst>
                  <a:ext uri="{FF2B5EF4-FFF2-40B4-BE49-F238E27FC236}">
                    <a16:creationId xmlns:a16="http://schemas.microsoft.com/office/drawing/2014/main" id="{A8C6B77F-660F-2B27-1963-12232FF01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8" name="Line 6887">
                <a:extLst>
                  <a:ext uri="{FF2B5EF4-FFF2-40B4-BE49-F238E27FC236}">
                    <a16:creationId xmlns:a16="http://schemas.microsoft.com/office/drawing/2014/main" id="{4E1F7A09-D06C-A861-757A-C1289F91D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9" name="Line 6888">
                <a:extLst>
                  <a:ext uri="{FF2B5EF4-FFF2-40B4-BE49-F238E27FC236}">
                    <a16:creationId xmlns:a16="http://schemas.microsoft.com/office/drawing/2014/main" id="{41D41BC8-EDA8-FD60-7B9C-4B8BFD40C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0" name="Line 6889">
                <a:extLst>
                  <a:ext uri="{FF2B5EF4-FFF2-40B4-BE49-F238E27FC236}">
                    <a16:creationId xmlns:a16="http://schemas.microsoft.com/office/drawing/2014/main" id="{76097C38-2818-77CB-18CC-4FD40CEEE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1" name="Line 6890">
                <a:extLst>
                  <a:ext uri="{FF2B5EF4-FFF2-40B4-BE49-F238E27FC236}">
                    <a16:creationId xmlns:a16="http://schemas.microsoft.com/office/drawing/2014/main" id="{D4D6FCDE-8675-DF8F-2EAF-0BC59095E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2" name="Line 6891">
                <a:extLst>
                  <a:ext uri="{FF2B5EF4-FFF2-40B4-BE49-F238E27FC236}">
                    <a16:creationId xmlns:a16="http://schemas.microsoft.com/office/drawing/2014/main" id="{A1B62A99-E588-517B-C0DC-C21E64875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3" name="Line 6892">
                <a:extLst>
                  <a:ext uri="{FF2B5EF4-FFF2-40B4-BE49-F238E27FC236}">
                    <a16:creationId xmlns:a16="http://schemas.microsoft.com/office/drawing/2014/main" id="{DD1F42AC-F7EA-4E53-77D4-DA9DDE5C6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8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4" name="Line 6893">
                <a:extLst>
                  <a:ext uri="{FF2B5EF4-FFF2-40B4-BE49-F238E27FC236}">
                    <a16:creationId xmlns:a16="http://schemas.microsoft.com/office/drawing/2014/main" id="{4F9FBF61-E970-6CD7-2C14-3D2BD347A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5" name="Line 6894">
                <a:extLst>
                  <a:ext uri="{FF2B5EF4-FFF2-40B4-BE49-F238E27FC236}">
                    <a16:creationId xmlns:a16="http://schemas.microsoft.com/office/drawing/2014/main" id="{BCAD7048-0539-72E0-B182-3B943B7AE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6" name="Line 6895">
                <a:extLst>
                  <a:ext uri="{FF2B5EF4-FFF2-40B4-BE49-F238E27FC236}">
                    <a16:creationId xmlns:a16="http://schemas.microsoft.com/office/drawing/2014/main" id="{E7079BB0-1291-093A-0063-8D896510F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7" name="Line 6896">
                <a:extLst>
                  <a:ext uri="{FF2B5EF4-FFF2-40B4-BE49-F238E27FC236}">
                    <a16:creationId xmlns:a16="http://schemas.microsoft.com/office/drawing/2014/main" id="{9EE7A524-8B40-380E-7F0C-5E75D642C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8" name="Line 6897">
                <a:extLst>
                  <a:ext uri="{FF2B5EF4-FFF2-40B4-BE49-F238E27FC236}">
                    <a16:creationId xmlns:a16="http://schemas.microsoft.com/office/drawing/2014/main" id="{155B5A34-CBCE-C323-751C-0FF52A3AB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9" name="Line 6898">
                <a:extLst>
                  <a:ext uri="{FF2B5EF4-FFF2-40B4-BE49-F238E27FC236}">
                    <a16:creationId xmlns:a16="http://schemas.microsoft.com/office/drawing/2014/main" id="{76E24C61-615D-8695-70AA-D8CC0CEB8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0" name="Line 6899">
                <a:extLst>
                  <a:ext uri="{FF2B5EF4-FFF2-40B4-BE49-F238E27FC236}">
                    <a16:creationId xmlns:a16="http://schemas.microsoft.com/office/drawing/2014/main" id="{CEA22309-4E47-E394-A6C9-610238242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1" name="Line 6900">
                <a:extLst>
                  <a:ext uri="{FF2B5EF4-FFF2-40B4-BE49-F238E27FC236}">
                    <a16:creationId xmlns:a16="http://schemas.microsoft.com/office/drawing/2014/main" id="{A727BFCB-C3B0-277E-94FD-FDA0E1EB9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2" name="Line 6901">
                <a:extLst>
                  <a:ext uri="{FF2B5EF4-FFF2-40B4-BE49-F238E27FC236}">
                    <a16:creationId xmlns:a16="http://schemas.microsoft.com/office/drawing/2014/main" id="{D091427D-C600-2BC8-23C8-353BD5DEA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3" name="Line 6902">
                <a:extLst>
                  <a:ext uri="{FF2B5EF4-FFF2-40B4-BE49-F238E27FC236}">
                    <a16:creationId xmlns:a16="http://schemas.microsoft.com/office/drawing/2014/main" id="{4AF1AC64-4785-94F1-2213-0B0DF6F79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4" name="Line 6903">
                <a:extLst>
                  <a:ext uri="{FF2B5EF4-FFF2-40B4-BE49-F238E27FC236}">
                    <a16:creationId xmlns:a16="http://schemas.microsoft.com/office/drawing/2014/main" id="{8D87B350-9D50-CCC3-1FC3-CA5DF5E85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5" name="Line 6904">
                <a:extLst>
                  <a:ext uri="{FF2B5EF4-FFF2-40B4-BE49-F238E27FC236}">
                    <a16:creationId xmlns:a16="http://schemas.microsoft.com/office/drawing/2014/main" id="{D4F023C4-4506-1865-DD90-CD1E69FA3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3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6" name="Line 6905">
                <a:extLst>
                  <a:ext uri="{FF2B5EF4-FFF2-40B4-BE49-F238E27FC236}">
                    <a16:creationId xmlns:a16="http://schemas.microsoft.com/office/drawing/2014/main" id="{F4345060-4FA5-11F7-AFC8-1793D8A48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22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7" name="Line 6906">
                <a:extLst>
                  <a:ext uri="{FF2B5EF4-FFF2-40B4-BE49-F238E27FC236}">
                    <a16:creationId xmlns:a16="http://schemas.microsoft.com/office/drawing/2014/main" id="{B78CA25E-027C-9018-810A-37E75257F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8" name="Line 6907">
                <a:extLst>
                  <a:ext uri="{FF2B5EF4-FFF2-40B4-BE49-F238E27FC236}">
                    <a16:creationId xmlns:a16="http://schemas.microsoft.com/office/drawing/2014/main" id="{F1E09647-4163-060C-7B9A-0F215DF52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9" name="Line 6908">
                <a:extLst>
                  <a:ext uri="{FF2B5EF4-FFF2-40B4-BE49-F238E27FC236}">
                    <a16:creationId xmlns:a16="http://schemas.microsoft.com/office/drawing/2014/main" id="{6BBA9C0C-5412-CE5A-4D75-0C43489E7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0" name="Line 6909">
                <a:extLst>
                  <a:ext uri="{FF2B5EF4-FFF2-40B4-BE49-F238E27FC236}">
                    <a16:creationId xmlns:a16="http://schemas.microsoft.com/office/drawing/2014/main" id="{E3D942D0-6275-2B9B-55B2-86773D42A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858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1" name="Line 6910">
                <a:extLst>
                  <a:ext uri="{FF2B5EF4-FFF2-40B4-BE49-F238E27FC236}">
                    <a16:creationId xmlns:a16="http://schemas.microsoft.com/office/drawing/2014/main" id="{0768203E-D66B-012D-EFC3-73243047B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2" name="Line 6911">
                <a:extLst>
                  <a:ext uri="{FF2B5EF4-FFF2-40B4-BE49-F238E27FC236}">
                    <a16:creationId xmlns:a16="http://schemas.microsoft.com/office/drawing/2014/main" id="{29C2ECC9-8187-8166-9EE3-2DBB3154A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49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3" name="Line 6912">
                <a:extLst>
                  <a:ext uri="{FF2B5EF4-FFF2-40B4-BE49-F238E27FC236}">
                    <a16:creationId xmlns:a16="http://schemas.microsoft.com/office/drawing/2014/main" id="{AB31F55F-E20B-5D08-FE78-59D1CFE6A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4" name="Line 6913">
                <a:extLst>
                  <a:ext uri="{FF2B5EF4-FFF2-40B4-BE49-F238E27FC236}">
                    <a16:creationId xmlns:a16="http://schemas.microsoft.com/office/drawing/2014/main" id="{9153D69D-412E-A8CC-6300-3B26D1BA8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49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5" name="Line 6914">
                <a:extLst>
                  <a:ext uri="{FF2B5EF4-FFF2-40B4-BE49-F238E27FC236}">
                    <a16:creationId xmlns:a16="http://schemas.microsoft.com/office/drawing/2014/main" id="{D50AE3F6-6B5A-1061-707E-1A9370F3A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6" name="Line 6915">
                <a:extLst>
                  <a:ext uri="{FF2B5EF4-FFF2-40B4-BE49-F238E27FC236}">
                    <a16:creationId xmlns:a16="http://schemas.microsoft.com/office/drawing/2014/main" id="{DAACA459-47EB-AF79-FA94-2FC9BE0AC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8113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7" name="Line 6916">
                <a:extLst>
                  <a:ext uri="{FF2B5EF4-FFF2-40B4-BE49-F238E27FC236}">
                    <a16:creationId xmlns:a16="http://schemas.microsoft.com/office/drawing/2014/main" id="{A6A0F061-81D3-5F85-7787-1F5ED7524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8" name="Line 6917">
                <a:extLst>
                  <a:ext uri="{FF2B5EF4-FFF2-40B4-BE49-F238E27FC236}">
                    <a16:creationId xmlns:a16="http://schemas.microsoft.com/office/drawing/2014/main" id="{332EFDDA-42C0-AA98-407C-779E99533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128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9" name="Line 6918">
                <a:extLst>
                  <a:ext uri="{FF2B5EF4-FFF2-40B4-BE49-F238E27FC236}">
                    <a16:creationId xmlns:a16="http://schemas.microsoft.com/office/drawing/2014/main" id="{2E723517-717D-DA37-02C4-48D851E4D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0" name="Line 6919">
                <a:extLst>
                  <a:ext uri="{FF2B5EF4-FFF2-40B4-BE49-F238E27FC236}">
                    <a16:creationId xmlns:a16="http://schemas.microsoft.com/office/drawing/2014/main" id="{27B58134-328B-B5B9-2BCD-6850DE836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3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1" name="Line 6920">
                <a:extLst>
                  <a:ext uri="{FF2B5EF4-FFF2-40B4-BE49-F238E27FC236}">
                    <a16:creationId xmlns:a16="http://schemas.microsoft.com/office/drawing/2014/main" id="{3792F89E-59E3-B9F3-C539-E7ACB5EB1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34156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2" name="Line 6921">
                <a:extLst>
                  <a:ext uri="{FF2B5EF4-FFF2-40B4-BE49-F238E27FC236}">
                    <a16:creationId xmlns:a16="http://schemas.microsoft.com/office/drawing/2014/main" id="{3B4711A5-4382-F169-684E-83449E008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3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3" name="Line 6922">
                <a:extLst>
                  <a:ext uri="{FF2B5EF4-FFF2-40B4-BE49-F238E27FC236}">
                    <a16:creationId xmlns:a16="http://schemas.microsoft.com/office/drawing/2014/main" id="{F344D6C4-2469-85B7-EB41-5C831D05A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34156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4" name="Line 6923">
                <a:extLst>
                  <a:ext uri="{FF2B5EF4-FFF2-40B4-BE49-F238E27FC236}">
                    <a16:creationId xmlns:a16="http://schemas.microsoft.com/office/drawing/2014/main" id="{17CF7CB8-6890-CD5D-3FD6-653762A3E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3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5" name="Line 6924">
                <a:extLst>
                  <a:ext uri="{FF2B5EF4-FFF2-40B4-BE49-F238E27FC236}">
                    <a16:creationId xmlns:a16="http://schemas.microsoft.com/office/drawing/2014/main" id="{12DA6070-1FBE-81BF-4F0F-9E3AA46A0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3" y="2341563"/>
                <a:ext cx="80963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6" name="Line 6925">
                <a:extLst>
                  <a:ext uri="{FF2B5EF4-FFF2-40B4-BE49-F238E27FC236}">
                    <a16:creationId xmlns:a16="http://schemas.microsoft.com/office/drawing/2014/main" id="{A16AF105-D0BC-9A66-D51D-5F47118EB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398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7" name="Line 6926">
                <a:extLst>
                  <a:ext uri="{FF2B5EF4-FFF2-40B4-BE49-F238E27FC236}">
                    <a16:creationId xmlns:a16="http://schemas.microsoft.com/office/drawing/2014/main" id="{F2F3BF5A-1F77-34D0-CCEB-F8C2F5FC6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3" y="234156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8" name="Line 6927">
                <a:extLst>
                  <a:ext uri="{FF2B5EF4-FFF2-40B4-BE49-F238E27FC236}">
                    <a16:creationId xmlns:a16="http://schemas.microsoft.com/office/drawing/2014/main" id="{7734395F-408D-90F2-F195-AB870DB4D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03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9" name="Line 6928">
                <a:extLst>
                  <a:ext uri="{FF2B5EF4-FFF2-40B4-BE49-F238E27FC236}">
                    <a16:creationId xmlns:a16="http://schemas.microsoft.com/office/drawing/2014/main" id="{8C5C73C0-EE85-BCBF-7FE4-85EAC0697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1763" y="2341563"/>
                <a:ext cx="80963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0" name="Line 6929">
                <a:extLst>
                  <a:ext uri="{FF2B5EF4-FFF2-40B4-BE49-F238E27FC236}">
                    <a16:creationId xmlns:a16="http://schemas.microsoft.com/office/drawing/2014/main" id="{893EDA09-1E89-A37E-05B2-7701087FD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1" name="Line 6930">
                <a:extLst>
                  <a:ext uri="{FF2B5EF4-FFF2-40B4-BE49-F238E27FC236}">
                    <a16:creationId xmlns:a16="http://schemas.microsoft.com/office/drawing/2014/main" id="{4C38F7FF-671B-7935-C9FF-EA09DEF75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3" y="234156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2" name="Line 6931">
                <a:extLst>
                  <a:ext uri="{FF2B5EF4-FFF2-40B4-BE49-F238E27FC236}">
                    <a16:creationId xmlns:a16="http://schemas.microsoft.com/office/drawing/2014/main" id="{5E78B290-7A20-8907-3E75-078579CBA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3" name="Line 6932">
                <a:extLst>
                  <a:ext uri="{FF2B5EF4-FFF2-40B4-BE49-F238E27FC236}">
                    <a16:creationId xmlns:a16="http://schemas.microsoft.com/office/drawing/2014/main" id="{69A43640-5969-F2D3-6441-947AF5563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05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4" name="Line 6933">
                <a:extLst>
                  <a:ext uri="{FF2B5EF4-FFF2-40B4-BE49-F238E27FC236}">
                    <a16:creationId xmlns:a16="http://schemas.microsoft.com/office/drawing/2014/main" id="{CB6CABBE-D844-FBA4-468C-D662CD00E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17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5" name="Line 6934">
                <a:extLst>
                  <a:ext uri="{FF2B5EF4-FFF2-40B4-BE49-F238E27FC236}">
                    <a16:creationId xmlns:a16="http://schemas.microsoft.com/office/drawing/2014/main" id="{834B4B2A-A77D-0559-A284-097891C03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035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6" name="Line 6935">
                <a:extLst>
                  <a:ext uri="{FF2B5EF4-FFF2-40B4-BE49-F238E27FC236}">
                    <a16:creationId xmlns:a16="http://schemas.microsoft.com/office/drawing/2014/main" id="{E1016494-2F27-6CB7-C6FC-7457B847D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16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7" name="Line 6936">
                <a:extLst>
                  <a:ext uri="{FF2B5EF4-FFF2-40B4-BE49-F238E27FC236}">
                    <a16:creationId xmlns:a16="http://schemas.microsoft.com/office/drawing/2014/main" id="{C7DD151A-F678-5491-D780-B1D4A2887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21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8" name="Line 6937">
                <a:extLst>
                  <a:ext uri="{FF2B5EF4-FFF2-40B4-BE49-F238E27FC236}">
                    <a16:creationId xmlns:a16="http://schemas.microsoft.com/office/drawing/2014/main" id="{CA9AC87F-E641-C951-9975-162F70BE1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9" name="Line 6938">
                <a:extLst>
                  <a:ext uri="{FF2B5EF4-FFF2-40B4-BE49-F238E27FC236}">
                    <a16:creationId xmlns:a16="http://schemas.microsoft.com/office/drawing/2014/main" id="{2F69375D-7558-31C4-F522-BE8C6BD12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0" name="Line 6939">
                <a:extLst>
                  <a:ext uri="{FF2B5EF4-FFF2-40B4-BE49-F238E27FC236}">
                    <a16:creationId xmlns:a16="http://schemas.microsoft.com/office/drawing/2014/main" id="{0663917F-1DE5-2068-966B-75199006F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1" name="Line 6940">
                <a:extLst>
                  <a:ext uri="{FF2B5EF4-FFF2-40B4-BE49-F238E27FC236}">
                    <a16:creationId xmlns:a16="http://schemas.microsoft.com/office/drawing/2014/main" id="{9F70BF68-29A4-8063-82AB-1F6FD8671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2" name="Line 6941">
                <a:extLst>
                  <a:ext uri="{FF2B5EF4-FFF2-40B4-BE49-F238E27FC236}">
                    <a16:creationId xmlns:a16="http://schemas.microsoft.com/office/drawing/2014/main" id="{1B90633B-EA9D-D44E-E601-D483CF27C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3" name="Line 6942">
                <a:extLst>
                  <a:ext uri="{FF2B5EF4-FFF2-40B4-BE49-F238E27FC236}">
                    <a16:creationId xmlns:a16="http://schemas.microsoft.com/office/drawing/2014/main" id="{41610A19-25AA-1532-3B94-2270AC1DE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4" name="Line 6943">
                <a:extLst>
                  <a:ext uri="{FF2B5EF4-FFF2-40B4-BE49-F238E27FC236}">
                    <a16:creationId xmlns:a16="http://schemas.microsoft.com/office/drawing/2014/main" id="{F2B54E1D-2DD1-A5A7-D2C2-6D9041306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5" name="Line 6944">
                <a:extLst>
                  <a:ext uri="{FF2B5EF4-FFF2-40B4-BE49-F238E27FC236}">
                    <a16:creationId xmlns:a16="http://schemas.microsoft.com/office/drawing/2014/main" id="{7557FCD3-F4CA-DCF5-C8F3-34FBE27CB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6" name="Line 6945">
                <a:extLst>
                  <a:ext uri="{FF2B5EF4-FFF2-40B4-BE49-F238E27FC236}">
                    <a16:creationId xmlns:a16="http://schemas.microsoft.com/office/drawing/2014/main" id="{D1BF2A6B-5978-D5CA-67E4-4507D073B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7" name="Line 6946">
                <a:extLst>
                  <a:ext uri="{FF2B5EF4-FFF2-40B4-BE49-F238E27FC236}">
                    <a16:creationId xmlns:a16="http://schemas.microsoft.com/office/drawing/2014/main" id="{ADA5B4CC-5379-BFE0-07FF-9096286F1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8" name="Line 6947">
                <a:extLst>
                  <a:ext uri="{FF2B5EF4-FFF2-40B4-BE49-F238E27FC236}">
                    <a16:creationId xmlns:a16="http://schemas.microsoft.com/office/drawing/2014/main" id="{6FBFE252-9F04-E467-546E-7C4B6ECCB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9" name="Line 6948">
                <a:extLst>
                  <a:ext uri="{FF2B5EF4-FFF2-40B4-BE49-F238E27FC236}">
                    <a16:creationId xmlns:a16="http://schemas.microsoft.com/office/drawing/2014/main" id="{0983D06F-5329-3647-BEB2-BD86DEC81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0" name="Line 6949">
                <a:extLst>
                  <a:ext uri="{FF2B5EF4-FFF2-40B4-BE49-F238E27FC236}">
                    <a16:creationId xmlns:a16="http://schemas.microsoft.com/office/drawing/2014/main" id="{DF14BD95-A166-B7B6-67EA-669E54A95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1" name="Line 6950">
                <a:extLst>
                  <a:ext uri="{FF2B5EF4-FFF2-40B4-BE49-F238E27FC236}">
                    <a16:creationId xmlns:a16="http://schemas.microsoft.com/office/drawing/2014/main" id="{75161165-CCB7-134A-01AB-FE97082CB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2" name="Line 6951">
                <a:extLst>
                  <a:ext uri="{FF2B5EF4-FFF2-40B4-BE49-F238E27FC236}">
                    <a16:creationId xmlns:a16="http://schemas.microsoft.com/office/drawing/2014/main" id="{F12E7971-04ED-E5F7-1E68-4B55C6DE7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3" name="Line 6952">
                <a:extLst>
                  <a:ext uri="{FF2B5EF4-FFF2-40B4-BE49-F238E27FC236}">
                    <a16:creationId xmlns:a16="http://schemas.microsoft.com/office/drawing/2014/main" id="{53C067C7-C960-253A-CBA8-7B9EE5237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4" name="Line 6953">
                <a:extLst>
                  <a:ext uri="{FF2B5EF4-FFF2-40B4-BE49-F238E27FC236}">
                    <a16:creationId xmlns:a16="http://schemas.microsoft.com/office/drawing/2014/main" id="{1023A9C9-DBE6-576E-A283-13B65B5A0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5" name="Line 6954">
                <a:extLst>
                  <a:ext uri="{FF2B5EF4-FFF2-40B4-BE49-F238E27FC236}">
                    <a16:creationId xmlns:a16="http://schemas.microsoft.com/office/drawing/2014/main" id="{9802BDF1-55B8-8ED7-015C-07AE3971E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6" name="Line 6955">
                <a:extLst>
                  <a:ext uri="{FF2B5EF4-FFF2-40B4-BE49-F238E27FC236}">
                    <a16:creationId xmlns:a16="http://schemas.microsoft.com/office/drawing/2014/main" id="{12B4FE0C-0521-3679-46CF-B9A8AF610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7" name="Line 6956">
                <a:extLst>
                  <a:ext uri="{FF2B5EF4-FFF2-40B4-BE49-F238E27FC236}">
                    <a16:creationId xmlns:a16="http://schemas.microsoft.com/office/drawing/2014/main" id="{AD0A0C53-61FB-77F9-244E-DDA3EEB60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75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8" name="Line 6957">
                <a:extLst>
                  <a:ext uri="{FF2B5EF4-FFF2-40B4-BE49-F238E27FC236}">
                    <a16:creationId xmlns:a16="http://schemas.microsoft.com/office/drawing/2014/main" id="{51B297C7-166C-F58F-5D71-FACCABD3B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88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9" name="Line 6958">
                <a:extLst>
                  <a:ext uri="{FF2B5EF4-FFF2-40B4-BE49-F238E27FC236}">
                    <a16:creationId xmlns:a16="http://schemas.microsoft.com/office/drawing/2014/main" id="{980C7E5A-DD36-9011-F580-CA4DFDC66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0" name="Line 6959">
                <a:extLst>
                  <a:ext uri="{FF2B5EF4-FFF2-40B4-BE49-F238E27FC236}">
                    <a16:creationId xmlns:a16="http://schemas.microsoft.com/office/drawing/2014/main" id="{1AF46F94-B9BE-27DE-43CB-7C4393B70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1" name="Line 6960">
                <a:extLst>
                  <a:ext uri="{FF2B5EF4-FFF2-40B4-BE49-F238E27FC236}">
                    <a16:creationId xmlns:a16="http://schemas.microsoft.com/office/drawing/2014/main" id="{F2285599-8C80-276B-0FC7-053F1845E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2" name="Line 6961">
                <a:extLst>
                  <a:ext uri="{FF2B5EF4-FFF2-40B4-BE49-F238E27FC236}">
                    <a16:creationId xmlns:a16="http://schemas.microsoft.com/office/drawing/2014/main" id="{A44BC7CD-42F5-B65C-0E35-41EF12C62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3" name="Line 6962">
                <a:extLst>
                  <a:ext uri="{FF2B5EF4-FFF2-40B4-BE49-F238E27FC236}">
                    <a16:creationId xmlns:a16="http://schemas.microsoft.com/office/drawing/2014/main" id="{3437D4E0-1EFE-E42F-847A-FE883D8B3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4" name="Line 6963">
                <a:extLst>
                  <a:ext uri="{FF2B5EF4-FFF2-40B4-BE49-F238E27FC236}">
                    <a16:creationId xmlns:a16="http://schemas.microsoft.com/office/drawing/2014/main" id="{FCCFCEE8-680D-7ED3-9A4D-C7EBF9242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5" name="Line 6964">
                <a:extLst>
                  <a:ext uri="{FF2B5EF4-FFF2-40B4-BE49-F238E27FC236}">
                    <a16:creationId xmlns:a16="http://schemas.microsoft.com/office/drawing/2014/main" id="{91BFC525-23C9-48FB-122B-A5ADD3398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6" name="Line 6965">
                <a:extLst>
                  <a:ext uri="{FF2B5EF4-FFF2-40B4-BE49-F238E27FC236}">
                    <a16:creationId xmlns:a16="http://schemas.microsoft.com/office/drawing/2014/main" id="{24495CB7-F250-72B0-4871-5DCAA669E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7" name="Line 6966">
                <a:extLst>
                  <a:ext uri="{FF2B5EF4-FFF2-40B4-BE49-F238E27FC236}">
                    <a16:creationId xmlns:a16="http://schemas.microsoft.com/office/drawing/2014/main" id="{B8E50C2E-2C32-5A72-18B0-E12BBE1A6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8" name="Line 6967">
                <a:extLst>
                  <a:ext uri="{FF2B5EF4-FFF2-40B4-BE49-F238E27FC236}">
                    <a16:creationId xmlns:a16="http://schemas.microsoft.com/office/drawing/2014/main" id="{6A4C749F-3110-6EE9-C19C-DF2A2DADF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9" name="Line 6968">
                <a:extLst>
                  <a:ext uri="{FF2B5EF4-FFF2-40B4-BE49-F238E27FC236}">
                    <a16:creationId xmlns:a16="http://schemas.microsoft.com/office/drawing/2014/main" id="{0EE02AEE-355B-D9B3-20E4-9A0737326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0" name="Line 6969">
                <a:extLst>
                  <a:ext uri="{FF2B5EF4-FFF2-40B4-BE49-F238E27FC236}">
                    <a16:creationId xmlns:a16="http://schemas.microsoft.com/office/drawing/2014/main" id="{7146C909-6609-F63D-EA21-DCF8204B5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1" name="Line 6970">
                <a:extLst>
                  <a:ext uri="{FF2B5EF4-FFF2-40B4-BE49-F238E27FC236}">
                    <a16:creationId xmlns:a16="http://schemas.microsoft.com/office/drawing/2014/main" id="{A2B9F482-5E32-066C-EA2F-F94882DF6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2" name="Line 6971">
                <a:extLst>
                  <a:ext uri="{FF2B5EF4-FFF2-40B4-BE49-F238E27FC236}">
                    <a16:creationId xmlns:a16="http://schemas.microsoft.com/office/drawing/2014/main" id="{E40928DC-D047-97E6-AEC0-49DEC9FA9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3" name="Line 6972">
                <a:extLst>
                  <a:ext uri="{FF2B5EF4-FFF2-40B4-BE49-F238E27FC236}">
                    <a16:creationId xmlns:a16="http://schemas.microsoft.com/office/drawing/2014/main" id="{447BE189-C146-F1BD-A165-B9B15DF17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4" name="Line 6973">
                <a:extLst>
                  <a:ext uri="{FF2B5EF4-FFF2-40B4-BE49-F238E27FC236}">
                    <a16:creationId xmlns:a16="http://schemas.microsoft.com/office/drawing/2014/main" id="{CE7AB98C-18D2-FF5E-9516-FB53AFD3A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5" name="Line 6974">
                <a:extLst>
                  <a:ext uri="{FF2B5EF4-FFF2-40B4-BE49-F238E27FC236}">
                    <a16:creationId xmlns:a16="http://schemas.microsoft.com/office/drawing/2014/main" id="{06D0C79B-6847-CB49-9E26-BF8A3C439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6" name="Line 6975">
                <a:extLst>
                  <a:ext uri="{FF2B5EF4-FFF2-40B4-BE49-F238E27FC236}">
                    <a16:creationId xmlns:a16="http://schemas.microsoft.com/office/drawing/2014/main" id="{DAD02FC3-A13A-0527-A5C1-FE422B7BD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7" name="Line 6976">
                <a:extLst>
                  <a:ext uri="{FF2B5EF4-FFF2-40B4-BE49-F238E27FC236}">
                    <a16:creationId xmlns:a16="http://schemas.microsoft.com/office/drawing/2014/main" id="{06FD6B2A-0688-B3C0-E42E-AFF9A1809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8" name="Line 6977">
                <a:extLst>
                  <a:ext uri="{FF2B5EF4-FFF2-40B4-BE49-F238E27FC236}">
                    <a16:creationId xmlns:a16="http://schemas.microsoft.com/office/drawing/2014/main" id="{C5E80F91-FF35-41F6-0225-D6A96CE80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9" name="Line 6978">
                <a:extLst>
                  <a:ext uri="{FF2B5EF4-FFF2-40B4-BE49-F238E27FC236}">
                    <a16:creationId xmlns:a16="http://schemas.microsoft.com/office/drawing/2014/main" id="{0CF88455-EE30-150A-4A48-FA1EC2E88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0" name="Line 6979">
                <a:extLst>
                  <a:ext uri="{FF2B5EF4-FFF2-40B4-BE49-F238E27FC236}">
                    <a16:creationId xmlns:a16="http://schemas.microsoft.com/office/drawing/2014/main" id="{6B470EA8-2AA1-E188-B14B-661698935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1" name="Line 6980">
                <a:extLst>
                  <a:ext uri="{FF2B5EF4-FFF2-40B4-BE49-F238E27FC236}">
                    <a16:creationId xmlns:a16="http://schemas.microsoft.com/office/drawing/2014/main" id="{414DDE6A-DC88-81F7-4A60-D8EDAD48C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2" name="Line 6981">
                <a:extLst>
                  <a:ext uri="{FF2B5EF4-FFF2-40B4-BE49-F238E27FC236}">
                    <a16:creationId xmlns:a16="http://schemas.microsoft.com/office/drawing/2014/main" id="{41CB9873-6B00-B502-E36E-9D83BA353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3" name="Line 6982">
                <a:extLst>
                  <a:ext uri="{FF2B5EF4-FFF2-40B4-BE49-F238E27FC236}">
                    <a16:creationId xmlns:a16="http://schemas.microsoft.com/office/drawing/2014/main" id="{C8A44A81-2D24-094B-F191-E78DE9979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4" name="Line 6983">
                <a:extLst>
                  <a:ext uri="{FF2B5EF4-FFF2-40B4-BE49-F238E27FC236}">
                    <a16:creationId xmlns:a16="http://schemas.microsoft.com/office/drawing/2014/main" id="{DA670026-E68E-64DE-9DF9-C53271591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5" name="Line 6984">
                <a:extLst>
                  <a:ext uri="{FF2B5EF4-FFF2-40B4-BE49-F238E27FC236}">
                    <a16:creationId xmlns:a16="http://schemas.microsoft.com/office/drawing/2014/main" id="{2CC09724-6567-F6C2-5825-7BBDB7185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6" name="Line 6985">
                <a:extLst>
                  <a:ext uri="{FF2B5EF4-FFF2-40B4-BE49-F238E27FC236}">
                    <a16:creationId xmlns:a16="http://schemas.microsoft.com/office/drawing/2014/main" id="{CF8407B6-E69B-8EC1-7DBE-8D70F39F5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7" name="Line 6986">
                <a:extLst>
                  <a:ext uri="{FF2B5EF4-FFF2-40B4-BE49-F238E27FC236}">
                    <a16:creationId xmlns:a16="http://schemas.microsoft.com/office/drawing/2014/main" id="{0BBDA872-D732-E07F-0D80-75C0D5AA4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8" name="Line 6987">
                <a:extLst>
                  <a:ext uri="{FF2B5EF4-FFF2-40B4-BE49-F238E27FC236}">
                    <a16:creationId xmlns:a16="http://schemas.microsoft.com/office/drawing/2014/main" id="{FAA05B99-BF5C-8968-151A-8B26F12C9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42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9" name="Line 6988">
                <a:extLst>
                  <a:ext uri="{FF2B5EF4-FFF2-40B4-BE49-F238E27FC236}">
                    <a16:creationId xmlns:a16="http://schemas.microsoft.com/office/drawing/2014/main" id="{634CB611-C3E3-C837-FD76-9F92D2D81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377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90" name="Line 6989">
                <a:extLst>
                  <a:ext uri="{FF2B5EF4-FFF2-40B4-BE49-F238E27FC236}">
                    <a16:creationId xmlns:a16="http://schemas.microsoft.com/office/drawing/2014/main" id="{C54AF43C-B6BE-6513-4CEB-A01B1707B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505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91" name="Line 6990">
                <a:extLst>
                  <a:ext uri="{FF2B5EF4-FFF2-40B4-BE49-F238E27FC236}">
                    <a16:creationId xmlns:a16="http://schemas.microsoft.com/office/drawing/2014/main" id="{756AFD06-B0E2-0612-379D-D71405A8E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33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92" name="Line 6991">
                <a:extLst>
                  <a:ext uri="{FF2B5EF4-FFF2-40B4-BE49-F238E27FC236}">
                    <a16:creationId xmlns:a16="http://schemas.microsoft.com/office/drawing/2014/main" id="{B9EAE6C3-91C1-D89F-7E82-985B83329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645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672" name="Rectangle 6993">
              <a:extLst>
                <a:ext uri="{FF2B5EF4-FFF2-40B4-BE49-F238E27FC236}">
                  <a16:creationId xmlns:a16="http://schemas.microsoft.com/office/drawing/2014/main" id="{2CDF4401-B7EA-CE82-6C71-C5C2BDD5C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6047" y="2093012"/>
              <a:ext cx="836307" cy="1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BCG-I+M</a:t>
              </a:r>
              <a:endPara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73" name="Rectangle 6994">
              <a:extLst>
                <a:ext uri="{FF2B5EF4-FFF2-40B4-BE49-F238E27FC236}">
                  <a16:creationId xmlns:a16="http://schemas.microsoft.com/office/drawing/2014/main" id="{659C7749-1BC3-6165-1ABC-2AE243AF5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537" y="1265833"/>
              <a:ext cx="1150202" cy="333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Sasanlimab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 BCG-I+M</a:t>
              </a:r>
              <a:endPara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74" name="Rectangle 6995">
              <a:extLst>
                <a:ext uri="{FF2B5EF4-FFF2-40B4-BE49-F238E27FC236}">
                  <a16:creationId xmlns:a16="http://schemas.microsoft.com/office/drawing/2014/main" id="{61E45448-A868-0867-1A42-10C2CCEA9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942" y="2022617"/>
              <a:ext cx="558285" cy="1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74.8%</a:t>
              </a:r>
              <a:endPara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75" name="Rectangle 6996">
              <a:extLst>
                <a:ext uri="{FF2B5EF4-FFF2-40B4-BE49-F238E27FC236}">
                  <a16:creationId xmlns:a16="http://schemas.microsoft.com/office/drawing/2014/main" id="{9CB81068-569A-E287-9857-59F9826A6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942" y="1364689"/>
              <a:ext cx="612096" cy="1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82.1 %</a:t>
              </a:r>
              <a:endPara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76" name="Rectangle 6997">
              <a:extLst>
                <a:ext uri="{FF2B5EF4-FFF2-40B4-BE49-F238E27FC236}">
                  <a16:creationId xmlns:a16="http://schemas.microsoft.com/office/drawing/2014/main" id="{977E0B1C-4169-F9CB-DC36-C425BBDED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850" y="1354159"/>
              <a:ext cx="558285" cy="1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84.7%</a:t>
              </a:r>
              <a:endPara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77" name="Rectangle 6998">
              <a:extLst>
                <a:ext uri="{FF2B5EF4-FFF2-40B4-BE49-F238E27FC236}">
                  <a16:creationId xmlns:a16="http://schemas.microsoft.com/office/drawing/2014/main" id="{26DD4365-2643-824A-5D85-F23EAE1E3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850" y="1809895"/>
              <a:ext cx="558285" cy="1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79.9%</a:t>
              </a:r>
              <a:endPara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78" name="Group 6677">
              <a:extLst>
                <a:ext uri="{FF2B5EF4-FFF2-40B4-BE49-F238E27FC236}">
                  <a16:creationId xmlns:a16="http://schemas.microsoft.com/office/drawing/2014/main" id="{2E02142C-597E-6BFF-8295-FA5BC217FCC2}"/>
                </a:ext>
              </a:extLst>
            </p:cNvPr>
            <p:cNvGrpSpPr/>
            <p:nvPr/>
          </p:nvGrpSpPr>
          <p:grpSpPr>
            <a:xfrm>
              <a:off x="2232718" y="1142561"/>
              <a:ext cx="4825049" cy="756553"/>
              <a:chOff x="4267201" y="1303338"/>
              <a:chExt cx="4159250" cy="931863"/>
            </a:xfrm>
          </p:grpSpPr>
          <p:sp>
            <p:nvSpPr>
              <p:cNvPr id="6679" name="Freeform 4699">
                <a:extLst>
                  <a:ext uri="{FF2B5EF4-FFF2-40B4-BE49-F238E27FC236}">
                    <a16:creationId xmlns:a16="http://schemas.microsoft.com/office/drawing/2014/main" id="{2E7C7563-A957-3423-6CE6-9693FBFBF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1" y="1344613"/>
                <a:ext cx="4079875" cy="852488"/>
              </a:xfrm>
              <a:custGeom>
                <a:avLst/>
                <a:gdLst>
                  <a:gd name="T0" fmla="*/ 45 w 2570"/>
                  <a:gd name="T1" fmla="*/ 0 h 537"/>
                  <a:gd name="T2" fmla="*/ 75 w 2570"/>
                  <a:gd name="T3" fmla="*/ 6 h 537"/>
                  <a:gd name="T4" fmla="*/ 123 w 2570"/>
                  <a:gd name="T5" fmla="*/ 12 h 537"/>
                  <a:gd name="T6" fmla="*/ 127 w 2570"/>
                  <a:gd name="T7" fmla="*/ 24 h 537"/>
                  <a:gd name="T8" fmla="*/ 135 w 2570"/>
                  <a:gd name="T9" fmla="*/ 30 h 537"/>
                  <a:gd name="T10" fmla="*/ 137 w 2570"/>
                  <a:gd name="T11" fmla="*/ 48 h 537"/>
                  <a:gd name="T12" fmla="*/ 137 w 2570"/>
                  <a:gd name="T13" fmla="*/ 60 h 537"/>
                  <a:gd name="T14" fmla="*/ 139 w 2570"/>
                  <a:gd name="T15" fmla="*/ 66 h 537"/>
                  <a:gd name="T16" fmla="*/ 141 w 2570"/>
                  <a:gd name="T17" fmla="*/ 72 h 537"/>
                  <a:gd name="T18" fmla="*/ 147 w 2570"/>
                  <a:gd name="T19" fmla="*/ 78 h 537"/>
                  <a:gd name="T20" fmla="*/ 149 w 2570"/>
                  <a:gd name="T21" fmla="*/ 90 h 537"/>
                  <a:gd name="T22" fmla="*/ 149 w 2570"/>
                  <a:gd name="T23" fmla="*/ 96 h 537"/>
                  <a:gd name="T24" fmla="*/ 159 w 2570"/>
                  <a:gd name="T25" fmla="*/ 102 h 537"/>
                  <a:gd name="T26" fmla="*/ 161 w 2570"/>
                  <a:gd name="T27" fmla="*/ 110 h 537"/>
                  <a:gd name="T28" fmla="*/ 171 w 2570"/>
                  <a:gd name="T29" fmla="*/ 117 h 537"/>
                  <a:gd name="T30" fmla="*/ 189 w 2570"/>
                  <a:gd name="T31" fmla="*/ 123 h 537"/>
                  <a:gd name="T32" fmla="*/ 215 w 2570"/>
                  <a:gd name="T33" fmla="*/ 129 h 537"/>
                  <a:gd name="T34" fmla="*/ 221 w 2570"/>
                  <a:gd name="T35" fmla="*/ 135 h 537"/>
                  <a:gd name="T36" fmla="*/ 267 w 2570"/>
                  <a:gd name="T37" fmla="*/ 141 h 537"/>
                  <a:gd name="T38" fmla="*/ 279 w 2570"/>
                  <a:gd name="T39" fmla="*/ 147 h 537"/>
                  <a:gd name="T40" fmla="*/ 289 w 2570"/>
                  <a:gd name="T41" fmla="*/ 153 h 537"/>
                  <a:gd name="T42" fmla="*/ 289 w 2570"/>
                  <a:gd name="T43" fmla="*/ 159 h 537"/>
                  <a:gd name="T44" fmla="*/ 293 w 2570"/>
                  <a:gd name="T45" fmla="*/ 179 h 537"/>
                  <a:gd name="T46" fmla="*/ 387 w 2570"/>
                  <a:gd name="T47" fmla="*/ 185 h 537"/>
                  <a:gd name="T48" fmla="*/ 409 w 2570"/>
                  <a:gd name="T49" fmla="*/ 191 h 537"/>
                  <a:gd name="T50" fmla="*/ 423 w 2570"/>
                  <a:gd name="T51" fmla="*/ 199 h 537"/>
                  <a:gd name="T52" fmla="*/ 431 w 2570"/>
                  <a:gd name="T53" fmla="*/ 205 h 537"/>
                  <a:gd name="T54" fmla="*/ 435 w 2570"/>
                  <a:gd name="T55" fmla="*/ 217 h 537"/>
                  <a:gd name="T56" fmla="*/ 459 w 2570"/>
                  <a:gd name="T57" fmla="*/ 225 h 537"/>
                  <a:gd name="T58" fmla="*/ 481 w 2570"/>
                  <a:gd name="T59" fmla="*/ 231 h 537"/>
                  <a:gd name="T60" fmla="*/ 565 w 2570"/>
                  <a:gd name="T61" fmla="*/ 237 h 537"/>
                  <a:gd name="T62" fmla="*/ 577 w 2570"/>
                  <a:gd name="T63" fmla="*/ 243 h 537"/>
                  <a:gd name="T64" fmla="*/ 579 w 2570"/>
                  <a:gd name="T65" fmla="*/ 251 h 537"/>
                  <a:gd name="T66" fmla="*/ 589 w 2570"/>
                  <a:gd name="T67" fmla="*/ 257 h 537"/>
                  <a:gd name="T68" fmla="*/ 778 w 2570"/>
                  <a:gd name="T69" fmla="*/ 263 h 537"/>
                  <a:gd name="T70" fmla="*/ 780 w 2570"/>
                  <a:gd name="T71" fmla="*/ 271 h 537"/>
                  <a:gd name="T72" fmla="*/ 784 w 2570"/>
                  <a:gd name="T73" fmla="*/ 277 h 537"/>
                  <a:gd name="T74" fmla="*/ 946 w 2570"/>
                  <a:gd name="T75" fmla="*/ 285 h 537"/>
                  <a:gd name="T76" fmla="*/ 1014 w 2570"/>
                  <a:gd name="T77" fmla="*/ 291 h 537"/>
                  <a:gd name="T78" fmla="*/ 1070 w 2570"/>
                  <a:gd name="T79" fmla="*/ 297 h 537"/>
                  <a:gd name="T80" fmla="*/ 1126 w 2570"/>
                  <a:gd name="T81" fmla="*/ 305 h 537"/>
                  <a:gd name="T82" fmla="*/ 1318 w 2570"/>
                  <a:gd name="T83" fmla="*/ 311 h 537"/>
                  <a:gd name="T84" fmla="*/ 1346 w 2570"/>
                  <a:gd name="T85" fmla="*/ 319 h 537"/>
                  <a:gd name="T86" fmla="*/ 1406 w 2570"/>
                  <a:gd name="T87" fmla="*/ 325 h 537"/>
                  <a:gd name="T88" fmla="*/ 1569 w 2570"/>
                  <a:gd name="T89" fmla="*/ 333 h 537"/>
                  <a:gd name="T90" fmla="*/ 1653 w 2570"/>
                  <a:gd name="T91" fmla="*/ 341 h 537"/>
                  <a:gd name="T92" fmla="*/ 1689 w 2570"/>
                  <a:gd name="T93" fmla="*/ 347 h 537"/>
                  <a:gd name="T94" fmla="*/ 1867 w 2570"/>
                  <a:gd name="T95" fmla="*/ 355 h 537"/>
                  <a:gd name="T96" fmla="*/ 2055 w 2570"/>
                  <a:gd name="T97" fmla="*/ 363 h 537"/>
                  <a:gd name="T98" fmla="*/ 2113 w 2570"/>
                  <a:gd name="T99" fmla="*/ 377 h 537"/>
                  <a:gd name="T100" fmla="*/ 2240 w 2570"/>
                  <a:gd name="T101" fmla="*/ 391 h 537"/>
                  <a:gd name="T102" fmla="*/ 2386 w 2570"/>
                  <a:gd name="T103" fmla="*/ 435 h 537"/>
                  <a:gd name="T104" fmla="*/ 2390 w 2570"/>
                  <a:gd name="T105" fmla="*/ 485 h 537"/>
                  <a:gd name="T106" fmla="*/ 2570 w 2570"/>
                  <a:gd name="T107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70" h="537">
                    <a:moveTo>
                      <a:pt x="0" y="0"/>
                    </a:moveTo>
                    <a:lnTo>
                      <a:pt x="45" y="0"/>
                    </a:lnTo>
                    <a:lnTo>
                      <a:pt x="45" y="6"/>
                    </a:lnTo>
                    <a:lnTo>
                      <a:pt x="75" y="6"/>
                    </a:lnTo>
                    <a:lnTo>
                      <a:pt x="75" y="12"/>
                    </a:lnTo>
                    <a:lnTo>
                      <a:pt x="123" y="12"/>
                    </a:lnTo>
                    <a:lnTo>
                      <a:pt x="123" y="24"/>
                    </a:lnTo>
                    <a:lnTo>
                      <a:pt x="127" y="24"/>
                    </a:lnTo>
                    <a:lnTo>
                      <a:pt x="127" y="30"/>
                    </a:lnTo>
                    <a:lnTo>
                      <a:pt x="135" y="30"/>
                    </a:lnTo>
                    <a:lnTo>
                      <a:pt x="135" y="48"/>
                    </a:lnTo>
                    <a:lnTo>
                      <a:pt x="137" y="48"/>
                    </a:lnTo>
                    <a:lnTo>
                      <a:pt x="137" y="60"/>
                    </a:lnTo>
                    <a:lnTo>
                      <a:pt x="137" y="60"/>
                    </a:lnTo>
                    <a:lnTo>
                      <a:pt x="137" y="66"/>
                    </a:lnTo>
                    <a:lnTo>
                      <a:pt x="139" y="66"/>
                    </a:lnTo>
                    <a:lnTo>
                      <a:pt x="139" y="72"/>
                    </a:lnTo>
                    <a:lnTo>
                      <a:pt x="141" y="72"/>
                    </a:lnTo>
                    <a:lnTo>
                      <a:pt x="141" y="78"/>
                    </a:lnTo>
                    <a:lnTo>
                      <a:pt x="147" y="78"/>
                    </a:lnTo>
                    <a:lnTo>
                      <a:pt x="147" y="90"/>
                    </a:lnTo>
                    <a:lnTo>
                      <a:pt x="149" y="90"/>
                    </a:lnTo>
                    <a:lnTo>
                      <a:pt x="149" y="96"/>
                    </a:lnTo>
                    <a:lnTo>
                      <a:pt x="149" y="96"/>
                    </a:lnTo>
                    <a:lnTo>
                      <a:pt x="149" y="102"/>
                    </a:lnTo>
                    <a:lnTo>
                      <a:pt x="159" y="102"/>
                    </a:lnTo>
                    <a:lnTo>
                      <a:pt x="159" y="110"/>
                    </a:lnTo>
                    <a:lnTo>
                      <a:pt x="161" y="110"/>
                    </a:lnTo>
                    <a:lnTo>
                      <a:pt x="161" y="117"/>
                    </a:lnTo>
                    <a:lnTo>
                      <a:pt x="171" y="117"/>
                    </a:lnTo>
                    <a:lnTo>
                      <a:pt x="171" y="123"/>
                    </a:lnTo>
                    <a:lnTo>
                      <a:pt x="189" y="123"/>
                    </a:lnTo>
                    <a:lnTo>
                      <a:pt x="189" y="129"/>
                    </a:lnTo>
                    <a:lnTo>
                      <a:pt x="215" y="129"/>
                    </a:lnTo>
                    <a:lnTo>
                      <a:pt x="215" y="135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67" y="141"/>
                    </a:lnTo>
                    <a:lnTo>
                      <a:pt x="267" y="147"/>
                    </a:lnTo>
                    <a:lnTo>
                      <a:pt x="279" y="147"/>
                    </a:lnTo>
                    <a:lnTo>
                      <a:pt x="279" y="153"/>
                    </a:lnTo>
                    <a:lnTo>
                      <a:pt x="289" y="153"/>
                    </a:lnTo>
                    <a:lnTo>
                      <a:pt x="289" y="159"/>
                    </a:lnTo>
                    <a:lnTo>
                      <a:pt x="289" y="159"/>
                    </a:lnTo>
                    <a:lnTo>
                      <a:pt x="289" y="179"/>
                    </a:lnTo>
                    <a:lnTo>
                      <a:pt x="293" y="179"/>
                    </a:lnTo>
                    <a:lnTo>
                      <a:pt x="293" y="185"/>
                    </a:lnTo>
                    <a:lnTo>
                      <a:pt x="387" y="185"/>
                    </a:lnTo>
                    <a:lnTo>
                      <a:pt x="387" y="191"/>
                    </a:lnTo>
                    <a:lnTo>
                      <a:pt x="409" y="191"/>
                    </a:lnTo>
                    <a:lnTo>
                      <a:pt x="409" y="199"/>
                    </a:lnTo>
                    <a:lnTo>
                      <a:pt x="423" y="199"/>
                    </a:lnTo>
                    <a:lnTo>
                      <a:pt x="423" y="205"/>
                    </a:lnTo>
                    <a:lnTo>
                      <a:pt x="431" y="205"/>
                    </a:lnTo>
                    <a:lnTo>
                      <a:pt x="431" y="217"/>
                    </a:lnTo>
                    <a:lnTo>
                      <a:pt x="435" y="217"/>
                    </a:lnTo>
                    <a:lnTo>
                      <a:pt x="435" y="225"/>
                    </a:lnTo>
                    <a:lnTo>
                      <a:pt x="459" y="225"/>
                    </a:lnTo>
                    <a:lnTo>
                      <a:pt x="459" y="231"/>
                    </a:lnTo>
                    <a:lnTo>
                      <a:pt x="481" y="231"/>
                    </a:lnTo>
                    <a:lnTo>
                      <a:pt x="481" y="237"/>
                    </a:lnTo>
                    <a:lnTo>
                      <a:pt x="565" y="237"/>
                    </a:lnTo>
                    <a:lnTo>
                      <a:pt x="565" y="243"/>
                    </a:lnTo>
                    <a:lnTo>
                      <a:pt x="577" y="243"/>
                    </a:lnTo>
                    <a:lnTo>
                      <a:pt x="577" y="251"/>
                    </a:lnTo>
                    <a:lnTo>
                      <a:pt x="579" y="251"/>
                    </a:lnTo>
                    <a:lnTo>
                      <a:pt x="579" y="257"/>
                    </a:lnTo>
                    <a:lnTo>
                      <a:pt x="589" y="257"/>
                    </a:lnTo>
                    <a:lnTo>
                      <a:pt x="589" y="263"/>
                    </a:lnTo>
                    <a:lnTo>
                      <a:pt x="778" y="263"/>
                    </a:lnTo>
                    <a:lnTo>
                      <a:pt x="778" y="271"/>
                    </a:lnTo>
                    <a:lnTo>
                      <a:pt x="780" y="271"/>
                    </a:lnTo>
                    <a:lnTo>
                      <a:pt x="780" y="277"/>
                    </a:lnTo>
                    <a:lnTo>
                      <a:pt x="784" y="277"/>
                    </a:lnTo>
                    <a:lnTo>
                      <a:pt x="784" y="285"/>
                    </a:lnTo>
                    <a:lnTo>
                      <a:pt x="946" y="285"/>
                    </a:lnTo>
                    <a:lnTo>
                      <a:pt x="946" y="291"/>
                    </a:lnTo>
                    <a:lnTo>
                      <a:pt x="1014" y="291"/>
                    </a:lnTo>
                    <a:lnTo>
                      <a:pt x="1014" y="297"/>
                    </a:lnTo>
                    <a:lnTo>
                      <a:pt x="1070" y="297"/>
                    </a:lnTo>
                    <a:lnTo>
                      <a:pt x="1070" y="305"/>
                    </a:lnTo>
                    <a:lnTo>
                      <a:pt x="1126" y="305"/>
                    </a:lnTo>
                    <a:lnTo>
                      <a:pt x="1126" y="311"/>
                    </a:lnTo>
                    <a:lnTo>
                      <a:pt x="1318" y="311"/>
                    </a:lnTo>
                    <a:lnTo>
                      <a:pt x="1318" y="319"/>
                    </a:lnTo>
                    <a:lnTo>
                      <a:pt x="1346" y="319"/>
                    </a:lnTo>
                    <a:lnTo>
                      <a:pt x="1346" y="325"/>
                    </a:lnTo>
                    <a:lnTo>
                      <a:pt x="1406" y="325"/>
                    </a:lnTo>
                    <a:lnTo>
                      <a:pt x="1406" y="333"/>
                    </a:lnTo>
                    <a:lnTo>
                      <a:pt x="1569" y="333"/>
                    </a:lnTo>
                    <a:lnTo>
                      <a:pt x="1569" y="341"/>
                    </a:lnTo>
                    <a:lnTo>
                      <a:pt x="1653" y="341"/>
                    </a:lnTo>
                    <a:lnTo>
                      <a:pt x="1653" y="347"/>
                    </a:lnTo>
                    <a:lnTo>
                      <a:pt x="1689" y="347"/>
                    </a:lnTo>
                    <a:lnTo>
                      <a:pt x="1689" y="355"/>
                    </a:lnTo>
                    <a:lnTo>
                      <a:pt x="1867" y="355"/>
                    </a:lnTo>
                    <a:lnTo>
                      <a:pt x="1867" y="363"/>
                    </a:lnTo>
                    <a:lnTo>
                      <a:pt x="2055" y="363"/>
                    </a:lnTo>
                    <a:lnTo>
                      <a:pt x="2055" y="377"/>
                    </a:lnTo>
                    <a:lnTo>
                      <a:pt x="2113" y="377"/>
                    </a:lnTo>
                    <a:lnTo>
                      <a:pt x="2113" y="391"/>
                    </a:lnTo>
                    <a:lnTo>
                      <a:pt x="2240" y="391"/>
                    </a:lnTo>
                    <a:lnTo>
                      <a:pt x="2240" y="435"/>
                    </a:lnTo>
                    <a:lnTo>
                      <a:pt x="2386" y="435"/>
                    </a:lnTo>
                    <a:lnTo>
                      <a:pt x="2386" y="485"/>
                    </a:lnTo>
                    <a:lnTo>
                      <a:pt x="2390" y="485"/>
                    </a:lnTo>
                    <a:lnTo>
                      <a:pt x="2390" y="537"/>
                    </a:lnTo>
                    <a:lnTo>
                      <a:pt x="2570" y="537"/>
                    </a:lnTo>
                  </a:path>
                </a:pathLst>
              </a:custGeom>
              <a:noFill/>
              <a:ln w="190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0" name="Line 4701">
                <a:extLst>
                  <a:ext uri="{FF2B5EF4-FFF2-40B4-BE49-F238E27FC236}">
                    <a16:creationId xmlns:a16="http://schemas.microsoft.com/office/drawing/2014/main" id="{8166C16F-B062-EF68-F167-BFF1DFC01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1" name="Line 4702">
                <a:extLst>
                  <a:ext uri="{FF2B5EF4-FFF2-40B4-BE49-F238E27FC236}">
                    <a16:creationId xmlns:a16="http://schemas.microsoft.com/office/drawing/2014/main" id="{983122AD-7EA2-AD6D-C295-330B34FB4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2" name="Line 4703">
                <a:extLst>
                  <a:ext uri="{FF2B5EF4-FFF2-40B4-BE49-F238E27FC236}">
                    <a16:creationId xmlns:a16="http://schemas.microsoft.com/office/drawing/2014/main" id="{C0143995-2672-2E40-0C45-7FAAA8F6F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3" name="Line 4704">
                <a:extLst>
                  <a:ext uri="{FF2B5EF4-FFF2-40B4-BE49-F238E27FC236}">
                    <a16:creationId xmlns:a16="http://schemas.microsoft.com/office/drawing/2014/main" id="{F3C1E0D5-4636-FAB8-547E-A48170BFE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4" name="Line 4705">
                <a:extLst>
                  <a:ext uri="{FF2B5EF4-FFF2-40B4-BE49-F238E27FC236}">
                    <a16:creationId xmlns:a16="http://schemas.microsoft.com/office/drawing/2014/main" id="{0C606030-1B01-82F2-64D8-8D2AD2788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5" name="Line 4706">
                <a:extLst>
                  <a:ext uri="{FF2B5EF4-FFF2-40B4-BE49-F238E27FC236}">
                    <a16:creationId xmlns:a16="http://schemas.microsoft.com/office/drawing/2014/main" id="{40D190F7-B73E-75EB-527C-2C4A43629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6" name="Line 4707">
                <a:extLst>
                  <a:ext uri="{FF2B5EF4-FFF2-40B4-BE49-F238E27FC236}">
                    <a16:creationId xmlns:a16="http://schemas.microsoft.com/office/drawing/2014/main" id="{6ACA187D-5193-31ED-081F-84E21B0DA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7" name="Line 4708">
                <a:extLst>
                  <a:ext uri="{FF2B5EF4-FFF2-40B4-BE49-F238E27FC236}">
                    <a16:creationId xmlns:a16="http://schemas.microsoft.com/office/drawing/2014/main" id="{2CF0FCC9-64CD-EE51-0D0A-1893D77A6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8" name="Line 4709">
                <a:extLst>
                  <a:ext uri="{FF2B5EF4-FFF2-40B4-BE49-F238E27FC236}">
                    <a16:creationId xmlns:a16="http://schemas.microsoft.com/office/drawing/2014/main" id="{F8C99637-8222-3315-73FF-D0038649D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9" name="Line 4710">
                <a:extLst>
                  <a:ext uri="{FF2B5EF4-FFF2-40B4-BE49-F238E27FC236}">
                    <a16:creationId xmlns:a16="http://schemas.microsoft.com/office/drawing/2014/main" id="{0DF9FF8C-F865-B758-EA20-DF7965016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0" name="Line 4711">
                <a:extLst>
                  <a:ext uri="{FF2B5EF4-FFF2-40B4-BE49-F238E27FC236}">
                    <a16:creationId xmlns:a16="http://schemas.microsoft.com/office/drawing/2014/main" id="{86B36604-39B8-5FC5-424E-CF4B975EF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1" name="Line 4712">
                <a:extLst>
                  <a:ext uri="{FF2B5EF4-FFF2-40B4-BE49-F238E27FC236}">
                    <a16:creationId xmlns:a16="http://schemas.microsoft.com/office/drawing/2014/main" id="{654EA8C0-8821-A801-B9FC-FACF707F7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2" name="Line 4713">
                <a:extLst>
                  <a:ext uri="{FF2B5EF4-FFF2-40B4-BE49-F238E27FC236}">
                    <a16:creationId xmlns:a16="http://schemas.microsoft.com/office/drawing/2014/main" id="{178AE3D0-8766-9160-76F2-D1F323A07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3" name="Line 4714">
                <a:extLst>
                  <a:ext uri="{FF2B5EF4-FFF2-40B4-BE49-F238E27FC236}">
                    <a16:creationId xmlns:a16="http://schemas.microsoft.com/office/drawing/2014/main" id="{BA14112B-5AF8-8599-9CF4-642622DD3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4" name="Line 4715">
                <a:extLst>
                  <a:ext uri="{FF2B5EF4-FFF2-40B4-BE49-F238E27FC236}">
                    <a16:creationId xmlns:a16="http://schemas.microsoft.com/office/drawing/2014/main" id="{D6B480AF-E971-0DB4-44FE-83FC25449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5" name="Line 4716">
                <a:extLst>
                  <a:ext uri="{FF2B5EF4-FFF2-40B4-BE49-F238E27FC236}">
                    <a16:creationId xmlns:a16="http://schemas.microsoft.com/office/drawing/2014/main" id="{C07A6D74-64F0-B84D-EF3B-57429E3D5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6" name="Line 4717">
                <a:extLst>
                  <a:ext uri="{FF2B5EF4-FFF2-40B4-BE49-F238E27FC236}">
                    <a16:creationId xmlns:a16="http://schemas.microsoft.com/office/drawing/2014/main" id="{6903F5BA-9C95-F512-515B-27FB8B63E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7" name="Line 4718">
                <a:extLst>
                  <a:ext uri="{FF2B5EF4-FFF2-40B4-BE49-F238E27FC236}">
                    <a16:creationId xmlns:a16="http://schemas.microsoft.com/office/drawing/2014/main" id="{FDC921A9-0E1D-C9F9-2CB5-39251BDB2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8" name="Line 4719">
                <a:extLst>
                  <a:ext uri="{FF2B5EF4-FFF2-40B4-BE49-F238E27FC236}">
                    <a16:creationId xmlns:a16="http://schemas.microsoft.com/office/drawing/2014/main" id="{1C536DF1-C39C-01BA-74A0-78E62B0EB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9" name="Line 4720">
                <a:extLst>
                  <a:ext uri="{FF2B5EF4-FFF2-40B4-BE49-F238E27FC236}">
                    <a16:creationId xmlns:a16="http://schemas.microsoft.com/office/drawing/2014/main" id="{165FD09A-326E-BC48-D08D-9FF77E427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0" name="Line 4721">
                <a:extLst>
                  <a:ext uri="{FF2B5EF4-FFF2-40B4-BE49-F238E27FC236}">
                    <a16:creationId xmlns:a16="http://schemas.microsoft.com/office/drawing/2014/main" id="{A703A70D-FAD9-84D8-0EA1-8B72D2232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1" name="Line 4722">
                <a:extLst>
                  <a:ext uri="{FF2B5EF4-FFF2-40B4-BE49-F238E27FC236}">
                    <a16:creationId xmlns:a16="http://schemas.microsoft.com/office/drawing/2014/main" id="{80F656F2-10BE-7596-2597-05D1B3B91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2" name="Line 4723">
                <a:extLst>
                  <a:ext uri="{FF2B5EF4-FFF2-40B4-BE49-F238E27FC236}">
                    <a16:creationId xmlns:a16="http://schemas.microsoft.com/office/drawing/2014/main" id="{45FC4B42-143E-8A2F-E548-0D4259A4F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3" name="Line 4724">
                <a:extLst>
                  <a:ext uri="{FF2B5EF4-FFF2-40B4-BE49-F238E27FC236}">
                    <a16:creationId xmlns:a16="http://schemas.microsoft.com/office/drawing/2014/main" id="{C0C75167-B969-2F05-094E-791AF8C4D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4" name="Line 4725">
                <a:extLst>
                  <a:ext uri="{FF2B5EF4-FFF2-40B4-BE49-F238E27FC236}">
                    <a16:creationId xmlns:a16="http://schemas.microsoft.com/office/drawing/2014/main" id="{48CB31D8-DE69-D684-CC8C-3ECCE20B6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5" name="Line 4726">
                <a:extLst>
                  <a:ext uri="{FF2B5EF4-FFF2-40B4-BE49-F238E27FC236}">
                    <a16:creationId xmlns:a16="http://schemas.microsoft.com/office/drawing/2014/main" id="{4C5ED555-F874-891A-94D8-461D00C7B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6" name="Line 4727">
                <a:extLst>
                  <a:ext uri="{FF2B5EF4-FFF2-40B4-BE49-F238E27FC236}">
                    <a16:creationId xmlns:a16="http://schemas.microsoft.com/office/drawing/2014/main" id="{A9F42B30-0CC7-3316-6258-262F016D7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7" name="Line 4728">
                <a:extLst>
                  <a:ext uri="{FF2B5EF4-FFF2-40B4-BE49-F238E27FC236}">
                    <a16:creationId xmlns:a16="http://schemas.microsoft.com/office/drawing/2014/main" id="{94F3FD18-2216-52BF-70C1-BE67344BA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8" name="Line 4729">
                <a:extLst>
                  <a:ext uri="{FF2B5EF4-FFF2-40B4-BE49-F238E27FC236}">
                    <a16:creationId xmlns:a16="http://schemas.microsoft.com/office/drawing/2014/main" id="{DAB6DE2D-DC13-77DB-11C3-CE30F627A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9" name="Line 4730">
                <a:extLst>
                  <a:ext uri="{FF2B5EF4-FFF2-40B4-BE49-F238E27FC236}">
                    <a16:creationId xmlns:a16="http://schemas.microsoft.com/office/drawing/2014/main" id="{C25E4869-3D19-21DA-FED2-F2B55C003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0" name="Line 4731">
                <a:extLst>
                  <a:ext uri="{FF2B5EF4-FFF2-40B4-BE49-F238E27FC236}">
                    <a16:creationId xmlns:a16="http://schemas.microsoft.com/office/drawing/2014/main" id="{4EC2D56F-B985-69F0-5490-8515F9211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1" name="Line 4732">
                <a:extLst>
                  <a:ext uri="{FF2B5EF4-FFF2-40B4-BE49-F238E27FC236}">
                    <a16:creationId xmlns:a16="http://schemas.microsoft.com/office/drawing/2014/main" id="{39FD014D-57D7-C9B1-F722-B2F8A63BE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2" name="Line 4733">
                <a:extLst>
                  <a:ext uri="{FF2B5EF4-FFF2-40B4-BE49-F238E27FC236}">
                    <a16:creationId xmlns:a16="http://schemas.microsoft.com/office/drawing/2014/main" id="{A9B23D7D-2D64-EB49-1C03-4ACF34580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3" name="Line 4734">
                <a:extLst>
                  <a:ext uri="{FF2B5EF4-FFF2-40B4-BE49-F238E27FC236}">
                    <a16:creationId xmlns:a16="http://schemas.microsoft.com/office/drawing/2014/main" id="{08669CB1-3011-4300-8463-3C54A891D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4" name="Line 4735">
                <a:extLst>
                  <a:ext uri="{FF2B5EF4-FFF2-40B4-BE49-F238E27FC236}">
                    <a16:creationId xmlns:a16="http://schemas.microsoft.com/office/drawing/2014/main" id="{DEC97583-F6B0-DE92-47EF-07F7AABE2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5638" y="139223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5" name="Line 4736">
                <a:extLst>
                  <a:ext uri="{FF2B5EF4-FFF2-40B4-BE49-F238E27FC236}">
                    <a16:creationId xmlns:a16="http://schemas.microsoft.com/office/drawing/2014/main" id="{1C2C03DC-3ACC-3B21-8D4E-7308B1A67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913" y="135413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6" name="Line 4737">
                <a:extLst>
                  <a:ext uri="{FF2B5EF4-FFF2-40B4-BE49-F238E27FC236}">
                    <a16:creationId xmlns:a16="http://schemas.microsoft.com/office/drawing/2014/main" id="{4BA6E9E7-500C-E271-0501-223B61571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1513" y="14398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7" name="Line 4738">
                <a:extLst>
                  <a:ext uri="{FF2B5EF4-FFF2-40B4-BE49-F238E27FC236}">
                    <a16:creationId xmlns:a16="http://schemas.microsoft.com/office/drawing/2014/main" id="{00EA6254-E695-D52C-17E7-C4C3A2A7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8" y="14017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8" name="Line 4739">
                <a:extLst>
                  <a:ext uri="{FF2B5EF4-FFF2-40B4-BE49-F238E27FC236}">
                    <a16:creationId xmlns:a16="http://schemas.microsoft.com/office/drawing/2014/main" id="{B8AB399A-8C77-00C9-C35D-0DF2E7EBA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688" y="144938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9" name="Line 4740">
                <a:extLst>
                  <a:ext uri="{FF2B5EF4-FFF2-40B4-BE49-F238E27FC236}">
                    <a16:creationId xmlns:a16="http://schemas.microsoft.com/office/drawing/2014/main" id="{97635B2C-B01B-018F-7A89-A8F96571E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8" y="141128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0" name="Line 4741">
                <a:extLst>
                  <a:ext uri="{FF2B5EF4-FFF2-40B4-BE49-F238E27FC236}">
                    <a16:creationId xmlns:a16="http://schemas.microsoft.com/office/drawing/2014/main" id="{09907DB4-A489-9A9F-CA38-900943A59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688" y="144938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1" name="Line 4742">
                <a:extLst>
                  <a:ext uri="{FF2B5EF4-FFF2-40B4-BE49-F238E27FC236}">
                    <a16:creationId xmlns:a16="http://schemas.microsoft.com/office/drawing/2014/main" id="{73477F8D-F235-A465-0124-7A723227B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8" y="141128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2" name="Line 4743">
                <a:extLst>
                  <a:ext uri="{FF2B5EF4-FFF2-40B4-BE49-F238E27FC236}">
                    <a16:creationId xmlns:a16="http://schemas.microsoft.com/office/drawing/2014/main" id="{CAFD5495-2B6A-CE7D-29F0-4C5F46C81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388" y="148748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3" name="Line 4744">
                <a:extLst>
                  <a:ext uri="{FF2B5EF4-FFF2-40B4-BE49-F238E27FC236}">
                    <a16:creationId xmlns:a16="http://schemas.microsoft.com/office/drawing/2014/main" id="{FD608472-B178-BDBA-A2B5-4498D0769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663" y="1449388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4" name="Line 4745">
                <a:extLst>
                  <a:ext uri="{FF2B5EF4-FFF2-40B4-BE49-F238E27FC236}">
                    <a16:creationId xmlns:a16="http://schemas.microsoft.com/office/drawing/2014/main" id="{B8230FFB-09DD-FCDC-E04F-CB144ED47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6438" y="151923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5" name="Line 4746">
                <a:extLst>
                  <a:ext uri="{FF2B5EF4-FFF2-40B4-BE49-F238E27FC236}">
                    <a16:creationId xmlns:a16="http://schemas.microsoft.com/office/drawing/2014/main" id="{CF781545-8341-99D5-3EA3-A9825F104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713" y="147796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6" name="Line 4747">
                <a:extLst>
                  <a:ext uri="{FF2B5EF4-FFF2-40B4-BE49-F238E27FC236}">
                    <a16:creationId xmlns:a16="http://schemas.microsoft.com/office/drawing/2014/main" id="{85BED419-0CFB-9C9A-01B3-02AE277AC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9613" y="151923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7" name="Line 4748">
                <a:extLst>
                  <a:ext uri="{FF2B5EF4-FFF2-40B4-BE49-F238E27FC236}">
                    <a16:creationId xmlns:a16="http://schemas.microsoft.com/office/drawing/2014/main" id="{47CE71DE-5AA0-3DF4-D930-FC141D755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888" y="147796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8" name="Line 4749">
                <a:extLst>
                  <a:ext uri="{FF2B5EF4-FFF2-40B4-BE49-F238E27FC236}">
                    <a16:creationId xmlns:a16="http://schemas.microsoft.com/office/drawing/2014/main" id="{0F434918-E609-C919-B35E-2E9C95652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8188" y="1539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9" name="Line 4750">
                <a:extLst>
                  <a:ext uri="{FF2B5EF4-FFF2-40B4-BE49-F238E27FC236}">
                    <a16:creationId xmlns:a16="http://schemas.microsoft.com/office/drawing/2014/main" id="{7B40EB5B-7097-1291-1442-3E723FAC4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463" y="149701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0" name="Line 4751">
                <a:extLst>
                  <a:ext uri="{FF2B5EF4-FFF2-40B4-BE49-F238E27FC236}">
                    <a16:creationId xmlns:a16="http://schemas.microsoft.com/office/drawing/2014/main" id="{14A61E81-27C3-939F-5EEA-880962035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3763" y="15779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1" name="Line 4752">
                <a:extLst>
                  <a:ext uri="{FF2B5EF4-FFF2-40B4-BE49-F238E27FC236}">
                    <a16:creationId xmlns:a16="http://schemas.microsoft.com/office/drawing/2014/main" id="{77740163-6DC2-E708-1F89-33656DF24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5038" y="15398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2" name="Line 4753">
                <a:extLst>
                  <a:ext uri="{FF2B5EF4-FFF2-40B4-BE49-F238E27FC236}">
                    <a16:creationId xmlns:a16="http://schemas.microsoft.com/office/drawing/2014/main" id="{57BBF6D9-29AA-388A-333D-1A46D3E6D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0113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3" name="Line 4754">
                <a:extLst>
                  <a:ext uri="{FF2B5EF4-FFF2-40B4-BE49-F238E27FC236}">
                    <a16:creationId xmlns:a16="http://schemas.microsoft.com/office/drawing/2014/main" id="{D3266F66-C795-B3B5-DD72-D36138705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8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4" name="Line 4755">
                <a:extLst>
                  <a:ext uri="{FF2B5EF4-FFF2-40B4-BE49-F238E27FC236}">
                    <a16:creationId xmlns:a16="http://schemas.microsoft.com/office/drawing/2014/main" id="{6127131C-53CB-40CC-ADF1-9D1C670B7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463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5" name="Line 4756">
                <a:extLst>
                  <a:ext uri="{FF2B5EF4-FFF2-40B4-BE49-F238E27FC236}">
                    <a16:creationId xmlns:a16="http://schemas.microsoft.com/office/drawing/2014/main" id="{6C1098C6-6E18-BF95-CC5A-525C540EF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7738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6" name="Line 4757">
                <a:extLst>
                  <a:ext uri="{FF2B5EF4-FFF2-40B4-BE49-F238E27FC236}">
                    <a16:creationId xmlns:a16="http://schemas.microsoft.com/office/drawing/2014/main" id="{0A8B0A25-078D-6140-A8F1-E6C653D42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9638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7" name="Line 4758">
                <a:extLst>
                  <a:ext uri="{FF2B5EF4-FFF2-40B4-BE49-F238E27FC236}">
                    <a16:creationId xmlns:a16="http://schemas.microsoft.com/office/drawing/2014/main" id="{50AB1F4B-3313-59B4-F464-19DBE38E9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3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8" name="Line 4759">
                <a:extLst>
                  <a:ext uri="{FF2B5EF4-FFF2-40B4-BE49-F238E27FC236}">
                    <a16:creationId xmlns:a16="http://schemas.microsoft.com/office/drawing/2014/main" id="{5F2ABBED-9AAA-A3C6-F12D-EDDACFB27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9638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9" name="Line 4760">
                <a:extLst>
                  <a:ext uri="{FF2B5EF4-FFF2-40B4-BE49-F238E27FC236}">
                    <a16:creationId xmlns:a16="http://schemas.microsoft.com/office/drawing/2014/main" id="{F5CA988C-C7C6-9732-E0B5-49E9287D1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3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0" name="Line 4761">
                <a:extLst>
                  <a:ext uri="{FF2B5EF4-FFF2-40B4-BE49-F238E27FC236}">
                    <a16:creationId xmlns:a16="http://schemas.microsoft.com/office/drawing/2014/main" id="{EAAC6C68-6FA5-597C-12FD-570A187B3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3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1" name="Line 4762">
                <a:extLst>
                  <a:ext uri="{FF2B5EF4-FFF2-40B4-BE49-F238E27FC236}">
                    <a16:creationId xmlns:a16="http://schemas.microsoft.com/office/drawing/2014/main" id="{39F43483-FF90-5C48-6001-9BFE8E9C8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8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2" name="Line 4763">
                <a:extLst>
                  <a:ext uri="{FF2B5EF4-FFF2-40B4-BE49-F238E27FC236}">
                    <a16:creationId xmlns:a16="http://schemas.microsoft.com/office/drawing/2014/main" id="{F05A82CC-9633-DFB4-E951-EBE463C0F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3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3" name="Line 4764">
                <a:extLst>
                  <a:ext uri="{FF2B5EF4-FFF2-40B4-BE49-F238E27FC236}">
                    <a16:creationId xmlns:a16="http://schemas.microsoft.com/office/drawing/2014/main" id="{E337BE7C-E4B6-CFF8-6CBA-3E94264DE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8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4" name="Line 4765">
                <a:extLst>
                  <a:ext uri="{FF2B5EF4-FFF2-40B4-BE49-F238E27FC236}">
                    <a16:creationId xmlns:a16="http://schemas.microsoft.com/office/drawing/2014/main" id="{90581E3F-C7B5-8AAF-F024-58BFBD5AC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8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5" name="Line 4766">
                <a:extLst>
                  <a:ext uri="{FF2B5EF4-FFF2-40B4-BE49-F238E27FC236}">
                    <a16:creationId xmlns:a16="http://schemas.microsoft.com/office/drawing/2014/main" id="{4E6E8A1D-44F8-5CE3-2A6D-E61FD41B6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3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6" name="Line 4767">
                <a:extLst>
                  <a:ext uri="{FF2B5EF4-FFF2-40B4-BE49-F238E27FC236}">
                    <a16:creationId xmlns:a16="http://schemas.microsoft.com/office/drawing/2014/main" id="{9B04768D-817F-941C-33B5-89C8267E7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8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7" name="Line 4768">
                <a:extLst>
                  <a:ext uri="{FF2B5EF4-FFF2-40B4-BE49-F238E27FC236}">
                    <a16:creationId xmlns:a16="http://schemas.microsoft.com/office/drawing/2014/main" id="{2312D397-830F-8BE9-D216-431A5AB63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3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8" name="Line 4769">
                <a:extLst>
                  <a:ext uri="{FF2B5EF4-FFF2-40B4-BE49-F238E27FC236}">
                    <a16:creationId xmlns:a16="http://schemas.microsoft.com/office/drawing/2014/main" id="{1718C487-501B-2F85-1A3B-5DAD37596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8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9" name="Line 4770">
                <a:extLst>
                  <a:ext uri="{FF2B5EF4-FFF2-40B4-BE49-F238E27FC236}">
                    <a16:creationId xmlns:a16="http://schemas.microsoft.com/office/drawing/2014/main" id="{28A78AFB-13C4-22E3-36BD-EA7BB3020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3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50" name="Line 4771">
                <a:extLst>
                  <a:ext uri="{FF2B5EF4-FFF2-40B4-BE49-F238E27FC236}">
                    <a16:creationId xmlns:a16="http://schemas.microsoft.com/office/drawing/2014/main" id="{F03F14C9-74B3-81A3-7A59-9C48960B7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163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51" name="Line 4772">
                <a:extLst>
                  <a:ext uri="{FF2B5EF4-FFF2-40B4-BE49-F238E27FC236}">
                    <a16:creationId xmlns:a16="http://schemas.microsoft.com/office/drawing/2014/main" id="{074FFCC5-6096-5641-5057-5E79DBE27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0438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52" name="Line 4773">
                <a:extLst>
                  <a:ext uri="{FF2B5EF4-FFF2-40B4-BE49-F238E27FC236}">
                    <a16:creationId xmlns:a16="http://schemas.microsoft.com/office/drawing/2014/main" id="{404FCFA7-84DC-96F4-CCB3-CF54FC5AE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513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53" name="Line 4774">
                <a:extLst>
                  <a:ext uri="{FF2B5EF4-FFF2-40B4-BE49-F238E27FC236}">
                    <a16:creationId xmlns:a16="http://schemas.microsoft.com/office/drawing/2014/main" id="{B486BD85-B4BD-2AD3-DBC7-645EDB16F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788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54" name="Line 4775">
                <a:extLst>
                  <a:ext uri="{FF2B5EF4-FFF2-40B4-BE49-F238E27FC236}">
                    <a16:creationId xmlns:a16="http://schemas.microsoft.com/office/drawing/2014/main" id="{4C0136EB-C35A-0448-1501-7D2887A76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3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55" name="Line 4776">
                <a:extLst>
                  <a:ext uri="{FF2B5EF4-FFF2-40B4-BE49-F238E27FC236}">
                    <a16:creationId xmlns:a16="http://schemas.microsoft.com/office/drawing/2014/main" id="{B1E3A21A-440E-7984-074B-95787BD62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2188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56" name="Line 4777">
                <a:extLst>
                  <a:ext uri="{FF2B5EF4-FFF2-40B4-BE49-F238E27FC236}">
                    <a16:creationId xmlns:a16="http://schemas.microsoft.com/office/drawing/2014/main" id="{97ECBB6E-BF3B-81CB-D511-B9CEE734E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6013" y="16605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57" name="Line 4778">
                <a:extLst>
                  <a:ext uri="{FF2B5EF4-FFF2-40B4-BE49-F238E27FC236}">
                    <a16:creationId xmlns:a16="http://schemas.microsoft.com/office/drawing/2014/main" id="{73D5284E-5D93-F539-93C9-D5B46FCAC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7288" y="16192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58" name="Line 4779">
                <a:extLst>
                  <a:ext uri="{FF2B5EF4-FFF2-40B4-BE49-F238E27FC236}">
                    <a16:creationId xmlns:a16="http://schemas.microsoft.com/office/drawing/2014/main" id="{CDE664F4-0519-4B32-5BA4-0C8E7D2A8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938" y="17018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59" name="Line 4780">
                <a:extLst>
                  <a:ext uri="{FF2B5EF4-FFF2-40B4-BE49-F238E27FC236}">
                    <a16:creationId xmlns:a16="http://schemas.microsoft.com/office/drawing/2014/main" id="{81041B3C-B9E7-88B8-A9DC-26AEB7091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2213" y="16605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0" name="Line 4781">
                <a:extLst>
                  <a:ext uri="{FF2B5EF4-FFF2-40B4-BE49-F238E27FC236}">
                    <a16:creationId xmlns:a16="http://schemas.microsoft.com/office/drawing/2014/main" id="{20012008-1565-6EE2-5F7A-07265CC4B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4913" y="1711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1" name="Line 4782">
                <a:extLst>
                  <a:ext uri="{FF2B5EF4-FFF2-40B4-BE49-F238E27FC236}">
                    <a16:creationId xmlns:a16="http://schemas.microsoft.com/office/drawing/2014/main" id="{321A7BA5-DD5D-FAEC-FB0E-24F19BA38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188" y="16732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2" name="Line 4783">
                <a:extLst>
                  <a:ext uri="{FF2B5EF4-FFF2-40B4-BE49-F238E27FC236}">
                    <a16:creationId xmlns:a16="http://schemas.microsoft.com/office/drawing/2014/main" id="{CCBF2493-CF0A-1A28-3371-EAB3B5C85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7788" y="17208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3" name="Line 4784">
                <a:extLst>
                  <a:ext uri="{FF2B5EF4-FFF2-40B4-BE49-F238E27FC236}">
                    <a16:creationId xmlns:a16="http://schemas.microsoft.com/office/drawing/2014/main" id="{4B11C580-46B2-8E64-F3A5-200FC85FC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9063" y="16827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4" name="Line 4785">
                <a:extLst>
                  <a:ext uri="{FF2B5EF4-FFF2-40B4-BE49-F238E27FC236}">
                    <a16:creationId xmlns:a16="http://schemas.microsoft.com/office/drawing/2014/main" id="{C3AA7C5A-BEBA-C605-D697-450235C7B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4138" y="17303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5" name="Line 4786">
                <a:extLst>
                  <a:ext uri="{FF2B5EF4-FFF2-40B4-BE49-F238E27FC236}">
                    <a16:creationId xmlns:a16="http://schemas.microsoft.com/office/drawing/2014/main" id="{F334B494-5584-BC63-571F-FF313519B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5413" y="16922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6" name="Line 4787">
                <a:extLst>
                  <a:ext uri="{FF2B5EF4-FFF2-40B4-BE49-F238E27FC236}">
                    <a16:creationId xmlns:a16="http://schemas.microsoft.com/office/drawing/2014/main" id="{A5081BB3-A655-43E5-B4CB-6479363E0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0013" y="17430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7" name="Line 4788">
                <a:extLst>
                  <a:ext uri="{FF2B5EF4-FFF2-40B4-BE49-F238E27FC236}">
                    <a16:creationId xmlns:a16="http://schemas.microsoft.com/office/drawing/2014/main" id="{E31A1FB4-D389-EED5-0300-B10A9AFCB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1288" y="1701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8" name="Line 4789">
                <a:extLst>
                  <a:ext uri="{FF2B5EF4-FFF2-40B4-BE49-F238E27FC236}">
                    <a16:creationId xmlns:a16="http://schemas.microsoft.com/office/drawing/2014/main" id="{CE4665E2-68BF-E167-5071-38C34298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3188" y="17526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9" name="Line 4790">
                <a:extLst>
                  <a:ext uri="{FF2B5EF4-FFF2-40B4-BE49-F238E27FC236}">
                    <a16:creationId xmlns:a16="http://schemas.microsoft.com/office/drawing/2014/main" id="{69F29831-1E7B-5E3B-44BA-AA04645DD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4463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0" name="Line 4791">
                <a:extLst>
                  <a:ext uri="{FF2B5EF4-FFF2-40B4-BE49-F238E27FC236}">
                    <a16:creationId xmlns:a16="http://schemas.microsoft.com/office/drawing/2014/main" id="{385E41B8-EFD7-46EF-B032-0EA823748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363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1" name="Line 4792">
                <a:extLst>
                  <a:ext uri="{FF2B5EF4-FFF2-40B4-BE49-F238E27FC236}">
                    <a16:creationId xmlns:a16="http://schemas.microsoft.com/office/drawing/2014/main" id="{1140F30C-3EF6-4416-A9CF-F3E041A33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7638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2" name="Line 4793">
                <a:extLst>
                  <a:ext uri="{FF2B5EF4-FFF2-40B4-BE49-F238E27FC236}">
                    <a16:creationId xmlns:a16="http://schemas.microsoft.com/office/drawing/2014/main" id="{13683427-D3EB-3D9E-2A23-CFB607EF6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9538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3" name="Line 4794">
                <a:extLst>
                  <a:ext uri="{FF2B5EF4-FFF2-40B4-BE49-F238E27FC236}">
                    <a16:creationId xmlns:a16="http://schemas.microsoft.com/office/drawing/2014/main" id="{4FCF5551-5EE3-BDC0-F2F6-B81C9234C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0813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4" name="Line 4795">
                <a:extLst>
                  <a:ext uri="{FF2B5EF4-FFF2-40B4-BE49-F238E27FC236}">
                    <a16:creationId xmlns:a16="http://schemas.microsoft.com/office/drawing/2014/main" id="{845A06FA-AB15-65BC-8D08-95F18CAEE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5888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5" name="Line 4796">
                <a:extLst>
                  <a:ext uri="{FF2B5EF4-FFF2-40B4-BE49-F238E27FC236}">
                    <a16:creationId xmlns:a16="http://schemas.microsoft.com/office/drawing/2014/main" id="{84FC6EA3-EFE8-E432-B918-32BEC60E2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163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6" name="Line 4797">
                <a:extLst>
                  <a:ext uri="{FF2B5EF4-FFF2-40B4-BE49-F238E27FC236}">
                    <a16:creationId xmlns:a16="http://schemas.microsoft.com/office/drawing/2014/main" id="{FE6C549B-AF6B-D3C7-1F6F-856B60D7A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6388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7" name="Line 4798">
                <a:extLst>
                  <a:ext uri="{FF2B5EF4-FFF2-40B4-BE49-F238E27FC236}">
                    <a16:creationId xmlns:a16="http://schemas.microsoft.com/office/drawing/2014/main" id="{AB6B6A93-6C9B-3541-E0D0-F56C0B79E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663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8" name="Line 4799">
                <a:extLst>
                  <a:ext uri="{FF2B5EF4-FFF2-40B4-BE49-F238E27FC236}">
                    <a16:creationId xmlns:a16="http://schemas.microsoft.com/office/drawing/2014/main" id="{C01FE8AE-A479-F98F-2522-8D7D1F4FB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6388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9" name="Line 4800">
                <a:extLst>
                  <a:ext uri="{FF2B5EF4-FFF2-40B4-BE49-F238E27FC236}">
                    <a16:creationId xmlns:a16="http://schemas.microsoft.com/office/drawing/2014/main" id="{8457D318-370D-FA1A-47BF-302281449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663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0" name="Line 4801">
                <a:extLst>
                  <a:ext uri="{FF2B5EF4-FFF2-40B4-BE49-F238E27FC236}">
                    <a16:creationId xmlns:a16="http://schemas.microsoft.com/office/drawing/2014/main" id="{1ED29D47-7967-54D9-A53C-0EA037039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2263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1" name="Line 4802">
                <a:extLst>
                  <a:ext uri="{FF2B5EF4-FFF2-40B4-BE49-F238E27FC236}">
                    <a16:creationId xmlns:a16="http://schemas.microsoft.com/office/drawing/2014/main" id="{FA494E5C-B846-7D43-798C-24C016D40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3538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2" name="Line 4803">
                <a:extLst>
                  <a:ext uri="{FF2B5EF4-FFF2-40B4-BE49-F238E27FC236}">
                    <a16:creationId xmlns:a16="http://schemas.microsoft.com/office/drawing/2014/main" id="{E64669CB-E82E-037B-5AF9-34F350C9E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1051" y="18065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3" name="Line 4804">
                <a:extLst>
                  <a:ext uri="{FF2B5EF4-FFF2-40B4-BE49-F238E27FC236}">
                    <a16:creationId xmlns:a16="http://schemas.microsoft.com/office/drawing/2014/main" id="{0EC5CCC6-327A-0A2B-A776-6CABD3C2D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2326" y="17684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4" name="Line 4805">
                <a:extLst>
                  <a:ext uri="{FF2B5EF4-FFF2-40B4-BE49-F238E27FC236}">
                    <a16:creationId xmlns:a16="http://schemas.microsoft.com/office/drawing/2014/main" id="{F8EE820F-F9D4-FB26-DACB-5CF7096D2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472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5" name="Line 4806">
                <a:extLst>
                  <a:ext uri="{FF2B5EF4-FFF2-40B4-BE49-F238E27FC236}">
                    <a16:creationId xmlns:a16="http://schemas.microsoft.com/office/drawing/2014/main" id="{76E2E9D0-B281-7A8E-39BA-358754FC3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6" name="Line 4807">
                <a:extLst>
                  <a:ext uri="{FF2B5EF4-FFF2-40B4-BE49-F238E27FC236}">
                    <a16:creationId xmlns:a16="http://schemas.microsoft.com/office/drawing/2014/main" id="{4AD425BF-9F7F-A9BB-DB27-20C8145F8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060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7" name="Line 4808">
                <a:extLst>
                  <a:ext uri="{FF2B5EF4-FFF2-40B4-BE49-F238E27FC236}">
                    <a16:creationId xmlns:a16="http://schemas.microsoft.com/office/drawing/2014/main" id="{B6CB152D-7AEF-2CB5-BBEE-8E739CFA4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187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8" name="Line 4809">
                <a:extLst>
                  <a:ext uri="{FF2B5EF4-FFF2-40B4-BE49-F238E27FC236}">
                    <a16:creationId xmlns:a16="http://schemas.microsoft.com/office/drawing/2014/main" id="{3AB793A3-7F16-8980-560A-4C826F806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377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9" name="Line 4810">
                <a:extLst>
                  <a:ext uri="{FF2B5EF4-FFF2-40B4-BE49-F238E27FC236}">
                    <a16:creationId xmlns:a16="http://schemas.microsoft.com/office/drawing/2014/main" id="{D3B889FB-A870-D908-4278-6DDBF75D9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05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90" name="Line 4811">
                <a:extLst>
                  <a:ext uri="{FF2B5EF4-FFF2-40B4-BE49-F238E27FC236}">
                    <a16:creationId xmlns:a16="http://schemas.microsoft.com/office/drawing/2014/main" id="{5AC44AA9-CB4D-5002-A0A6-9A4CC535C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91" name="Line 4812">
                <a:extLst>
                  <a:ext uri="{FF2B5EF4-FFF2-40B4-BE49-F238E27FC236}">
                    <a16:creationId xmlns:a16="http://schemas.microsoft.com/office/drawing/2014/main" id="{718D6D71-FF03-61BB-4671-C5CE12829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92" name="Line 4813">
                <a:extLst>
                  <a:ext uri="{FF2B5EF4-FFF2-40B4-BE49-F238E27FC236}">
                    <a16:creationId xmlns:a16="http://schemas.microsoft.com/office/drawing/2014/main" id="{B69934D8-FE47-2567-DC2F-7743452E6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93" name="Line 4814">
                <a:extLst>
                  <a:ext uri="{FF2B5EF4-FFF2-40B4-BE49-F238E27FC236}">
                    <a16:creationId xmlns:a16="http://schemas.microsoft.com/office/drawing/2014/main" id="{A23DAAD6-5222-9F8C-BD60-9F31E7C5E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94" name="Line 4815">
                <a:extLst>
                  <a:ext uri="{FF2B5EF4-FFF2-40B4-BE49-F238E27FC236}">
                    <a16:creationId xmlns:a16="http://schemas.microsoft.com/office/drawing/2014/main" id="{82F59CDF-14A8-049B-EAE5-67F7A9968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95" name="Line 4816">
                <a:extLst>
                  <a:ext uri="{FF2B5EF4-FFF2-40B4-BE49-F238E27FC236}">
                    <a16:creationId xmlns:a16="http://schemas.microsoft.com/office/drawing/2014/main" id="{19AA9244-38DC-0DFA-3F23-40FDCDEA8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96" name="Line 4817">
                <a:extLst>
                  <a:ext uri="{FF2B5EF4-FFF2-40B4-BE49-F238E27FC236}">
                    <a16:creationId xmlns:a16="http://schemas.microsoft.com/office/drawing/2014/main" id="{784C4A06-6326-2455-5738-A143C5399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97" name="Line 4818">
                <a:extLst>
                  <a:ext uri="{FF2B5EF4-FFF2-40B4-BE49-F238E27FC236}">
                    <a16:creationId xmlns:a16="http://schemas.microsoft.com/office/drawing/2014/main" id="{CC7A6561-AB11-F458-BE32-B8856A206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98" name="Line 4819">
                <a:extLst>
                  <a:ext uri="{FF2B5EF4-FFF2-40B4-BE49-F238E27FC236}">
                    <a16:creationId xmlns:a16="http://schemas.microsoft.com/office/drawing/2014/main" id="{3BB0F1EC-3663-806E-D1A5-59E6E066D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917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99" name="Line 4820">
                <a:extLst>
                  <a:ext uri="{FF2B5EF4-FFF2-40B4-BE49-F238E27FC236}">
                    <a16:creationId xmlns:a16="http://schemas.microsoft.com/office/drawing/2014/main" id="{375AD32A-727A-4AA5-EF8E-85438CD26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045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0" name="Line 4821">
                <a:extLst>
                  <a:ext uri="{FF2B5EF4-FFF2-40B4-BE49-F238E27FC236}">
                    <a16:creationId xmlns:a16="http://schemas.microsoft.com/office/drawing/2014/main" id="{0D1D76B3-35FB-3673-1FCA-06B59E69F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23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1" name="Line 4822">
                <a:extLst>
                  <a:ext uri="{FF2B5EF4-FFF2-40B4-BE49-F238E27FC236}">
                    <a16:creationId xmlns:a16="http://schemas.microsoft.com/office/drawing/2014/main" id="{4E0FB192-9874-F4B1-0DED-1C00711CE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36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2" name="Line 4823">
                <a:extLst>
                  <a:ext uri="{FF2B5EF4-FFF2-40B4-BE49-F238E27FC236}">
                    <a16:creationId xmlns:a16="http://schemas.microsoft.com/office/drawing/2014/main" id="{8AE33838-BA6A-44E3-8D07-A1441157E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3" name="Line 4824">
                <a:extLst>
                  <a:ext uri="{FF2B5EF4-FFF2-40B4-BE49-F238E27FC236}">
                    <a16:creationId xmlns:a16="http://schemas.microsoft.com/office/drawing/2014/main" id="{F8B5551D-3686-EA6B-E52D-5B2852095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997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4" name="Line 4825">
                <a:extLst>
                  <a:ext uri="{FF2B5EF4-FFF2-40B4-BE49-F238E27FC236}">
                    <a16:creationId xmlns:a16="http://schemas.microsoft.com/office/drawing/2014/main" id="{3A37D91E-2B1C-B63D-FD73-5202C63B5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5" name="Line 4826">
                <a:extLst>
                  <a:ext uri="{FF2B5EF4-FFF2-40B4-BE49-F238E27FC236}">
                    <a16:creationId xmlns:a16="http://schemas.microsoft.com/office/drawing/2014/main" id="{890736D8-1641-E380-0DB6-7D13FF982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95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6" name="Line 4827">
                <a:extLst>
                  <a:ext uri="{FF2B5EF4-FFF2-40B4-BE49-F238E27FC236}">
                    <a16:creationId xmlns:a16="http://schemas.microsoft.com/office/drawing/2014/main" id="{7FB623B5-491E-2E94-8D97-706AAB9D7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1788" y="18732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7" name="Line 4828">
                <a:extLst>
                  <a:ext uri="{FF2B5EF4-FFF2-40B4-BE49-F238E27FC236}">
                    <a16:creationId xmlns:a16="http://schemas.microsoft.com/office/drawing/2014/main" id="{A94D5FAB-693C-DD03-A23B-697A3A268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3063" y="18351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8" name="Line 4829">
                <a:extLst>
                  <a:ext uri="{FF2B5EF4-FFF2-40B4-BE49-F238E27FC236}">
                    <a16:creationId xmlns:a16="http://schemas.microsoft.com/office/drawing/2014/main" id="{A5E43497-4456-1715-FD97-A1171A42A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7038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9" name="Line 4830">
                <a:extLst>
                  <a:ext uri="{FF2B5EF4-FFF2-40B4-BE49-F238E27FC236}">
                    <a16:creationId xmlns:a16="http://schemas.microsoft.com/office/drawing/2014/main" id="{DED92D03-596F-5168-26AD-7A27A0E79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8313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10" name="Line 4831">
                <a:extLst>
                  <a:ext uri="{FF2B5EF4-FFF2-40B4-BE49-F238E27FC236}">
                    <a16:creationId xmlns:a16="http://schemas.microsoft.com/office/drawing/2014/main" id="{7ACE683C-2EC9-A4C4-D904-C9606AF70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2913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11" name="Line 4832">
                <a:extLst>
                  <a:ext uri="{FF2B5EF4-FFF2-40B4-BE49-F238E27FC236}">
                    <a16:creationId xmlns:a16="http://schemas.microsoft.com/office/drawing/2014/main" id="{6AB31385-F515-B888-3CEF-2A18FC382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4188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12" name="Line 4833">
                <a:extLst>
                  <a:ext uri="{FF2B5EF4-FFF2-40B4-BE49-F238E27FC236}">
                    <a16:creationId xmlns:a16="http://schemas.microsoft.com/office/drawing/2014/main" id="{D885F510-5123-62D2-253F-5EA50FB94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3238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13" name="Line 4834">
                <a:extLst>
                  <a:ext uri="{FF2B5EF4-FFF2-40B4-BE49-F238E27FC236}">
                    <a16:creationId xmlns:a16="http://schemas.microsoft.com/office/drawing/2014/main" id="{D334E8BB-F2A8-DB1E-CE09-029FDCE01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513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14" name="Line 4835">
                <a:extLst>
                  <a:ext uri="{FF2B5EF4-FFF2-40B4-BE49-F238E27FC236}">
                    <a16:creationId xmlns:a16="http://schemas.microsoft.com/office/drawing/2014/main" id="{4043E84A-EB5C-69C8-1D30-298CC0AD7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7688" y="18954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15" name="Line 4836">
                <a:extLst>
                  <a:ext uri="{FF2B5EF4-FFF2-40B4-BE49-F238E27FC236}">
                    <a16:creationId xmlns:a16="http://schemas.microsoft.com/office/drawing/2014/main" id="{085970E1-4631-9265-5941-0349E7934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8963" y="18573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16" name="Line 4837">
                <a:extLst>
                  <a:ext uri="{FF2B5EF4-FFF2-40B4-BE49-F238E27FC236}">
                    <a16:creationId xmlns:a16="http://schemas.microsoft.com/office/drawing/2014/main" id="{414A2940-F046-D64E-63A2-BE4D888BF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7688" y="18954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17" name="Line 4838">
                <a:extLst>
                  <a:ext uri="{FF2B5EF4-FFF2-40B4-BE49-F238E27FC236}">
                    <a16:creationId xmlns:a16="http://schemas.microsoft.com/office/drawing/2014/main" id="{88E7FE05-B5D0-5A14-6DCD-C516E0D4F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8963" y="18573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18" name="Line 4839">
                <a:extLst>
                  <a:ext uri="{FF2B5EF4-FFF2-40B4-BE49-F238E27FC236}">
                    <a16:creationId xmlns:a16="http://schemas.microsoft.com/office/drawing/2014/main" id="{651DFD32-CFF8-2EC0-A4C0-D31F2513C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1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19" name="Line 4840">
                <a:extLst>
                  <a:ext uri="{FF2B5EF4-FFF2-40B4-BE49-F238E27FC236}">
                    <a16:creationId xmlns:a16="http://schemas.microsoft.com/office/drawing/2014/main" id="{A19A59C2-5CA4-6F07-7841-99C20D72C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2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0" name="Line 4841">
                <a:extLst>
                  <a:ext uri="{FF2B5EF4-FFF2-40B4-BE49-F238E27FC236}">
                    <a16:creationId xmlns:a16="http://schemas.microsoft.com/office/drawing/2014/main" id="{287027B5-3657-A12D-8AC0-C5DBEC266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73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1" name="Line 4842">
                <a:extLst>
                  <a:ext uri="{FF2B5EF4-FFF2-40B4-BE49-F238E27FC236}">
                    <a16:creationId xmlns:a16="http://schemas.microsoft.com/office/drawing/2014/main" id="{B2953448-8AA5-C6C7-91B4-EEE10E3E8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86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2" name="Line 4843">
                <a:extLst>
                  <a:ext uri="{FF2B5EF4-FFF2-40B4-BE49-F238E27FC236}">
                    <a16:creationId xmlns:a16="http://schemas.microsoft.com/office/drawing/2014/main" id="{C1F25F46-77B3-F09D-CE05-52B385F0A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993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3" name="Line 4844">
                <a:extLst>
                  <a:ext uri="{FF2B5EF4-FFF2-40B4-BE49-F238E27FC236}">
                    <a16:creationId xmlns:a16="http://schemas.microsoft.com/office/drawing/2014/main" id="{63D743AA-6F66-CCFA-7B84-2412DD6BA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121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4" name="Line 4845">
                <a:extLst>
                  <a:ext uri="{FF2B5EF4-FFF2-40B4-BE49-F238E27FC236}">
                    <a16:creationId xmlns:a16="http://schemas.microsoft.com/office/drawing/2014/main" id="{45241EB3-EF37-3F1A-DF72-7275601F9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58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5" name="Line 4846">
                <a:extLst>
                  <a:ext uri="{FF2B5EF4-FFF2-40B4-BE49-F238E27FC236}">
                    <a16:creationId xmlns:a16="http://schemas.microsoft.com/office/drawing/2014/main" id="{1D16FAF5-9B9D-20F3-F745-52199E01F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6" name="Line 4847">
                <a:extLst>
                  <a:ext uri="{FF2B5EF4-FFF2-40B4-BE49-F238E27FC236}">
                    <a16:creationId xmlns:a16="http://schemas.microsoft.com/office/drawing/2014/main" id="{C23FC38C-2154-489B-091E-04CE7C5B0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89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7" name="Line 4848">
                <a:extLst>
                  <a:ext uri="{FF2B5EF4-FFF2-40B4-BE49-F238E27FC236}">
                    <a16:creationId xmlns:a16="http://schemas.microsoft.com/office/drawing/2014/main" id="{99ECA1CB-BD4A-911F-BF79-AC1DF1F48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8" name="Line 4849">
                <a:extLst>
                  <a:ext uri="{FF2B5EF4-FFF2-40B4-BE49-F238E27FC236}">
                    <a16:creationId xmlns:a16="http://schemas.microsoft.com/office/drawing/2014/main" id="{5637D7FB-E6C5-DE0B-6C42-03068800C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163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9" name="Line 4850">
                <a:extLst>
                  <a:ext uri="{FF2B5EF4-FFF2-40B4-BE49-F238E27FC236}">
                    <a16:creationId xmlns:a16="http://schemas.microsoft.com/office/drawing/2014/main" id="{3CF824E3-0C72-FF71-902D-1C0A33279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343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0" name="Line 4851">
                <a:extLst>
                  <a:ext uri="{FF2B5EF4-FFF2-40B4-BE49-F238E27FC236}">
                    <a16:creationId xmlns:a16="http://schemas.microsoft.com/office/drawing/2014/main" id="{FC07D926-809B-BEF2-1B69-57EE44296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16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1" name="Line 4852">
                <a:extLst>
                  <a:ext uri="{FF2B5EF4-FFF2-40B4-BE49-F238E27FC236}">
                    <a16:creationId xmlns:a16="http://schemas.microsoft.com/office/drawing/2014/main" id="{11ABD9B5-81C5-F001-E0D6-D84743041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29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2" name="Line 4853">
                <a:extLst>
                  <a:ext uri="{FF2B5EF4-FFF2-40B4-BE49-F238E27FC236}">
                    <a16:creationId xmlns:a16="http://schemas.microsoft.com/office/drawing/2014/main" id="{AEEB953B-8C6F-8AC7-857D-ABB305941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16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3" name="Line 4854">
                <a:extLst>
                  <a:ext uri="{FF2B5EF4-FFF2-40B4-BE49-F238E27FC236}">
                    <a16:creationId xmlns:a16="http://schemas.microsoft.com/office/drawing/2014/main" id="{582A8262-7016-0A12-4F44-3111F8D2F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29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4" name="Line 4855">
                <a:extLst>
                  <a:ext uri="{FF2B5EF4-FFF2-40B4-BE49-F238E27FC236}">
                    <a16:creationId xmlns:a16="http://schemas.microsoft.com/office/drawing/2014/main" id="{DCDB7D24-D4C1-B511-24B7-155066340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43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5" name="Line 4856">
                <a:extLst>
                  <a:ext uri="{FF2B5EF4-FFF2-40B4-BE49-F238E27FC236}">
                    <a16:creationId xmlns:a16="http://schemas.microsoft.com/office/drawing/2014/main" id="{FFEC158E-D4F7-72BC-5126-130ACA9BB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6" name="Line 4857">
                <a:extLst>
                  <a:ext uri="{FF2B5EF4-FFF2-40B4-BE49-F238E27FC236}">
                    <a16:creationId xmlns:a16="http://schemas.microsoft.com/office/drawing/2014/main" id="{3FB97611-3DC9-49A4-9877-6C0B7784A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39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7" name="Line 4858">
                <a:extLst>
                  <a:ext uri="{FF2B5EF4-FFF2-40B4-BE49-F238E27FC236}">
                    <a16:creationId xmlns:a16="http://schemas.microsoft.com/office/drawing/2014/main" id="{798A8CDB-2763-E747-A5A9-98CCDBABA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8" name="Line 4859">
                <a:extLst>
                  <a:ext uri="{FF2B5EF4-FFF2-40B4-BE49-F238E27FC236}">
                    <a16:creationId xmlns:a16="http://schemas.microsoft.com/office/drawing/2014/main" id="{78782546-206F-A7B4-9A86-4D90E3332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9" name="Line 4860">
                <a:extLst>
                  <a:ext uri="{FF2B5EF4-FFF2-40B4-BE49-F238E27FC236}">
                    <a16:creationId xmlns:a16="http://schemas.microsoft.com/office/drawing/2014/main" id="{9DD3B404-B8F8-C021-92BC-809049269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40" name="Line 4861">
                <a:extLst>
                  <a:ext uri="{FF2B5EF4-FFF2-40B4-BE49-F238E27FC236}">
                    <a16:creationId xmlns:a16="http://schemas.microsoft.com/office/drawing/2014/main" id="{30E55253-7ECD-7CE7-7330-53EE7EA68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41" name="Line 4862">
                <a:extLst>
                  <a:ext uri="{FF2B5EF4-FFF2-40B4-BE49-F238E27FC236}">
                    <a16:creationId xmlns:a16="http://schemas.microsoft.com/office/drawing/2014/main" id="{C46D69A5-38E6-5D6B-1C4C-3A60C7902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42" name="Line 4863">
                <a:extLst>
                  <a:ext uri="{FF2B5EF4-FFF2-40B4-BE49-F238E27FC236}">
                    <a16:creationId xmlns:a16="http://schemas.microsoft.com/office/drawing/2014/main" id="{7FD20F45-D28B-2D5A-35CB-3903C29B3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43" name="Line 4864">
                <a:extLst>
                  <a:ext uri="{FF2B5EF4-FFF2-40B4-BE49-F238E27FC236}">
                    <a16:creationId xmlns:a16="http://schemas.microsoft.com/office/drawing/2014/main" id="{C7719FAE-C1B0-8228-2302-68590400B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44" name="Line 4865">
                <a:extLst>
                  <a:ext uri="{FF2B5EF4-FFF2-40B4-BE49-F238E27FC236}">
                    <a16:creationId xmlns:a16="http://schemas.microsoft.com/office/drawing/2014/main" id="{43C2C1E8-95AF-F9CD-8144-383DFC2B9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883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45" name="Line 4866">
                <a:extLst>
                  <a:ext uri="{FF2B5EF4-FFF2-40B4-BE49-F238E27FC236}">
                    <a16:creationId xmlns:a16="http://schemas.microsoft.com/office/drawing/2014/main" id="{A93F8E35-2C5B-239C-1986-206592BC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46" name="Line 4867">
                <a:extLst>
                  <a:ext uri="{FF2B5EF4-FFF2-40B4-BE49-F238E27FC236}">
                    <a16:creationId xmlns:a16="http://schemas.microsoft.com/office/drawing/2014/main" id="{B558967B-3B6F-89AD-9075-4CF262A9A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47" name="Line 4868">
                <a:extLst>
                  <a:ext uri="{FF2B5EF4-FFF2-40B4-BE49-F238E27FC236}">
                    <a16:creationId xmlns:a16="http://schemas.microsoft.com/office/drawing/2014/main" id="{6D4991E5-0FD1-6225-3DFB-84B62A660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48" name="Line 4869">
                <a:extLst>
                  <a:ext uri="{FF2B5EF4-FFF2-40B4-BE49-F238E27FC236}">
                    <a16:creationId xmlns:a16="http://schemas.microsoft.com/office/drawing/2014/main" id="{C45CE43C-4C34-A0FF-A497-A00AD5BCE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49" name="Line 4870">
                <a:extLst>
                  <a:ext uri="{FF2B5EF4-FFF2-40B4-BE49-F238E27FC236}">
                    <a16:creationId xmlns:a16="http://schemas.microsoft.com/office/drawing/2014/main" id="{EB77D688-322E-5045-5CA5-B3FB13D88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0" name="Line 4872">
                <a:extLst>
                  <a:ext uri="{FF2B5EF4-FFF2-40B4-BE49-F238E27FC236}">
                    <a16:creationId xmlns:a16="http://schemas.microsoft.com/office/drawing/2014/main" id="{12683DFB-59A9-37B8-9BA4-89143B05B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1" name="Line 4873">
                <a:extLst>
                  <a:ext uri="{FF2B5EF4-FFF2-40B4-BE49-F238E27FC236}">
                    <a16:creationId xmlns:a16="http://schemas.microsoft.com/office/drawing/2014/main" id="{2DB980E5-1CA7-B871-2746-1E2A38404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2" name="Line 4874">
                <a:extLst>
                  <a:ext uri="{FF2B5EF4-FFF2-40B4-BE49-F238E27FC236}">
                    <a16:creationId xmlns:a16="http://schemas.microsoft.com/office/drawing/2014/main" id="{B53348CD-A705-E686-91D4-3250735CC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3" name="Line 4875">
                <a:extLst>
                  <a:ext uri="{FF2B5EF4-FFF2-40B4-BE49-F238E27FC236}">
                    <a16:creationId xmlns:a16="http://schemas.microsoft.com/office/drawing/2014/main" id="{308382C3-D915-610F-A733-DFBDB80EB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4" name="Line 4876">
                <a:extLst>
                  <a:ext uri="{FF2B5EF4-FFF2-40B4-BE49-F238E27FC236}">
                    <a16:creationId xmlns:a16="http://schemas.microsoft.com/office/drawing/2014/main" id="{643AE490-08C2-1EEB-AC99-38EAE3B34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5" name="Line 4877">
                <a:extLst>
                  <a:ext uri="{FF2B5EF4-FFF2-40B4-BE49-F238E27FC236}">
                    <a16:creationId xmlns:a16="http://schemas.microsoft.com/office/drawing/2014/main" id="{2A0FB5D8-911F-A713-CC7A-200D5AFB2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6" name="Line 4878">
                <a:extLst>
                  <a:ext uri="{FF2B5EF4-FFF2-40B4-BE49-F238E27FC236}">
                    <a16:creationId xmlns:a16="http://schemas.microsoft.com/office/drawing/2014/main" id="{3E92C1AC-6847-3BC4-4A97-0BC2028CF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7" name="Line 4879">
                <a:extLst>
                  <a:ext uri="{FF2B5EF4-FFF2-40B4-BE49-F238E27FC236}">
                    <a16:creationId xmlns:a16="http://schemas.microsoft.com/office/drawing/2014/main" id="{D7B07798-2A2A-BA65-8256-85D91B523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8" name="Line 4880">
                <a:extLst>
                  <a:ext uri="{FF2B5EF4-FFF2-40B4-BE49-F238E27FC236}">
                    <a16:creationId xmlns:a16="http://schemas.microsoft.com/office/drawing/2014/main" id="{ED59933E-0B8C-871C-76EF-F672851EF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9" name="Line 4881">
                <a:extLst>
                  <a:ext uri="{FF2B5EF4-FFF2-40B4-BE49-F238E27FC236}">
                    <a16:creationId xmlns:a16="http://schemas.microsoft.com/office/drawing/2014/main" id="{A657AB00-21CC-0C1F-02CA-98AA67393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60" name="Line 4882">
                <a:extLst>
                  <a:ext uri="{FF2B5EF4-FFF2-40B4-BE49-F238E27FC236}">
                    <a16:creationId xmlns:a16="http://schemas.microsoft.com/office/drawing/2014/main" id="{48753D45-376D-23A7-5123-9D7842646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61" name="Line 4883">
                <a:extLst>
                  <a:ext uri="{FF2B5EF4-FFF2-40B4-BE49-F238E27FC236}">
                    <a16:creationId xmlns:a16="http://schemas.microsoft.com/office/drawing/2014/main" id="{4344ADB2-C657-B372-14CD-9656EEA8A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62" name="Line 4884">
                <a:extLst>
                  <a:ext uri="{FF2B5EF4-FFF2-40B4-BE49-F238E27FC236}">
                    <a16:creationId xmlns:a16="http://schemas.microsoft.com/office/drawing/2014/main" id="{89E8918C-DFBB-8F0D-1662-B33CEA8A0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63" name="Line 4885">
                <a:extLst>
                  <a:ext uri="{FF2B5EF4-FFF2-40B4-BE49-F238E27FC236}">
                    <a16:creationId xmlns:a16="http://schemas.microsoft.com/office/drawing/2014/main" id="{7FD87CEB-F481-1730-C4D8-AAE6AF360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64" name="Line 4886">
                <a:extLst>
                  <a:ext uri="{FF2B5EF4-FFF2-40B4-BE49-F238E27FC236}">
                    <a16:creationId xmlns:a16="http://schemas.microsoft.com/office/drawing/2014/main" id="{CA4B0D4F-3005-FB60-12F8-D0B666263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65" name="Line 4887">
                <a:extLst>
                  <a:ext uri="{FF2B5EF4-FFF2-40B4-BE49-F238E27FC236}">
                    <a16:creationId xmlns:a16="http://schemas.microsoft.com/office/drawing/2014/main" id="{496AEE99-702F-EFFE-0F09-41788444F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66" name="Line 4888">
                <a:extLst>
                  <a:ext uri="{FF2B5EF4-FFF2-40B4-BE49-F238E27FC236}">
                    <a16:creationId xmlns:a16="http://schemas.microsoft.com/office/drawing/2014/main" id="{3F8F9F4A-0AB5-7903-C739-4F5FEB4CB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67" name="Line 4889">
                <a:extLst>
                  <a:ext uri="{FF2B5EF4-FFF2-40B4-BE49-F238E27FC236}">
                    <a16:creationId xmlns:a16="http://schemas.microsoft.com/office/drawing/2014/main" id="{528A3F24-4FB6-24DF-4A39-3FFA85EA7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963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68" name="Line 4890">
                <a:extLst>
                  <a:ext uri="{FF2B5EF4-FFF2-40B4-BE49-F238E27FC236}">
                    <a16:creationId xmlns:a16="http://schemas.microsoft.com/office/drawing/2014/main" id="{6C43C106-7C93-0576-B419-7F744C143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69" name="Line 4891">
                <a:extLst>
                  <a:ext uri="{FF2B5EF4-FFF2-40B4-BE49-F238E27FC236}">
                    <a16:creationId xmlns:a16="http://schemas.microsoft.com/office/drawing/2014/main" id="{B3F75346-5E24-8EFE-9C4C-854C0003D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0" name="Line 4892">
                <a:extLst>
                  <a:ext uri="{FF2B5EF4-FFF2-40B4-BE49-F238E27FC236}">
                    <a16:creationId xmlns:a16="http://schemas.microsoft.com/office/drawing/2014/main" id="{474DF2B5-5B29-FA2B-957D-6D406B828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1" name="Line 4893">
                <a:extLst>
                  <a:ext uri="{FF2B5EF4-FFF2-40B4-BE49-F238E27FC236}">
                    <a16:creationId xmlns:a16="http://schemas.microsoft.com/office/drawing/2014/main" id="{26D8F53F-C40D-2D01-89D9-B9BACC860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2" name="Line 4894">
                <a:extLst>
                  <a:ext uri="{FF2B5EF4-FFF2-40B4-BE49-F238E27FC236}">
                    <a16:creationId xmlns:a16="http://schemas.microsoft.com/office/drawing/2014/main" id="{82DF8025-D69E-3B30-0D27-FC771F69D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3" name="Line 4895">
                <a:extLst>
                  <a:ext uri="{FF2B5EF4-FFF2-40B4-BE49-F238E27FC236}">
                    <a16:creationId xmlns:a16="http://schemas.microsoft.com/office/drawing/2014/main" id="{ABA77E6D-3633-8FCA-1540-2BD5E30A1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4" name="Line 4896">
                <a:extLst>
                  <a:ext uri="{FF2B5EF4-FFF2-40B4-BE49-F238E27FC236}">
                    <a16:creationId xmlns:a16="http://schemas.microsoft.com/office/drawing/2014/main" id="{8960FB87-3C96-5867-4696-B4955D073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5" name="Line 4897">
                <a:extLst>
                  <a:ext uri="{FF2B5EF4-FFF2-40B4-BE49-F238E27FC236}">
                    <a16:creationId xmlns:a16="http://schemas.microsoft.com/office/drawing/2014/main" id="{B3E33CC7-2831-340D-033B-1C54F239F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6" name="Line 4898">
                <a:extLst>
                  <a:ext uri="{FF2B5EF4-FFF2-40B4-BE49-F238E27FC236}">
                    <a16:creationId xmlns:a16="http://schemas.microsoft.com/office/drawing/2014/main" id="{4ED00F13-D243-86B5-AF9C-83FC83AC1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7" name="Line 4899">
                <a:extLst>
                  <a:ext uri="{FF2B5EF4-FFF2-40B4-BE49-F238E27FC236}">
                    <a16:creationId xmlns:a16="http://schemas.microsoft.com/office/drawing/2014/main" id="{0C03E193-0157-DED3-3195-C7534425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8" name="Line 4900">
                <a:extLst>
                  <a:ext uri="{FF2B5EF4-FFF2-40B4-BE49-F238E27FC236}">
                    <a16:creationId xmlns:a16="http://schemas.microsoft.com/office/drawing/2014/main" id="{8D043312-394E-7337-6F56-929723D17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9" name="Line 4901">
                <a:extLst>
                  <a:ext uri="{FF2B5EF4-FFF2-40B4-BE49-F238E27FC236}">
                    <a16:creationId xmlns:a16="http://schemas.microsoft.com/office/drawing/2014/main" id="{A96B864D-B741-011D-D4B7-5188F2077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80" name="Line 4902">
                <a:extLst>
                  <a:ext uri="{FF2B5EF4-FFF2-40B4-BE49-F238E27FC236}">
                    <a16:creationId xmlns:a16="http://schemas.microsoft.com/office/drawing/2014/main" id="{6C153363-5E87-102B-06BB-53F74C39A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81" name="Line 4903">
                <a:extLst>
                  <a:ext uri="{FF2B5EF4-FFF2-40B4-BE49-F238E27FC236}">
                    <a16:creationId xmlns:a16="http://schemas.microsoft.com/office/drawing/2014/main" id="{8DEB4A0E-518E-3EA5-E62B-8F99683CE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82" name="Line 4904">
                <a:extLst>
                  <a:ext uri="{FF2B5EF4-FFF2-40B4-BE49-F238E27FC236}">
                    <a16:creationId xmlns:a16="http://schemas.microsoft.com/office/drawing/2014/main" id="{4CCA140F-A3C8-ECCD-EAD3-D48602B4E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83" name="Line 4905">
                <a:extLst>
                  <a:ext uri="{FF2B5EF4-FFF2-40B4-BE49-F238E27FC236}">
                    <a16:creationId xmlns:a16="http://schemas.microsoft.com/office/drawing/2014/main" id="{3E5CFED9-B5F6-6911-F8B6-E96A01E7A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84" name="Line 4906">
                <a:extLst>
                  <a:ext uri="{FF2B5EF4-FFF2-40B4-BE49-F238E27FC236}">
                    <a16:creationId xmlns:a16="http://schemas.microsoft.com/office/drawing/2014/main" id="{0D20E676-1FF1-17BA-9A52-C00FD9F02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85" name="Line 4907">
                <a:extLst>
                  <a:ext uri="{FF2B5EF4-FFF2-40B4-BE49-F238E27FC236}">
                    <a16:creationId xmlns:a16="http://schemas.microsoft.com/office/drawing/2014/main" id="{25902857-3D68-949E-F953-686290464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86" name="Line 4908">
                <a:extLst>
                  <a:ext uri="{FF2B5EF4-FFF2-40B4-BE49-F238E27FC236}">
                    <a16:creationId xmlns:a16="http://schemas.microsoft.com/office/drawing/2014/main" id="{30E54FB0-C53C-D630-DCCD-4AAA1C393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87" name="Line 4909">
                <a:extLst>
                  <a:ext uri="{FF2B5EF4-FFF2-40B4-BE49-F238E27FC236}">
                    <a16:creationId xmlns:a16="http://schemas.microsoft.com/office/drawing/2014/main" id="{3C84A502-2AD9-4ADC-BACB-67695E541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88" name="Line 4910">
                <a:extLst>
                  <a:ext uri="{FF2B5EF4-FFF2-40B4-BE49-F238E27FC236}">
                    <a16:creationId xmlns:a16="http://schemas.microsoft.com/office/drawing/2014/main" id="{0A6E1406-F457-E791-9A69-43FE388EC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89" name="Line 4911">
                <a:extLst>
                  <a:ext uri="{FF2B5EF4-FFF2-40B4-BE49-F238E27FC236}">
                    <a16:creationId xmlns:a16="http://schemas.microsoft.com/office/drawing/2014/main" id="{F29632D7-101D-ACDC-AFAB-4F7C84123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0" name="Line 4912">
                <a:extLst>
                  <a:ext uri="{FF2B5EF4-FFF2-40B4-BE49-F238E27FC236}">
                    <a16:creationId xmlns:a16="http://schemas.microsoft.com/office/drawing/2014/main" id="{50B64112-5356-2359-ABB5-9FC85E758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1" name="Line 4913">
                <a:extLst>
                  <a:ext uri="{FF2B5EF4-FFF2-40B4-BE49-F238E27FC236}">
                    <a16:creationId xmlns:a16="http://schemas.microsoft.com/office/drawing/2014/main" id="{9AC0BC11-BF36-A1F6-C5A4-A3444649F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2" name="Line 4914">
                <a:extLst>
                  <a:ext uri="{FF2B5EF4-FFF2-40B4-BE49-F238E27FC236}">
                    <a16:creationId xmlns:a16="http://schemas.microsoft.com/office/drawing/2014/main" id="{04E6BF4C-2C4C-1307-9CF8-CCA107C2A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3" name="Line 4915">
                <a:extLst>
                  <a:ext uri="{FF2B5EF4-FFF2-40B4-BE49-F238E27FC236}">
                    <a16:creationId xmlns:a16="http://schemas.microsoft.com/office/drawing/2014/main" id="{57CA1D41-A40E-619C-23E8-DACAD3A28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4" name="Line 4916">
                <a:extLst>
                  <a:ext uri="{FF2B5EF4-FFF2-40B4-BE49-F238E27FC236}">
                    <a16:creationId xmlns:a16="http://schemas.microsoft.com/office/drawing/2014/main" id="{8CA1C3EC-EDF6-6653-2F91-BADD8A9AF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5" name="Line 4917">
                <a:extLst>
                  <a:ext uri="{FF2B5EF4-FFF2-40B4-BE49-F238E27FC236}">
                    <a16:creationId xmlns:a16="http://schemas.microsoft.com/office/drawing/2014/main" id="{1544B374-C61C-4245-01AD-AA7AA996F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6" name="Line 4918">
                <a:extLst>
                  <a:ext uri="{FF2B5EF4-FFF2-40B4-BE49-F238E27FC236}">
                    <a16:creationId xmlns:a16="http://schemas.microsoft.com/office/drawing/2014/main" id="{5E923F19-1355-45A4-4DC2-C62E73022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7" name="Line 4919">
                <a:extLst>
                  <a:ext uri="{FF2B5EF4-FFF2-40B4-BE49-F238E27FC236}">
                    <a16:creationId xmlns:a16="http://schemas.microsoft.com/office/drawing/2014/main" id="{BAE041FB-0736-D0F0-4D03-62C032582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8" name="Line 4920">
                <a:extLst>
                  <a:ext uri="{FF2B5EF4-FFF2-40B4-BE49-F238E27FC236}">
                    <a16:creationId xmlns:a16="http://schemas.microsoft.com/office/drawing/2014/main" id="{6C6984D5-A72E-E4F0-0995-5E76ADFBF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9" name="Line 4921">
                <a:extLst>
                  <a:ext uri="{FF2B5EF4-FFF2-40B4-BE49-F238E27FC236}">
                    <a16:creationId xmlns:a16="http://schemas.microsoft.com/office/drawing/2014/main" id="{3E2DE8E8-3792-A4D9-8EAD-DFA5B864A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00" name="Line 4922">
                <a:extLst>
                  <a:ext uri="{FF2B5EF4-FFF2-40B4-BE49-F238E27FC236}">
                    <a16:creationId xmlns:a16="http://schemas.microsoft.com/office/drawing/2014/main" id="{D05B286C-D831-DE97-7F34-A45AA9A32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01" name="Line 4923">
                <a:extLst>
                  <a:ext uri="{FF2B5EF4-FFF2-40B4-BE49-F238E27FC236}">
                    <a16:creationId xmlns:a16="http://schemas.microsoft.com/office/drawing/2014/main" id="{61A0A416-BC90-5D19-FCCA-5FB47BF75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02" name="Line 4924">
                <a:extLst>
                  <a:ext uri="{FF2B5EF4-FFF2-40B4-BE49-F238E27FC236}">
                    <a16:creationId xmlns:a16="http://schemas.microsoft.com/office/drawing/2014/main" id="{D62034C5-CCD6-839A-D06C-28AF4E2FC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03" name="Line 4925">
                <a:extLst>
                  <a:ext uri="{FF2B5EF4-FFF2-40B4-BE49-F238E27FC236}">
                    <a16:creationId xmlns:a16="http://schemas.microsoft.com/office/drawing/2014/main" id="{70A3693D-A201-07C8-D5AD-C717309B4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04" name="Line 4926">
                <a:extLst>
                  <a:ext uri="{FF2B5EF4-FFF2-40B4-BE49-F238E27FC236}">
                    <a16:creationId xmlns:a16="http://schemas.microsoft.com/office/drawing/2014/main" id="{A83D5A5F-9EB0-7760-F736-C81D021FE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05" name="Line 4927">
                <a:extLst>
                  <a:ext uri="{FF2B5EF4-FFF2-40B4-BE49-F238E27FC236}">
                    <a16:creationId xmlns:a16="http://schemas.microsoft.com/office/drawing/2014/main" id="{1FDB9394-0603-F49F-482F-3F5319E7B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06" name="Line 4928">
                <a:extLst>
                  <a:ext uri="{FF2B5EF4-FFF2-40B4-BE49-F238E27FC236}">
                    <a16:creationId xmlns:a16="http://schemas.microsoft.com/office/drawing/2014/main" id="{170B80A2-D93C-A2C3-F7AF-9F5F5CD8F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07" name="Line 4929">
                <a:extLst>
                  <a:ext uri="{FF2B5EF4-FFF2-40B4-BE49-F238E27FC236}">
                    <a16:creationId xmlns:a16="http://schemas.microsoft.com/office/drawing/2014/main" id="{765A625A-F4DE-32FC-4291-17461172D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08" name="Line 4930">
                <a:extLst>
                  <a:ext uri="{FF2B5EF4-FFF2-40B4-BE49-F238E27FC236}">
                    <a16:creationId xmlns:a16="http://schemas.microsoft.com/office/drawing/2014/main" id="{720B9C23-732B-4DE7-DA76-911235FFD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09" name="Line 4931">
                <a:extLst>
                  <a:ext uri="{FF2B5EF4-FFF2-40B4-BE49-F238E27FC236}">
                    <a16:creationId xmlns:a16="http://schemas.microsoft.com/office/drawing/2014/main" id="{B4FDA80F-37E9-5CDA-7A01-76218D841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10" name="Line 4932">
                <a:extLst>
                  <a:ext uri="{FF2B5EF4-FFF2-40B4-BE49-F238E27FC236}">
                    <a16:creationId xmlns:a16="http://schemas.microsoft.com/office/drawing/2014/main" id="{2D3573B8-0D0D-21D5-A590-1516DEDFA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11" name="Line 4933">
                <a:extLst>
                  <a:ext uri="{FF2B5EF4-FFF2-40B4-BE49-F238E27FC236}">
                    <a16:creationId xmlns:a16="http://schemas.microsoft.com/office/drawing/2014/main" id="{4F691D0F-C271-03E6-02A7-F060F32E0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12" name="Line 4934">
                <a:extLst>
                  <a:ext uri="{FF2B5EF4-FFF2-40B4-BE49-F238E27FC236}">
                    <a16:creationId xmlns:a16="http://schemas.microsoft.com/office/drawing/2014/main" id="{396F963C-2510-D48D-98B3-1ED352FD8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13" name="Line 4935">
                <a:extLst>
                  <a:ext uri="{FF2B5EF4-FFF2-40B4-BE49-F238E27FC236}">
                    <a16:creationId xmlns:a16="http://schemas.microsoft.com/office/drawing/2014/main" id="{6B91C77A-F7CC-07BA-5310-36654CB9A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14" name="Line 4936">
                <a:extLst>
                  <a:ext uri="{FF2B5EF4-FFF2-40B4-BE49-F238E27FC236}">
                    <a16:creationId xmlns:a16="http://schemas.microsoft.com/office/drawing/2014/main" id="{719832D3-0A05-E7C8-07F6-76B3D9C4C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15" name="Line 4937">
                <a:extLst>
                  <a:ext uri="{FF2B5EF4-FFF2-40B4-BE49-F238E27FC236}">
                    <a16:creationId xmlns:a16="http://schemas.microsoft.com/office/drawing/2014/main" id="{7B591D49-4472-F226-0660-251E8495C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16" name="Line 4938">
                <a:extLst>
                  <a:ext uri="{FF2B5EF4-FFF2-40B4-BE49-F238E27FC236}">
                    <a16:creationId xmlns:a16="http://schemas.microsoft.com/office/drawing/2014/main" id="{AA8E7D98-9C56-AB9B-83D0-A0B8D8E98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17" name="Line 4939">
                <a:extLst>
                  <a:ext uri="{FF2B5EF4-FFF2-40B4-BE49-F238E27FC236}">
                    <a16:creationId xmlns:a16="http://schemas.microsoft.com/office/drawing/2014/main" id="{B2A35935-0D2D-40E0-21B9-9B563C084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18" name="Line 4940">
                <a:extLst>
                  <a:ext uri="{FF2B5EF4-FFF2-40B4-BE49-F238E27FC236}">
                    <a16:creationId xmlns:a16="http://schemas.microsoft.com/office/drawing/2014/main" id="{82E1B900-3F8E-60EC-72D4-150B34FC9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19" name="Line 4941">
                <a:extLst>
                  <a:ext uri="{FF2B5EF4-FFF2-40B4-BE49-F238E27FC236}">
                    <a16:creationId xmlns:a16="http://schemas.microsoft.com/office/drawing/2014/main" id="{7DF940FC-4B7B-71E4-03A0-B3070AB65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20" name="Line 4942">
                <a:extLst>
                  <a:ext uri="{FF2B5EF4-FFF2-40B4-BE49-F238E27FC236}">
                    <a16:creationId xmlns:a16="http://schemas.microsoft.com/office/drawing/2014/main" id="{3834E2FF-DBE6-D313-09B4-DFDF5DF51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21" name="Line 4943">
                <a:extLst>
                  <a:ext uri="{FF2B5EF4-FFF2-40B4-BE49-F238E27FC236}">
                    <a16:creationId xmlns:a16="http://schemas.microsoft.com/office/drawing/2014/main" id="{EB878778-3FCD-0C46-2EE0-5DF78277D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22" name="Line 4944">
                <a:extLst>
                  <a:ext uri="{FF2B5EF4-FFF2-40B4-BE49-F238E27FC236}">
                    <a16:creationId xmlns:a16="http://schemas.microsoft.com/office/drawing/2014/main" id="{E2C69EF2-E538-E2C2-92F5-A72A5FD42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23" name="Line 4945">
                <a:extLst>
                  <a:ext uri="{FF2B5EF4-FFF2-40B4-BE49-F238E27FC236}">
                    <a16:creationId xmlns:a16="http://schemas.microsoft.com/office/drawing/2014/main" id="{055AC1E5-CB64-99A3-B608-BDAEE0CD1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24" name="Line 4946">
                <a:extLst>
                  <a:ext uri="{FF2B5EF4-FFF2-40B4-BE49-F238E27FC236}">
                    <a16:creationId xmlns:a16="http://schemas.microsoft.com/office/drawing/2014/main" id="{A9AF9E53-F078-A8B7-2DB8-5F9028F2C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25" name="Line 4947">
                <a:extLst>
                  <a:ext uri="{FF2B5EF4-FFF2-40B4-BE49-F238E27FC236}">
                    <a16:creationId xmlns:a16="http://schemas.microsoft.com/office/drawing/2014/main" id="{3DDEB5BB-86A1-35DB-CF42-C83EE8920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26" name="Line 4948">
                <a:extLst>
                  <a:ext uri="{FF2B5EF4-FFF2-40B4-BE49-F238E27FC236}">
                    <a16:creationId xmlns:a16="http://schemas.microsoft.com/office/drawing/2014/main" id="{3128B264-E014-CA18-9DDD-17126D2A7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27" name="Line 4949">
                <a:extLst>
                  <a:ext uri="{FF2B5EF4-FFF2-40B4-BE49-F238E27FC236}">
                    <a16:creationId xmlns:a16="http://schemas.microsoft.com/office/drawing/2014/main" id="{234C4999-D257-CF89-0842-ED3E29BAF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28" name="Line 4950">
                <a:extLst>
                  <a:ext uri="{FF2B5EF4-FFF2-40B4-BE49-F238E27FC236}">
                    <a16:creationId xmlns:a16="http://schemas.microsoft.com/office/drawing/2014/main" id="{41EF0519-193F-C4CD-8569-944CC2D18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29" name="Line 4951">
                <a:extLst>
                  <a:ext uri="{FF2B5EF4-FFF2-40B4-BE49-F238E27FC236}">
                    <a16:creationId xmlns:a16="http://schemas.microsoft.com/office/drawing/2014/main" id="{25C649CD-AE06-0C92-C74D-2656F1F95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30" name="Line 4952">
                <a:extLst>
                  <a:ext uri="{FF2B5EF4-FFF2-40B4-BE49-F238E27FC236}">
                    <a16:creationId xmlns:a16="http://schemas.microsoft.com/office/drawing/2014/main" id="{34950DDD-D06C-8643-974D-F0DB3F354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31" name="Line 4953">
                <a:extLst>
                  <a:ext uri="{FF2B5EF4-FFF2-40B4-BE49-F238E27FC236}">
                    <a16:creationId xmlns:a16="http://schemas.microsoft.com/office/drawing/2014/main" id="{AE4C36BC-7991-4260-A28F-4D9EAD50E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32" name="Line 4954">
                <a:extLst>
                  <a:ext uri="{FF2B5EF4-FFF2-40B4-BE49-F238E27FC236}">
                    <a16:creationId xmlns:a16="http://schemas.microsoft.com/office/drawing/2014/main" id="{42E30C26-4ECB-CD86-0B49-696AEC600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33" name="Line 4955">
                <a:extLst>
                  <a:ext uri="{FF2B5EF4-FFF2-40B4-BE49-F238E27FC236}">
                    <a16:creationId xmlns:a16="http://schemas.microsoft.com/office/drawing/2014/main" id="{D39D91DE-2786-A21D-1DD5-4E92B96EE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34" name="Line 4956">
                <a:extLst>
                  <a:ext uri="{FF2B5EF4-FFF2-40B4-BE49-F238E27FC236}">
                    <a16:creationId xmlns:a16="http://schemas.microsoft.com/office/drawing/2014/main" id="{3EF77FA5-68C7-F11D-5C8C-35E352344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35" name="Line 4957">
                <a:extLst>
                  <a:ext uri="{FF2B5EF4-FFF2-40B4-BE49-F238E27FC236}">
                    <a16:creationId xmlns:a16="http://schemas.microsoft.com/office/drawing/2014/main" id="{A3283794-9C77-2F64-1EE6-AE5D02389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36" name="Line 4958">
                <a:extLst>
                  <a:ext uri="{FF2B5EF4-FFF2-40B4-BE49-F238E27FC236}">
                    <a16:creationId xmlns:a16="http://schemas.microsoft.com/office/drawing/2014/main" id="{D6C67C45-EC7A-F758-7F06-F171AF180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37" name="Line 4959">
                <a:extLst>
                  <a:ext uri="{FF2B5EF4-FFF2-40B4-BE49-F238E27FC236}">
                    <a16:creationId xmlns:a16="http://schemas.microsoft.com/office/drawing/2014/main" id="{05AAF21E-76AF-7EF1-5BF8-93FF90D5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38" name="Line 4960">
                <a:extLst>
                  <a:ext uri="{FF2B5EF4-FFF2-40B4-BE49-F238E27FC236}">
                    <a16:creationId xmlns:a16="http://schemas.microsoft.com/office/drawing/2014/main" id="{B8DA3A64-E4F0-54D9-B83F-3AC5504AD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39" name="Line 4961">
                <a:extLst>
                  <a:ext uri="{FF2B5EF4-FFF2-40B4-BE49-F238E27FC236}">
                    <a16:creationId xmlns:a16="http://schemas.microsoft.com/office/drawing/2014/main" id="{94FD0BCF-75BD-A3A8-FCA1-600B83A75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40" name="Line 4962">
                <a:extLst>
                  <a:ext uri="{FF2B5EF4-FFF2-40B4-BE49-F238E27FC236}">
                    <a16:creationId xmlns:a16="http://schemas.microsoft.com/office/drawing/2014/main" id="{0CB08502-92F8-AFF0-FA6D-888CE6EAD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41" name="Line 4963">
                <a:extLst>
                  <a:ext uri="{FF2B5EF4-FFF2-40B4-BE49-F238E27FC236}">
                    <a16:creationId xmlns:a16="http://schemas.microsoft.com/office/drawing/2014/main" id="{A47C4E58-76FD-6B3A-980B-46CEA17A1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42" name="Line 4964">
                <a:extLst>
                  <a:ext uri="{FF2B5EF4-FFF2-40B4-BE49-F238E27FC236}">
                    <a16:creationId xmlns:a16="http://schemas.microsoft.com/office/drawing/2014/main" id="{224B2206-EFC6-C945-2EFD-7860A2BBA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43" name="Line 4965">
                <a:extLst>
                  <a:ext uri="{FF2B5EF4-FFF2-40B4-BE49-F238E27FC236}">
                    <a16:creationId xmlns:a16="http://schemas.microsoft.com/office/drawing/2014/main" id="{37A36EAE-7F28-A465-5010-A7F89228B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44" name="Line 4966">
                <a:extLst>
                  <a:ext uri="{FF2B5EF4-FFF2-40B4-BE49-F238E27FC236}">
                    <a16:creationId xmlns:a16="http://schemas.microsoft.com/office/drawing/2014/main" id="{E4BCBB7B-5239-E985-2378-CFD6C4883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45" name="Line 4967">
                <a:extLst>
                  <a:ext uri="{FF2B5EF4-FFF2-40B4-BE49-F238E27FC236}">
                    <a16:creationId xmlns:a16="http://schemas.microsoft.com/office/drawing/2014/main" id="{A61F9AB7-A8DA-E204-B0C7-EB5308C6E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46" name="Line 4968">
                <a:extLst>
                  <a:ext uri="{FF2B5EF4-FFF2-40B4-BE49-F238E27FC236}">
                    <a16:creationId xmlns:a16="http://schemas.microsoft.com/office/drawing/2014/main" id="{A140EF04-86D9-00FF-E97F-C928D61CD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47" name="Line 4969">
                <a:extLst>
                  <a:ext uri="{FF2B5EF4-FFF2-40B4-BE49-F238E27FC236}">
                    <a16:creationId xmlns:a16="http://schemas.microsoft.com/office/drawing/2014/main" id="{9B2DE8B1-3260-EE5E-95F5-C5B249472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48" name="Line 4970">
                <a:extLst>
                  <a:ext uri="{FF2B5EF4-FFF2-40B4-BE49-F238E27FC236}">
                    <a16:creationId xmlns:a16="http://schemas.microsoft.com/office/drawing/2014/main" id="{D1E642CD-419E-6B4E-5E62-894BA7B24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49" name="Line 4971">
                <a:extLst>
                  <a:ext uri="{FF2B5EF4-FFF2-40B4-BE49-F238E27FC236}">
                    <a16:creationId xmlns:a16="http://schemas.microsoft.com/office/drawing/2014/main" id="{B8F415B3-DA2D-EFE7-5ECB-C51163C5D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50" name="Line 4972">
                <a:extLst>
                  <a:ext uri="{FF2B5EF4-FFF2-40B4-BE49-F238E27FC236}">
                    <a16:creationId xmlns:a16="http://schemas.microsoft.com/office/drawing/2014/main" id="{400FE0F5-7E7A-0FCE-F9EE-D5C32DBD5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51" name="Line 4973">
                <a:extLst>
                  <a:ext uri="{FF2B5EF4-FFF2-40B4-BE49-F238E27FC236}">
                    <a16:creationId xmlns:a16="http://schemas.microsoft.com/office/drawing/2014/main" id="{6AC32041-4B1B-B930-184E-90EAB3901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52" name="Line 4974">
                <a:extLst>
                  <a:ext uri="{FF2B5EF4-FFF2-40B4-BE49-F238E27FC236}">
                    <a16:creationId xmlns:a16="http://schemas.microsoft.com/office/drawing/2014/main" id="{0F113EA5-4BD2-311C-9618-BA505DE3E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53" name="Line 4975">
                <a:extLst>
                  <a:ext uri="{FF2B5EF4-FFF2-40B4-BE49-F238E27FC236}">
                    <a16:creationId xmlns:a16="http://schemas.microsoft.com/office/drawing/2014/main" id="{46A0E8A4-AFB4-0B52-ED7F-B792EE540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54" name="Line 4976">
                <a:extLst>
                  <a:ext uri="{FF2B5EF4-FFF2-40B4-BE49-F238E27FC236}">
                    <a16:creationId xmlns:a16="http://schemas.microsoft.com/office/drawing/2014/main" id="{A25C91A9-D11A-9989-24A1-20B7C04C9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55" name="Line 4977">
                <a:extLst>
                  <a:ext uri="{FF2B5EF4-FFF2-40B4-BE49-F238E27FC236}">
                    <a16:creationId xmlns:a16="http://schemas.microsoft.com/office/drawing/2014/main" id="{787515DC-C7F7-D0A0-E104-820F16160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56" name="Line 4978">
                <a:extLst>
                  <a:ext uri="{FF2B5EF4-FFF2-40B4-BE49-F238E27FC236}">
                    <a16:creationId xmlns:a16="http://schemas.microsoft.com/office/drawing/2014/main" id="{036BDE50-B6B0-82E7-35D5-2BAD256DB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57" name="Line 4979">
                <a:extLst>
                  <a:ext uri="{FF2B5EF4-FFF2-40B4-BE49-F238E27FC236}">
                    <a16:creationId xmlns:a16="http://schemas.microsoft.com/office/drawing/2014/main" id="{60671D1F-6E01-79AC-059C-87720702D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58" name="Line 4980">
                <a:extLst>
                  <a:ext uri="{FF2B5EF4-FFF2-40B4-BE49-F238E27FC236}">
                    <a16:creationId xmlns:a16="http://schemas.microsoft.com/office/drawing/2014/main" id="{FF397615-A3CC-9CED-99A4-7BA5720AA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59" name="Line 4981">
                <a:extLst>
                  <a:ext uri="{FF2B5EF4-FFF2-40B4-BE49-F238E27FC236}">
                    <a16:creationId xmlns:a16="http://schemas.microsoft.com/office/drawing/2014/main" id="{C9F786C0-4073-5212-3B44-5840FE5E2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60" name="Line 4982">
                <a:extLst>
                  <a:ext uri="{FF2B5EF4-FFF2-40B4-BE49-F238E27FC236}">
                    <a16:creationId xmlns:a16="http://schemas.microsoft.com/office/drawing/2014/main" id="{94E335BC-8F24-AFE1-E144-5D7A6CCA0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61" name="Line 4983">
                <a:extLst>
                  <a:ext uri="{FF2B5EF4-FFF2-40B4-BE49-F238E27FC236}">
                    <a16:creationId xmlns:a16="http://schemas.microsoft.com/office/drawing/2014/main" id="{B0FD957D-328C-E4B8-F3DD-887BA8517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62" name="Line 4984">
                <a:extLst>
                  <a:ext uri="{FF2B5EF4-FFF2-40B4-BE49-F238E27FC236}">
                    <a16:creationId xmlns:a16="http://schemas.microsoft.com/office/drawing/2014/main" id="{48AAAAF9-4F39-F647-57A2-24DFCCA68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63" name="Line 4985">
                <a:extLst>
                  <a:ext uri="{FF2B5EF4-FFF2-40B4-BE49-F238E27FC236}">
                    <a16:creationId xmlns:a16="http://schemas.microsoft.com/office/drawing/2014/main" id="{F7600A8F-BD8C-2ECD-CDD2-552C89908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64" name="Line 4986">
                <a:extLst>
                  <a:ext uri="{FF2B5EF4-FFF2-40B4-BE49-F238E27FC236}">
                    <a16:creationId xmlns:a16="http://schemas.microsoft.com/office/drawing/2014/main" id="{B1AB19AD-F9DB-D701-CFDC-056C91B4D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65" name="Line 4987">
                <a:extLst>
                  <a:ext uri="{FF2B5EF4-FFF2-40B4-BE49-F238E27FC236}">
                    <a16:creationId xmlns:a16="http://schemas.microsoft.com/office/drawing/2014/main" id="{EDDE2845-7E4D-646B-51F9-2420E6321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66" name="Line 4988">
                <a:extLst>
                  <a:ext uri="{FF2B5EF4-FFF2-40B4-BE49-F238E27FC236}">
                    <a16:creationId xmlns:a16="http://schemas.microsoft.com/office/drawing/2014/main" id="{077A6498-E600-AC7F-302E-2185BCBB7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67" name="Line 4989">
                <a:extLst>
                  <a:ext uri="{FF2B5EF4-FFF2-40B4-BE49-F238E27FC236}">
                    <a16:creationId xmlns:a16="http://schemas.microsoft.com/office/drawing/2014/main" id="{CB41B21D-E739-A2F6-90FB-5830D5329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68" name="Line 4990">
                <a:extLst>
                  <a:ext uri="{FF2B5EF4-FFF2-40B4-BE49-F238E27FC236}">
                    <a16:creationId xmlns:a16="http://schemas.microsoft.com/office/drawing/2014/main" id="{1B7F9B0A-330C-9B33-F067-A8B41195D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69" name="Line 4991">
                <a:extLst>
                  <a:ext uri="{FF2B5EF4-FFF2-40B4-BE49-F238E27FC236}">
                    <a16:creationId xmlns:a16="http://schemas.microsoft.com/office/drawing/2014/main" id="{7DD0FA65-C5DD-42A1-DD38-737902053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70" name="Line 4992">
                <a:extLst>
                  <a:ext uri="{FF2B5EF4-FFF2-40B4-BE49-F238E27FC236}">
                    <a16:creationId xmlns:a16="http://schemas.microsoft.com/office/drawing/2014/main" id="{4E236593-86DB-F75E-1A1D-D6B015D09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71" name="Line 4993">
                <a:extLst>
                  <a:ext uri="{FF2B5EF4-FFF2-40B4-BE49-F238E27FC236}">
                    <a16:creationId xmlns:a16="http://schemas.microsoft.com/office/drawing/2014/main" id="{F45E946C-BD20-4B8B-B322-F10518001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72" name="Line 4994">
                <a:extLst>
                  <a:ext uri="{FF2B5EF4-FFF2-40B4-BE49-F238E27FC236}">
                    <a16:creationId xmlns:a16="http://schemas.microsoft.com/office/drawing/2014/main" id="{7AC03C21-CCFA-2B97-5AB5-85BCD9448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73" name="Line 4995">
                <a:extLst>
                  <a:ext uri="{FF2B5EF4-FFF2-40B4-BE49-F238E27FC236}">
                    <a16:creationId xmlns:a16="http://schemas.microsoft.com/office/drawing/2014/main" id="{97B77A70-213D-8D8B-06C0-BB4A243F1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74" name="Line 4996">
                <a:extLst>
                  <a:ext uri="{FF2B5EF4-FFF2-40B4-BE49-F238E27FC236}">
                    <a16:creationId xmlns:a16="http://schemas.microsoft.com/office/drawing/2014/main" id="{0F8B6EC4-B40A-FD2E-9D04-04323D95E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75" name="Line 4997">
                <a:extLst>
                  <a:ext uri="{FF2B5EF4-FFF2-40B4-BE49-F238E27FC236}">
                    <a16:creationId xmlns:a16="http://schemas.microsoft.com/office/drawing/2014/main" id="{C42A940D-12A2-B8A1-B441-1AE26E320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76" name="Line 4998">
                <a:extLst>
                  <a:ext uri="{FF2B5EF4-FFF2-40B4-BE49-F238E27FC236}">
                    <a16:creationId xmlns:a16="http://schemas.microsoft.com/office/drawing/2014/main" id="{970B86C0-C190-D008-EA3C-7F18C10C4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77" name="Line 4999">
                <a:extLst>
                  <a:ext uri="{FF2B5EF4-FFF2-40B4-BE49-F238E27FC236}">
                    <a16:creationId xmlns:a16="http://schemas.microsoft.com/office/drawing/2014/main" id="{9753F5B9-B94E-6E6C-58BA-3BE387EFB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78" name="Line 5000">
                <a:extLst>
                  <a:ext uri="{FF2B5EF4-FFF2-40B4-BE49-F238E27FC236}">
                    <a16:creationId xmlns:a16="http://schemas.microsoft.com/office/drawing/2014/main" id="{E611ABAF-9FF6-2765-2E0A-DBC4A1D8D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96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79" name="Line 5001">
                <a:extLst>
                  <a:ext uri="{FF2B5EF4-FFF2-40B4-BE49-F238E27FC236}">
                    <a16:creationId xmlns:a16="http://schemas.microsoft.com/office/drawing/2014/main" id="{095F4E39-D3FA-E87A-D8F8-BF891F810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09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0" name="Line 5002">
                <a:extLst>
                  <a:ext uri="{FF2B5EF4-FFF2-40B4-BE49-F238E27FC236}">
                    <a16:creationId xmlns:a16="http://schemas.microsoft.com/office/drawing/2014/main" id="{1C41494E-1450-319B-2264-9E89526FD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1" name="Line 5003">
                <a:extLst>
                  <a:ext uri="{FF2B5EF4-FFF2-40B4-BE49-F238E27FC236}">
                    <a16:creationId xmlns:a16="http://schemas.microsoft.com/office/drawing/2014/main" id="{112A8B1D-B008-B575-E0E5-021D6B9CF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2" name="Line 5004">
                <a:extLst>
                  <a:ext uri="{FF2B5EF4-FFF2-40B4-BE49-F238E27FC236}">
                    <a16:creationId xmlns:a16="http://schemas.microsoft.com/office/drawing/2014/main" id="{E530F5E2-7729-E509-9FBC-1C74A17B1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3" name="Line 5005">
                <a:extLst>
                  <a:ext uri="{FF2B5EF4-FFF2-40B4-BE49-F238E27FC236}">
                    <a16:creationId xmlns:a16="http://schemas.microsoft.com/office/drawing/2014/main" id="{37B08D21-C7EE-8802-2B73-F35A84EF5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4" name="Line 5006">
                <a:extLst>
                  <a:ext uri="{FF2B5EF4-FFF2-40B4-BE49-F238E27FC236}">
                    <a16:creationId xmlns:a16="http://schemas.microsoft.com/office/drawing/2014/main" id="{15BBC71A-5E28-8B58-5E21-18B0B0858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5" name="Line 5007">
                <a:extLst>
                  <a:ext uri="{FF2B5EF4-FFF2-40B4-BE49-F238E27FC236}">
                    <a16:creationId xmlns:a16="http://schemas.microsoft.com/office/drawing/2014/main" id="{9B9649B9-D5EF-2622-B2FA-042A02C8F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6" name="Line 5008">
                <a:extLst>
                  <a:ext uri="{FF2B5EF4-FFF2-40B4-BE49-F238E27FC236}">
                    <a16:creationId xmlns:a16="http://schemas.microsoft.com/office/drawing/2014/main" id="{57517C5F-B205-7B69-9B8D-E3151C743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7" name="Line 5009">
                <a:extLst>
                  <a:ext uri="{FF2B5EF4-FFF2-40B4-BE49-F238E27FC236}">
                    <a16:creationId xmlns:a16="http://schemas.microsoft.com/office/drawing/2014/main" id="{4AEA1444-57BD-E0E7-406C-F25289250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8" name="Line 5010">
                <a:extLst>
                  <a:ext uri="{FF2B5EF4-FFF2-40B4-BE49-F238E27FC236}">
                    <a16:creationId xmlns:a16="http://schemas.microsoft.com/office/drawing/2014/main" id="{589C7427-8DF9-6A98-C6E2-E19E95FB4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9" name="Line 5011">
                <a:extLst>
                  <a:ext uri="{FF2B5EF4-FFF2-40B4-BE49-F238E27FC236}">
                    <a16:creationId xmlns:a16="http://schemas.microsoft.com/office/drawing/2014/main" id="{7EE43B0E-DCCE-EFED-B260-EC8D5C601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67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0" name="Line 5012">
                <a:extLst>
                  <a:ext uri="{FF2B5EF4-FFF2-40B4-BE49-F238E27FC236}">
                    <a16:creationId xmlns:a16="http://schemas.microsoft.com/office/drawing/2014/main" id="{50E3B4BF-9675-1132-0721-6020F86BF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1" name="Line 5013">
                <a:extLst>
                  <a:ext uri="{FF2B5EF4-FFF2-40B4-BE49-F238E27FC236}">
                    <a16:creationId xmlns:a16="http://schemas.microsoft.com/office/drawing/2014/main" id="{1173B8FC-5ADD-CA52-7664-4CA4F27A1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31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2" name="Line 5014">
                <a:extLst>
                  <a:ext uri="{FF2B5EF4-FFF2-40B4-BE49-F238E27FC236}">
                    <a16:creationId xmlns:a16="http://schemas.microsoft.com/office/drawing/2014/main" id="{4C122D44-BE88-2F56-065A-A8A47BF99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3" name="Line 5015">
                <a:extLst>
                  <a:ext uri="{FF2B5EF4-FFF2-40B4-BE49-F238E27FC236}">
                    <a16:creationId xmlns:a16="http://schemas.microsoft.com/office/drawing/2014/main" id="{3A44C90D-9F61-B367-3E88-9BDEB3033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4" name="Line 5016">
                <a:extLst>
                  <a:ext uri="{FF2B5EF4-FFF2-40B4-BE49-F238E27FC236}">
                    <a16:creationId xmlns:a16="http://schemas.microsoft.com/office/drawing/2014/main" id="{2B1EDAE7-DE99-F0A2-054E-39BC78F97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5" name="Line 5017">
                <a:extLst>
                  <a:ext uri="{FF2B5EF4-FFF2-40B4-BE49-F238E27FC236}">
                    <a16:creationId xmlns:a16="http://schemas.microsoft.com/office/drawing/2014/main" id="{31FF53E7-F398-B4DA-838F-12B972668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6" name="Line 5018">
                <a:extLst>
                  <a:ext uri="{FF2B5EF4-FFF2-40B4-BE49-F238E27FC236}">
                    <a16:creationId xmlns:a16="http://schemas.microsoft.com/office/drawing/2014/main" id="{25C4AB83-98E7-FBBE-210C-F37423CBD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7" name="Line 5019">
                <a:extLst>
                  <a:ext uri="{FF2B5EF4-FFF2-40B4-BE49-F238E27FC236}">
                    <a16:creationId xmlns:a16="http://schemas.microsoft.com/office/drawing/2014/main" id="{7E98C481-759A-4527-DCE9-DF8EC60E5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26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8" name="Line 5020">
                <a:extLst>
                  <a:ext uri="{FF2B5EF4-FFF2-40B4-BE49-F238E27FC236}">
                    <a16:creationId xmlns:a16="http://schemas.microsoft.com/office/drawing/2014/main" id="{05AAE961-26B4-220B-E546-99530875E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9" name="Line 5021">
                <a:extLst>
                  <a:ext uri="{FF2B5EF4-FFF2-40B4-BE49-F238E27FC236}">
                    <a16:creationId xmlns:a16="http://schemas.microsoft.com/office/drawing/2014/main" id="{EEFA526B-16E7-7175-AACF-3A6B580A9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58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00" name="Line 5022">
                <a:extLst>
                  <a:ext uri="{FF2B5EF4-FFF2-40B4-BE49-F238E27FC236}">
                    <a16:creationId xmlns:a16="http://schemas.microsoft.com/office/drawing/2014/main" id="{8C9AAABA-BED3-C544-0405-C994774B2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01" name="Line 5023">
                <a:extLst>
                  <a:ext uri="{FF2B5EF4-FFF2-40B4-BE49-F238E27FC236}">
                    <a16:creationId xmlns:a16="http://schemas.microsoft.com/office/drawing/2014/main" id="{43AC7617-CD7E-3809-8658-E63A79835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02" name="Line 5024">
                <a:extLst>
                  <a:ext uri="{FF2B5EF4-FFF2-40B4-BE49-F238E27FC236}">
                    <a16:creationId xmlns:a16="http://schemas.microsoft.com/office/drawing/2014/main" id="{B1256F77-FA8A-B823-26EB-F0395D022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03" name="Line 5025">
                <a:extLst>
                  <a:ext uri="{FF2B5EF4-FFF2-40B4-BE49-F238E27FC236}">
                    <a16:creationId xmlns:a16="http://schemas.microsoft.com/office/drawing/2014/main" id="{75AB766D-6476-6E41-71C2-81E65BDC6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04" name="Line 5026">
                <a:extLst>
                  <a:ext uri="{FF2B5EF4-FFF2-40B4-BE49-F238E27FC236}">
                    <a16:creationId xmlns:a16="http://schemas.microsoft.com/office/drawing/2014/main" id="{6CBFC1AC-6399-BF31-0D79-7C97560BD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05" name="Line 5027">
                <a:extLst>
                  <a:ext uri="{FF2B5EF4-FFF2-40B4-BE49-F238E27FC236}">
                    <a16:creationId xmlns:a16="http://schemas.microsoft.com/office/drawing/2014/main" id="{FC21DED2-9D94-5E48-1E19-092F51B71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06" name="Line 5028">
                <a:extLst>
                  <a:ext uri="{FF2B5EF4-FFF2-40B4-BE49-F238E27FC236}">
                    <a16:creationId xmlns:a16="http://schemas.microsoft.com/office/drawing/2014/main" id="{89CDD4C3-FB38-0FD7-D02F-7E6443861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94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07" name="Line 5029">
                <a:extLst>
                  <a:ext uri="{FF2B5EF4-FFF2-40B4-BE49-F238E27FC236}">
                    <a16:creationId xmlns:a16="http://schemas.microsoft.com/office/drawing/2014/main" id="{514E3E46-821C-A4F2-2176-73F8BCD46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08" name="Line 5030">
                <a:extLst>
                  <a:ext uri="{FF2B5EF4-FFF2-40B4-BE49-F238E27FC236}">
                    <a16:creationId xmlns:a16="http://schemas.microsoft.com/office/drawing/2014/main" id="{5259A2F1-0813-1EB1-F3DE-D699EA936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4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09" name="Line 5031">
                <a:extLst>
                  <a:ext uri="{FF2B5EF4-FFF2-40B4-BE49-F238E27FC236}">
                    <a16:creationId xmlns:a16="http://schemas.microsoft.com/office/drawing/2014/main" id="{19BCBE4B-B506-F72A-326C-D36F27778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5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10" name="Line 5032">
                <a:extLst>
                  <a:ext uri="{FF2B5EF4-FFF2-40B4-BE49-F238E27FC236}">
                    <a16:creationId xmlns:a16="http://schemas.microsoft.com/office/drawing/2014/main" id="{BF1E0A06-40B3-1B42-D5A0-F1F823A6D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11" name="Line 5033">
                <a:extLst>
                  <a:ext uri="{FF2B5EF4-FFF2-40B4-BE49-F238E27FC236}">
                    <a16:creationId xmlns:a16="http://schemas.microsoft.com/office/drawing/2014/main" id="{50CAD3EA-17F7-FEC0-2F4D-6D740ACD5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8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12" name="Line 5034">
                <a:extLst>
                  <a:ext uri="{FF2B5EF4-FFF2-40B4-BE49-F238E27FC236}">
                    <a16:creationId xmlns:a16="http://schemas.microsoft.com/office/drawing/2014/main" id="{CEF23805-F824-14FC-6A72-FEAF9282C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0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13" name="Line 5035">
                <a:extLst>
                  <a:ext uri="{FF2B5EF4-FFF2-40B4-BE49-F238E27FC236}">
                    <a16:creationId xmlns:a16="http://schemas.microsoft.com/office/drawing/2014/main" id="{391ACB83-B25E-77AD-3CAC-C7361E57A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2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14" name="Line 5036">
                <a:extLst>
                  <a:ext uri="{FF2B5EF4-FFF2-40B4-BE49-F238E27FC236}">
                    <a16:creationId xmlns:a16="http://schemas.microsoft.com/office/drawing/2014/main" id="{BA489F1A-08BC-E60A-D8C1-338B4F291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7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15" name="Line 5037">
                <a:extLst>
                  <a:ext uri="{FF2B5EF4-FFF2-40B4-BE49-F238E27FC236}">
                    <a16:creationId xmlns:a16="http://schemas.microsoft.com/office/drawing/2014/main" id="{9035BD74-9035-DF71-81DB-F01E661C1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8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16" name="Line 5038">
                <a:extLst>
                  <a:ext uri="{FF2B5EF4-FFF2-40B4-BE49-F238E27FC236}">
                    <a16:creationId xmlns:a16="http://schemas.microsoft.com/office/drawing/2014/main" id="{F7CE6217-F350-14E9-2E8C-F395C23EF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34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17" name="Line 5039">
                <a:extLst>
                  <a:ext uri="{FF2B5EF4-FFF2-40B4-BE49-F238E27FC236}">
                    <a16:creationId xmlns:a16="http://schemas.microsoft.com/office/drawing/2014/main" id="{FC43A3A7-2A22-1589-B5D8-17074F695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47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18" name="Line 5040">
                <a:extLst>
                  <a:ext uri="{FF2B5EF4-FFF2-40B4-BE49-F238E27FC236}">
                    <a16:creationId xmlns:a16="http://schemas.microsoft.com/office/drawing/2014/main" id="{E25A7119-0390-A124-B865-70B47E3C6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64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19" name="Line 5041">
                <a:extLst>
                  <a:ext uri="{FF2B5EF4-FFF2-40B4-BE49-F238E27FC236}">
                    <a16:creationId xmlns:a16="http://schemas.microsoft.com/office/drawing/2014/main" id="{F8A808D8-6A84-2B5A-62E3-95D4F5791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77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20" name="Line 5042">
                <a:extLst>
                  <a:ext uri="{FF2B5EF4-FFF2-40B4-BE49-F238E27FC236}">
                    <a16:creationId xmlns:a16="http://schemas.microsoft.com/office/drawing/2014/main" id="{754F6E2A-C0EE-E8F1-94AC-9CA47592F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87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21" name="Line 5043">
                <a:extLst>
                  <a:ext uri="{FF2B5EF4-FFF2-40B4-BE49-F238E27FC236}">
                    <a16:creationId xmlns:a16="http://schemas.microsoft.com/office/drawing/2014/main" id="{0B884DB5-EE3F-34F3-3C4A-F9C3D4E63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99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22" name="Line 5044">
                <a:extLst>
                  <a:ext uri="{FF2B5EF4-FFF2-40B4-BE49-F238E27FC236}">
                    <a16:creationId xmlns:a16="http://schemas.microsoft.com/office/drawing/2014/main" id="{A07AA165-4BC7-922B-4752-80EF38EBA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36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23" name="Line 5045">
                <a:extLst>
                  <a:ext uri="{FF2B5EF4-FFF2-40B4-BE49-F238E27FC236}">
                    <a16:creationId xmlns:a16="http://schemas.microsoft.com/office/drawing/2014/main" id="{2C18C3A2-450D-D83F-BDCE-4EB231559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49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24" name="Line 5046">
                <a:extLst>
                  <a:ext uri="{FF2B5EF4-FFF2-40B4-BE49-F238E27FC236}">
                    <a16:creationId xmlns:a16="http://schemas.microsoft.com/office/drawing/2014/main" id="{1145C0C9-AC92-4800-2A12-01D30386E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138" y="1943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25" name="Line 5047">
                <a:extLst>
                  <a:ext uri="{FF2B5EF4-FFF2-40B4-BE49-F238E27FC236}">
                    <a16:creationId xmlns:a16="http://schemas.microsoft.com/office/drawing/2014/main" id="{4BA21951-075E-731A-630E-F0987FA90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1905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26" name="Line 5048">
                <a:extLst>
                  <a:ext uri="{FF2B5EF4-FFF2-40B4-BE49-F238E27FC236}">
                    <a16:creationId xmlns:a16="http://schemas.microsoft.com/office/drawing/2014/main" id="{D4D940EE-FC15-6603-F811-6DAD99183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279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27" name="Line 5049">
                <a:extLst>
                  <a:ext uri="{FF2B5EF4-FFF2-40B4-BE49-F238E27FC236}">
                    <a16:creationId xmlns:a16="http://schemas.microsoft.com/office/drawing/2014/main" id="{F6C56A55-5D14-3ED4-9658-288C3AB63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28" name="Line 5050">
                <a:extLst>
                  <a:ext uri="{FF2B5EF4-FFF2-40B4-BE49-F238E27FC236}">
                    <a16:creationId xmlns:a16="http://schemas.microsoft.com/office/drawing/2014/main" id="{93063DF7-B898-135F-11F4-A1432E8CB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06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29" name="Line 5051">
                <a:extLst>
                  <a:ext uri="{FF2B5EF4-FFF2-40B4-BE49-F238E27FC236}">
                    <a16:creationId xmlns:a16="http://schemas.microsoft.com/office/drawing/2014/main" id="{482F9E31-8B88-2839-1A76-79EB245F4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30" name="Line 5052">
                <a:extLst>
                  <a:ext uri="{FF2B5EF4-FFF2-40B4-BE49-F238E27FC236}">
                    <a16:creationId xmlns:a16="http://schemas.microsoft.com/office/drawing/2014/main" id="{AA08E963-D5C7-F934-54B0-7C659C196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31" name="Line 5053">
                <a:extLst>
                  <a:ext uri="{FF2B5EF4-FFF2-40B4-BE49-F238E27FC236}">
                    <a16:creationId xmlns:a16="http://schemas.microsoft.com/office/drawing/2014/main" id="{7F627D16-CA24-4998-559F-B99137915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32" name="Line 5054">
                <a:extLst>
                  <a:ext uri="{FF2B5EF4-FFF2-40B4-BE49-F238E27FC236}">
                    <a16:creationId xmlns:a16="http://schemas.microsoft.com/office/drawing/2014/main" id="{FF85F8DE-9309-BF84-A163-403FEE5AA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33" name="Line 5055">
                <a:extLst>
                  <a:ext uri="{FF2B5EF4-FFF2-40B4-BE49-F238E27FC236}">
                    <a16:creationId xmlns:a16="http://schemas.microsoft.com/office/drawing/2014/main" id="{0BEAD810-6529-9B58-19DD-B82F52451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34" name="Line 5056">
                <a:extLst>
                  <a:ext uri="{FF2B5EF4-FFF2-40B4-BE49-F238E27FC236}">
                    <a16:creationId xmlns:a16="http://schemas.microsoft.com/office/drawing/2014/main" id="{0DC5FC55-F9AA-28F4-4A59-B92C80181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69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35" name="Line 5057">
                <a:extLst>
                  <a:ext uri="{FF2B5EF4-FFF2-40B4-BE49-F238E27FC236}">
                    <a16:creationId xmlns:a16="http://schemas.microsoft.com/office/drawing/2014/main" id="{1A38742D-2E64-A370-4DC3-15BEAE6CF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36" name="Line 5058">
                <a:extLst>
                  <a:ext uri="{FF2B5EF4-FFF2-40B4-BE49-F238E27FC236}">
                    <a16:creationId xmlns:a16="http://schemas.microsoft.com/office/drawing/2014/main" id="{D765FF6E-C48F-F26E-0796-E7C69068C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37" name="Line 5059">
                <a:extLst>
                  <a:ext uri="{FF2B5EF4-FFF2-40B4-BE49-F238E27FC236}">
                    <a16:creationId xmlns:a16="http://schemas.microsoft.com/office/drawing/2014/main" id="{3A1E1C39-4267-42F7-1023-BDA99974C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38" name="Line 5060">
                <a:extLst>
                  <a:ext uri="{FF2B5EF4-FFF2-40B4-BE49-F238E27FC236}">
                    <a16:creationId xmlns:a16="http://schemas.microsoft.com/office/drawing/2014/main" id="{F802A27C-BAE3-6168-447C-10ADA20AB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39" name="Line 5061">
                <a:extLst>
                  <a:ext uri="{FF2B5EF4-FFF2-40B4-BE49-F238E27FC236}">
                    <a16:creationId xmlns:a16="http://schemas.microsoft.com/office/drawing/2014/main" id="{6E2D553D-CB40-5E05-67FD-BD173184D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0" name="Line 5062">
                <a:extLst>
                  <a:ext uri="{FF2B5EF4-FFF2-40B4-BE49-F238E27FC236}">
                    <a16:creationId xmlns:a16="http://schemas.microsoft.com/office/drawing/2014/main" id="{D76FC6F6-6AE5-2456-6B45-851E3FD88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1" name="Line 5063">
                <a:extLst>
                  <a:ext uri="{FF2B5EF4-FFF2-40B4-BE49-F238E27FC236}">
                    <a16:creationId xmlns:a16="http://schemas.microsoft.com/office/drawing/2014/main" id="{CC4F4856-0C3D-61C4-7B4E-C77BA65C7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2" name="Line 5064">
                <a:extLst>
                  <a:ext uri="{FF2B5EF4-FFF2-40B4-BE49-F238E27FC236}">
                    <a16:creationId xmlns:a16="http://schemas.microsoft.com/office/drawing/2014/main" id="{B1BB7C3D-0A90-2BD1-37E3-445C42012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3" name="Line 5065">
                <a:extLst>
                  <a:ext uri="{FF2B5EF4-FFF2-40B4-BE49-F238E27FC236}">
                    <a16:creationId xmlns:a16="http://schemas.microsoft.com/office/drawing/2014/main" id="{B6D98563-7CC8-31E3-0ECC-9B6817E18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4" name="Line 5066">
                <a:extLst>
                  <a:ext uri="{FF2B5EF4-FFF2-40B4-BE49-F238E27FC236}">
                    <a16:creationId xmlns:a16="http://schemas.microsoft.com/office/drawing/2014/main" id="{9E0A7EC8-963D-4C50-FCB9-5FC8CBEE6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5" name="Line 5067">
                <a:extLst>
                  <a:ext uri="{FF2B5EF4-FFF2-40B4-BE49-F238E27FC236}">
                    <a16:creationId xmlns:a16="http://schemas.microsoft.com/office/drawing/2014/main" id="{E56DA2AF-9EB0-A4B6-E273-CDBA3ED55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6" name="Line 5068">
                <a:extLst>
                  <a:ext uri="{FF2B5EF4-FFF2-40B4-BE49-F238E27FC236}">
                    <a16:creationId xmlns:a16="http://schemas.microsoft.com/office/drawing/2014/main" id="{DF743DF8-3DF4-B928-A017-21823F248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7" name="Line 5069">
                <a:extLst>
                  <a:ext uri="{FF2B5EF4-FFF2-40B4-BE49-F238E27FC236}">
                    <a16:creationId xmlns:a16="http://schemas.microsoft.com/office/drawing/2014/main" id="{9C739993-363D-DC4A-5E55-3AE5F6183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8" name="Line 5070">
                <a:extLst>
                  <a:ext uri="{FF2B5EF4-FFF2-40B4-BE49-F238E27FC236}">
                    <a16:creationId xmlns:a16="http://schemas.microsoft.com/office/drawing/2014/main" id="{6728ADAF-D901-982F-BFE3-78E7F399B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9" name="Line 5071">
                <a:extLst>
                  <a:ext uri="{FF2B5EF4-FFF2-40B4-BE49-F238E27FC236}">
                    <a16:creationId xmlns:a16="http://schemas.microsoft.com/office/drawing/2014/main" id="{96E6A28F-8E24-7E1A-D769-92691A5AC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0" name="Line 5073">
                <a:extLst>
                  <a:ext uri="{FF2B5EF4-FFF2-40B4-BE49-F238E27FC236}">
                    <a16:creationId xmlns:a16="http://schemas.microsoft.com/office/drawing/2014/main" id="{77909CC2-6AB5-5BB3-4210-4351864E2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1" name="Line 5074">
                <a:extLst>
                  <a:ext uri="{FF2B5EF4-FFF2-40B4-BE49-F238E27FC236}">
                    <a16:creationId xmlns:a16="http://schemas.microsoft.com/office/drawing/2014/main" id="{B9C6097C-B0A9-8E5E-0C1A-91E5AD2A1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2" name="Line 5075">
                <a:extLst>
                  <a:ext uri="{FF2B5EF4-FFF2-40B4-BE49-F238E27FC236}">
                    <a16:creationId xmlns:a16="http://schemas.microsoft.com/office/drawing/2014/main" id="{3DC99756-7416-4967-8858-E352F5698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3" name="Line 5076">
                <a:extLst>
                  <a:ext uri="{FF2B5EF4-FFF2-40B4-BE49-F238E27FC236}">
                    <a16:creationId xmlns:a16="http://schemas.microsoft.com/office/drawing/2014/main" id="{ED5C5C65-915A-43B0-F2DC-5CEE7A7DC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4" name="Line 5077">
                <a:extLst>
                  <a:ext uri="{FF2B5EF4-FFF2-40B4-BE49-F238E27FC236}">
                    <a16:creationId xmlns:a16="http://schemas.microsoft.com/office/drawing/2014/main" id="{6FC5698E-6F2C-1F5C-BA3B-52E708876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5" name="Line 5078">
                <a:extLst>
                  <a:ext uri="{FF2B5EF4-FFF2-40B4-BE49-F238E27FC236}">
                    <a16:creationId xmlns:a16="http://schemas.microsoft.com/office/drawing/2014/main" id="{C7F0D748-AE31-7C2D-91A9-9162D4681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6" name="Line 5079">
                <a:extLst>
                  <a:ext uri="{FF2B5EF4-FFF2-40B4-BE49-F238E27FC236}">
                    <a16:creationId xmlns:a16="http://schemas.microsoft.com/office/drawing/2014/main" id="{0471C405-D73B-D1CC-ACA3-1039B9493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7" name="Line 5080">
                <a:extLst>
                  <a:ext uri="{FF2B5EF4-FFF2-40B4-BE49-F238E27FC236}">
                    <a16:creationId xmlns:a16="http://schemas.microsoft.com/office/drawing/2014/main" id="{9C897C58-03B8-E610-B28D-31F70D17E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8" name="Line 5081">
                <a:extLst>
                  <a:ext uri="{FF2B5EF4-FFF2-40B4-BE49-F238E27FC236}">
                    <a16:creationId xmlns:a16="http://schemas.microsoft.com/office/drawing/2014/main" id="{E763E529-505E-ABF2-847D-74EEEE603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9" name="Line 5082">
                <a:extLst>
                  <a:ext uri="{FF2B5EF4-FFF2-40B4-BE49-F238E27FC236}">
                    <a16:creationId xmlns:a16="http://schemas.microsoft.com/office/drawing/2014/main" id="{AE459F4A-9F69-EC76-A4F1-E7EDB8FD6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60" name="Line 5083">
                <a:extLst>
                  <a:ext uri="{FF2B5EF4-FFF2-40B4-BE49-F238E27FC236}">
                    <a16:creationId xmlns:a16="http://schemas.microsoft.com/office/drawing/2014/main" id="{58359A9E-9E5D-CC5E-5BD7-376DF4790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61" name="Line 5084">
                <a:extLst>
                  <a:ext uri="{FF2B5EF4-FFF2-40B4-BE49-F238E27FC236}">
                    <a16:creationId xmlns:a16="http://schemas.microsoft.com/office/drawing/2014/main" id="{7EF68387-6979-BF16-9811-BFD0EB42B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62" name="Line 5085">
                <a:extLst>
                  <a:ext uri="{FF2B5EF4-FFF2-40B4-BE49-F238E27FC236}">
                    <a16:creationId xmlns:a16="http://schemas.microsoft.com/office/drawing/2014/main" id="{DEE5CE49-49AA-D9A2-4841-9588D76A6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63" name="Line 5086">
                <a:extLst>
                  <a:ext uri="{FF2B5EF4-FFF2-40B4-BE49-F238E27FC236}">
                    <a16:creationId xmlns:a16="http://schemas.microsoft.com/office/drawing/2014/main" id="{50B2221E-7248-D9A5-9FE0-63222066D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64" name="Line 5087">
                <a:extLst>
                  <a:ext uri="{FF2B5EF4-FFF2-40B4-BE49-F238E27FC236}">
                    <a16:creationId xmlns:a16="http://schemas.microsoft.com/office/drawing/2014/main" id="{5923C2FB-C099-7E37-B39F-61658F8CC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65" name="Line 5088">
                <a:extLst>
                  <a:ext uri="{FF2B5EF4-FFF2-40B4-BE49-F238E27FC236}">
                    <a16:creationId xmlns:a16="http://schemas.microsoft.com/office/drawing/2014/main" id="{0C2E5298-32E7-FCB7-4195-459915AFA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66" name="Line 5089">
                <a:extLst>
                  <a:ext uri="{FF2B5EF4-FFF2-40B4-BE49-F238E27FC236}">
                    <a16:creationId xmlns:a16="http://schemas.microsoft.com/office/drawing/2014/main" id="{FF808160-97C8-994A-C3FD-0A9A4D70C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67" name="Line 5090">
                <a:extLst>
                  <a:ext uri="{FF2B5EF4-FFF2-40B4-BE49-F238E27FC236}">
                    <a16:creationId xmlns:a16="http://schemas.microsoft.com/office/drawing/2014/main" id="{3A261982-F499-63A1-EA8D-BD9008FDD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68" name="Line 5091">
                <a:extLst>
                  <a:ext uri="{FF2B5EF4-FFF2-40B4-BE49-F238E27FC236}">
                    <a16:creationId xmlns:a16="http://schemas.microsoft.com/office/drawing/2014/main" id="{54BCB17E-5B49-080C-45B4-B19A253F1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69" name="Line 5092">
                <a:extLst>
                  <a:ext uri="{FF2B5EF4-FFF2-40B4-BE49-F238E27FC236}">
                    <a16:creationId xmlns:a16="http://schemas.microsoft.com/office/drawing/2014/main" id="{02B22048-01BF-D464-B735-3E147F5F4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70" name="Line 5093">
                <a:extLst>
                  <a:ext uri="{FF2B5EF4-FFF2-40B4-BE49-F238E27FC236}">
                    <a16:creationId xmlns:a16="http://schemas.microsoft.com/office/drawing/2014/main" id="{888DBEF8-4673-D970-779C-291AED0EB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71" name="Line 5094">
                <a:extLst>
                  <a:ext uri="{FF2B5EF4-FFF2-40B4-BE49-F238E27FC236}">
                    <a16:creationId xmlns:a16="http://schemas.microsoft.com/office/drawing/2014/main" id="{B1BBBFFA-0292-6C0D-3AB3-89B63BCC0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72" name="Line 5095">
                <a:extLst>
                  <a:ext uri="{FF2B5EF4-FFF2-40B4-BE49-F238E27FC236}">
                    <a16:creationId xmlns:a16="http://schemas.microsoft.com/office/drawing/2014/main" id="{8DD3FD42-E3A8-F812-964D-4CDCE6017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73" name="Line 5096">
                <a:extLst>
                  <a:ext uri="{FF2B5EF4-FFF2-40B4-BE49-F238E27FC236}">
                    <a16:creationId xmlns:a16="http://schemas.microsoft.com/office/drawing/2014/main" id="{4677411A-0AC6-9854-7759-E50EFE081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74" name="Line 5097">
                <a:extLst>
                  <a:ext uri="{FF2B5EF4-FFF2-40B4-BE49-F238E27FC236}">
                    <a16:creationId xmlns:a16="http://schemas.microsoft.com/office/drawing/2014/main" id="{CABDD952-4AA6-0616-13DD-2194144F5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75" name="Line 5098">
                <a:extLst>
                  <a:ext uri="{FF2B5EF4-FFF2-40B4-BE49-F238E27FC236}">
                    <a16:creationId xmlns:a16="http://schemas.microsoft.com/office/drawing/2014/main" id="{30B7E047-FA16-AE16-01D3-D43DC4CC9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76" name="Line 5099">
                <a:extLst>
                  <a:ext uri="{FF2B5EF4-FFF2-40B4-BE49-F238E27FC236}">
                    <a16:creationId xmlns:a16="http://schemas.microsoft.com/office/drawing/2014/main" id="{8E90143C-2C03-67AA-02CC-3360A41F5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77" name="Line 5100">
                <a:extLst>
                  <a:ext uri="{FF2B5EF4-FFF2-40B4-BE49-F238E27FC236}">
                    <a16:creationId xmlns:a16="http://schemas.microsoft.com/office/drawing/2014/main" id="{9E0A95BD-18FD-061B-412D-DF5D2FEF4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78" name="Line 5101">
                <a:extLst>
                  <a:ext uri="{FF2B5EF4-FFF2-40B4-BE49-F238E27FC236}">
                    <a16:creationId xmlns:a16="http://schemas.microsoft.com/office/drawing/2014/main" id="{8B9AB0FA-489F-F50B-3CDB-47105D429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79" name="Line 5102">
                <a:extLst>
                  <a:ext uri="{FF2B5EF4-FFF2-40B4-BE49-F238E27FC236}">
                    <a16:creationId xmlns:a16="http://schemas.microsoft.com/office/drawing/2014/main" id="{D2D099F1-4F2E-D892-7A0E-E7C6F9CE6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80" name="Line 5103">
                <a:extLst>
                  <a:ext uri="{FF2B5EF4-FFF2-40B4-BE49-F238E27FC236}">
                    <a16:creationId xmlns:a16="http://schemas.microsoft.com/office/drawing/2014/main" id="{823F5E4A-C7DB-362E-E9D3-DF028F8B8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81" name="Line 5104">
                <a:extLst>
                  <a:ext uri="{FF2B5EF4-FFF2-40B4-BE49-F238E27FC236}">
                    <a16:creationId xmlns:a16="http://schemas.microsoft.com/office/drawing/2014/main" id="{4DCAE0AC-551A-89EF-90C9-127DACEE7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82" name="Line 5105">
                <a:extLst>
                  <a:ext uri="{FF2B5EF4-FFF2-40B4-BE49-F238E27FC236}">
                    <a16:creationId xmlns:a16="http://schemas.microsoft.com/office/drawing/2014/main" id="{D6DD8A25-7814-EE6C-C748-85AE77B9E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83" name="Line 5106">
                <a:extLst>
                  <a:ext uri="{FF2B5EF4-FFF2-40B4-BE49-F238E27FC236}">
                    <a16:creationId xmlns:a16="http://schemas.microsoft.com/office/drawing/2014/main" id="{5F03F32A-A4F4-B547-14A6-57B629FAE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84" name="Line 5107">
                <a:extLst>
                  <a:ext uri="{FF2B5EF4-FFF2-40B4-BE49-F238E27FC236}">
                    <a16:creationId xmlns:a16="http://schemas.microsoft.com/office/drawing/2014/main" id="{939DC0CE-84BE-CB21-6B17-B78798E75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85" name="Line 5108">
                <a:extLst>
                  <a:ext uri="{FF2B5EF4-FFF2-40B4-BE49-F238E27FC236}">
                    <a16:creationId xmlns:a16="http://schemas.microsoft.com/office/drawing/2014/main" id="{5EBB2DC3-1D15-3367-2B16-D9CE8D84C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86" name="Line 5109">
                <a:extLst>
                  <a:ext uri="{FF2B5EF4-FFF2-40B4-BE49-F238E27FC236}">
                    <a16:creationId xmlns:a16="http://schemas.microsoft.com/office/drawing/2014/main" id="{B796C986-B674-24C4-1606-01AD6D14B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87" name="Line 5110">
                <a:extLst>
                  <a:ext uri="{FF2B5EF4-FFF2-40B4-BE49-F238E27FC236}">
                    <a16:creationId xmlns:a16="http://schemas.microsoft.com/office/drawing/2014/main" id="{9376728A-405A-045B-5873-F71ACA3A7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88" name="Line 5111">
                <a:extLst>
                  <a:ext uri="{FF2B5EF4-FFF2-40B4-BE49-F238E27FC236}">
                    <a16:creationId xmlns:a16="http://schemas.microsoft.com/office/drawing/2014/main" id="{F0671D24-77D6-073D-C812-15E1D2FB3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89" name="Line 5112">
                <a:extLst>
                  <a:ext uri="{FF2B5EF4-FFF2-40B4-BE49-F238E27FC236}">
                    <a16:creationId xmlns:a16="http://schemas.microsoft.com/office/drawing/2014/main" id="{874A79A6-1D00-93FE-3110-146BBD55A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90" name="Line 5113">
                <a:extLst>
                  <a:ext uri="{FF2B5EF4-FFF2-40B4-BE49-F238E27FC236}">
                    <a16:creationId xmlns:a16="http://schemas.microsoft.com/office/drawing/2014/main" id="{7B2682B8-714F-710C-9746-D1432AF5E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91" name="Line 5114">
                <a:extLst>
                  <a:ext uri="{FF2B5EF4-FFF2-40B4-BE49-F238E27FC236}">
                    <a16:creationId xmlns:a16="http://schemas.microsoft.com/office/drawing/2014/main" id="{67BD63A0-09F6-951B-2AD0-5722C3B9D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92" name="Line 5115">
                <a:extLst>
                  <a:ext uri="{FF2B5EF4-FFF2-40B4-BE49-F238E27FC236}">
                    <a16:creationId xmlns:a16="http://schemas.microsoft.com/office/drawing/2014/main" id="{6FEFB1EE-4E71-E93E-ACA0-D968D8A54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93" name="Line 5116">
                <a:extLst>
                  <a:ext uri="{FF2B5EF4-FFF2-40B4-BE49-F238E27FC236}">
                    <a16:creationId xmlns:a16="http://schemas.microsoft.com/office/drawing/2014/main" id="{7EB40934-6A96-0389-026B-D3B4AA8A0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94" name="Line 5117">
                <a:extLst>
                  <a:ext uri="{FF2B5EF4-FFF2-40B4-BE49-F238E27FC236}">
                    <a16:creationId xmlns:a16="http://schemas.microsoft.com/office/drawing/2014/main" id="{19D4D3F1-FA0C-C4CA-BE07-292D63564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95" name="Line 5118">
                <a:extLst>
                  <a:ext uri="{FF2B5EF4-FFF2-40B4-BE49-F238E27FC236}">
                    <a16:creationId xmlns:a16="http://schemas.microsoft.com/office/drawing/2014/main" id="{13CF8A75-8322-CF82-7578-73D2EB859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96" name="Line 5119">
                <a:extLst>
                  <a:ext uri="{FF2B5EF4-FFF2-40B4-BE49-F238E27FC236}">
                    <a16:creationId xmlns:a16="http://schemas.microsoft.com/office/drawing/2014/main" id="{CEDB07E4-13C4-C222-2C35-2DFD23676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97" name="Line 5120">
                <a:extLst>
                  <a:ext uri="{FF2B5EF4-FFF2-40B4-BE49-F238E27FC236}">
                    <a16:creationId xmlns:a16="http://schemas.microsoft.com/office/drawing/2014/main" id="{27A2E15F-6B72-0B9F-3B44-67942DCD1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98" name="Line 5121">
                <a:extLst>
                  <a:ext uri="{FF2B5EF4-FFF2-40B4-BE49-F238E27FC236}">
                    <a16:creationId xmlns:a16="http://schemas.microsoft.com/office/drawing/2014/main" id="{69D46B15-198F-9FD3-90F2-A1088C0EC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99" name="Line 5122">
                <a:extLst>
                  <a:ext uri="{FF2B5EF4-FFF2-40B4-BE49-F238E27FC236}">
                    <a16:creationId xmlns:a16="http://schemas.microsoft.com/office/drawing/2014/main" id="{6B48ADA0-2747-8BCD-1577-57A59498E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00" name="Line 5123">
                <a:extLst>
                  <a:ext uri="{FF2B5EF4-FFF2-40B4-BE49-F238E27FC236}">
                    <a16:creationId xmlns:a16="http://schemas.microsoft.com/office/drawing/2014/main" id="{3D0592B9-5FD4-8FAB-2732-B3A4C40E4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01" name="Line 5124">
                <a:extLst>
                  <a:ext uri="{FF2B5EF4-FFF2-40B4-BE49-F238E27FC236}">
                    <a16:creationId xmlns:a16="http://schemas.microsoft.com/office/drawing/2014/main" id="{7827EF4D-A18E-B688-3EAD-CCE00F18B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02" name="Line 5125">
                <a:extLst>
                  <a:ext uri="{FF2B5EF4-FFF2-40B4-BE49-F238E27FC236}">
                    <a16:creationId xmlns:a16="http://schemas.microsoft.com/office/drawing/2014/main" id="{BB416395-FDA8-FE7A-82B4-7B4771FD4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03" name="Line 5126">
                <a:extLst>
                  <a:ext uri="{FF2B5EF4-FFF2-40B4-BE49-F238E27FC236}">
                    <a16:creationId xmlns:a16="http://schemas.microsoft.com/office/drawing/2014/main" id="{94DF8EDB-AE5F-7D9E-6A62-F2B38F080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04" name="Line 5127">
                <a:extLst>
                  <a:ext uri="{FF2B5EF4-FFF2-40B4-BE49-F238E27FC236}">
                    <a16:creationId xmlns:a16="http://schemas.microsoft.com/office/drawing/2014/main" id="{A5900F7D-3259-688D-899F-72FB43D67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05" name="Line 5128">
                <a:extLst>
                  <a:ext uri="{FF2B5EF4-FFF2-40B4-BE49-F238E27FC236}">
                    <a16:creationId xmlns:a16="http://schemas.microsoft.com/office/drawing/2014/main" id="{1914C921-76CF-AADC-FE52-1BB879D70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06" name="Line 5129">
                <a:extLst>
                  <a:ext uri="{FF2B5EF4-FFF2-40B4-BE49-F238E27FC236}">
                    <a16:creationId xmlns:a16="http://schemas.microsoft.com/office/drawing/2014/main" id="{707EF3F5-3F7B-6703-F3B2-2A0C743A8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07" name="Line 5130">
                <a:extLst>
                  <a:ext uri="{FF2B5EF4-FFF2-40B4-BE49-F238E27FC236}">
                    <a16:creationId xmlns:a16="http://schemas.microsoft.com/office/drawing/2014/main" id="{0E572787-643C-43CC-B71E-77C86340C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08" name="Line 5131">
                <a:extLst>
                  <a:ext uri="{FF2B5EF4-FFF2-40B4-BE49-F238E27FC236}">
                    <a16:creationId xmlns:a16="http://schemas.microsoft.com/office/drawing/2014/main" id="{4EA7D36C-704F-D2B2-B540-E510C99DC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09" name="Line 5132">
                <a:extLst>
                  <a:ext uri="{FF2B5EF4-FFF2-40B4-BE49-F238E27FC236}">
                    <a16:creationId xmlns:a16="http://schemas.microsoft.com/office/drawing/2014/main" id="{9128CDF3-E2F7-EE25-D36C-30A390BF8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10" name="Line 5133">
                <a:extLst>
                  <a:ext uri="{FF2B5EF4-FFF2-40B4-BE49-F238E27FC236}">
                    <a16:creationId xmlns:a16="http://schemas.microsoft.com/office/drawing/2014/main" id="{AA73BDE6-9C21-B624-E0D5-24D97A72D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11" name="Line 5134">
                <a:extLst>
                  <a:ext uri="{FF2B5EF4-FFF2-40B4-BE49-F238E27FC236}">
                    <a16:creationId xmlns:a16="http://schemas.microsoft.com/office/drawing/2014/main" id="{AC7050B0-8F76-FBB0-77F9-242DBC19E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12" name="Line 5135">
                <a:extLst>
                  <a:ext uri="{FF2B5EF4-FFF2-40B4-BE49-F238E27FC236}">
                    <a16:creationId xmlns:a16="http://schemas.microsoft.com/office/drawing/2014/main" id="{0CEDB4AA-8126-9026-11E0-24896DC2B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13" name="Line 5136">
                <a:extLst>
                  <a:ext uri="{FF2B5EF4-FFF2-40B4-BE49-F238E27FC236}">
                    <a16:creationId xmlns:a16="http://schemas.microsoft.com/office/drawing/2014/main" id="{DF644F99-F401-AC5D-1A68-EB8C817C5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14" name="Line 5137">
                <a:extLst>
                  <a:ext uri="{FF2B5EF4-FFF2-40B4-BE49-F238E27FC236}">
                    <a16:creationId xmlns:a16="http://schemas.microsoft.com/office/drawing/2014/main" id="{63DD9B89-69BD-72AA-44A3-D40583FA8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15" name="Line 5138">
                <a:extLst>
                  <a:ext uri="{FF2B5EF4-FFF2-40B4-BE49-F238E27FC236}">
                    <a16:creationId xmlns:a16="http://schemas.microsoft.com/office/drawing/2014/main" id="{39FC9CFE-1B4F-BA83-4A60-9B0264903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16" name="Line 5139">
                <a:extLst>
                  <a:ext uri="{FF2B5EF4-FFF2-40B4-BE49-F238E27FC236}">
                    <a16:creationId xmlns:a16="http://schemas.microsoft.com/office/drawing/2014/main" id="{21272626-204D-8F8F-460A-4DC1BD928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17" name="Line 5140">
                <a:extLst>
                  <a:ext uri="{FF2B5EF4-FFF2-40B4-BE49-F238E27FC236}">
                    <a16:creationId xmlns:a16="http://schemas.microsoft.com/office/drawing/2014/main" id="{6D7E4A50-AAC7-37C6-1D60-AB503FF07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18" name="Line 5141">
                <a:extLst>
                  <a:ext uri="{FF2B5EF4-FFF2-40B4-BE49-F238E27FC236}">
                    <a16:creationId xmlns:a16="http://schemas.microsoft.com/office/drawing/2014/main" id="{359D0C7A-4B2F-F390-7379-3538708C5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19" name="Line 5142">
                <a:extLst>
                  <a:ext uri="{FF2B5EF4-FFF2-40B4-BE49-F238E27FC236}">
                    <a16:creationId xmlns:a16="http://schemas.microsoft.com/office/drawing/2014/main" id="{2F240974-BEC6-B1D7-1D3A-AE8A1EAEF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20" name="Line 5143">
                <a:extLst>
                  <a:ext uri="{FF2B5EF4-FFF2-40B4-BE49-F238E27FC236}">
                    <a16:creationId xmlns:a16="http://schemas.microsoft.com/office/drawing/2014/main" id="{C45125CC-3434-BF6E-E125-4A2F89931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21" name="Line 5144">
                <a:extLst>
                  <a:ext uri="{FF2B5EF4-FFF2-40B4-BE49-F238E27FC236}">
                    <a16:creationId xmlns:a16="http://schemas.microsoft.com/office/drawing/2014/main" id="{AB471529-31FD-46F7-3E6B-D3D34ED5A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22" name="Line 5145">
                <a:extLst>
                  <a:ext uri="{FF2B5EF4-FFF2-40B4-BE49-F238E27FC236}">
                    <a16:creationId xmlns:a16="http://schemas.microsoft.com/office/drawing/2014/main" id="{E0F09E38-1F8C-724F-BDE4-03FD0EDF1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23" name="Line 5146">
                <a:extLst>
                  <a:ext uri="{FF2B5EF4-FFF2-40B4-BE49-F238E27FC236}">
                    <a16:creationId xmlns:a16="http://schemas.microsoft.com/office/drawing/2014/main" id="{FD64D128-D614-400C-989B-6F6A00880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24" name="Line 5147">
                <a:extLst>
                  <a:ext uri="{FF2B5EF4-FFF2-40B4-BE49-F238E27FC236}">
                    <a16:creationId xmlns:a16="http://schemas.microsoft.com/office/drawing/2014/main" id="{B2251B6F-7F3F-967C-BE6B-94FEC6F05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25" name="Line 5148">
                <a:extLst>
                  <a:ext uri="{FF2B5EF4-FFF2-40B4-BE49-F238E27FC236}">
                    <a16:creationId xmlns:a16="http://schemas.microsoft.com/office/drawing/2014/main" id="{CA8E4419-FA24-E50A-5E18-B4EA4A318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26" name="Line 5149">
                <a:extLst>
                  <a:ext uri="{FF2B5EF4-FFF2-40B4-BE49-F238E27FC236}">
                    <a16:creationId xmlns:a16="http://schemas.microsoft.com/office/drawing/2014/main" id="{096A1E34-6B0A-98D5-9D0B-F8AA5A5B9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27" name="Line 5150">
                <a:extLst>
                  <a:ext uri="{FF2B5EF4-FFF2-40B4-BE49-F238E27FC236}">
                    <a16:creationId xmlns:a16="http://schemas.microsoft.com/office/drawing/2014/main" id="{1045B3E4-E0A6-6EF8-F1BB-E9E336CAE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28" name="Line 5151">
                <a:extLst>
                  <a:ext uri="{FF2B5EF4-FFF2-40B4-BE49-F238E27FC236}">
                    <a16:creationId xmlns:a16="http://schemas.microsoft.com/office/drawing/2014/main" id="{40EEAAD3-29CC-F652-B6A7-2FE50F2DF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29" name="Line 5152">
                <a:extLst>
                  <a:ext uri="{FF2B5EF4-FFF2-40B4-BE49-F238E27FC236}">
                    <a16:creationId xmlns:a16="http://schemas.microsoft.com/office/drawing/2014/main" id="{AA40D57C-CA95-873D-5B60-E70AA72FB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30" name="Line 5153">
                <a:extLst>
                  <a:ext uri="{FF2B5EF4-FFF2-40B4-BE49-F238E27FC236}">
                    <a16:creationId xmlns:a16="http://schemas.microsoft.com/office/drawing/2014/main" id="{9041D905-F574-59E9-5A40-5AEE43C52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31" name="Line 5154">
                <a:extLst>
                  <a:ext uri="{FF2B5EF4-FFF2-40B4-BE49-F238E27FC236}">
                    <a16:creationId xmlns:a16="http://schemas.microsoft.com/office/drawing/2014/main" id="{EE637283-CE14-3B44-BD9A-B9E34288B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32" name="Line 5155">
                <a:extLst>
                  <a:ext uri="{FF2B5EF4-FFF2-40B4-BE49-F238E27FC236}">
                    <a16:creationId xmlns:a16="http://schemas.microsoft.com/office/drawing/2014/main" id="{E628CF63-A9CC-2B35-1E02-63759B048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33" name="Line 5156">
                <a:extLst>
                  <a:ext uri="{FF2B5EF4-FFF2-40B4-BE49-F238E27FC236}">
                    <a16:creationId xmlns:a16="http://schemas.microsoft.com/office/drawing/2014/main" id="{4E81F833-8982-8A70-3193-DEDC3D618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34" name="Line 5157">
                <a:extLst>
                  <a:ext uri="{FF2B5EF4-FFF2-40B4-BE49-F238E27FC236}">
                    <a16:creationId xmlns:a16="http://schemas.microsoft.com/office/drawing/2014/main" id="{D658FFA3-7A68-70A6-8681-013FCEF84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35" name="Line 5158">
                <a:extLst>
                  <a:ext uri="{FF2B5EF4-FFF2-40B4-BE49-F238E27FC236}">
                    <a16:creationId xmlns:a16="http://schemas.microsoft.com/office/drawing/2014/main" id="{5B36C082-F70B-B48E-171C-D9309078C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36" name="Line 5159">
                <a:extLst>
                  <a:ext uri="{FF2B5EF4-FFF2-40B4-BE49-F238E27FC236}">
                    <a16:creationId xmlns:a16="http://schemas.microsoft.com/office/drawing/2014/main" id="{13BA1B8D-BC08-8ACC-E6C6-B86572E6F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37" name="Line 5160">
                <a:extLst>
                  <a:ext uri="{FF2B5EF4-FFF2-40B4-BE49-F238E27FC236}">
                    <a16:creationId xmlns:a16="http://schemas.microsoft.com/office/drawing/2014/main" id="{AD281F72-CA76-3772-C84B-3A087BDD1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38" name="Line 5161">
                <a:extLst>
                  <a:ext uri="{FF2B5EF4-FFF2-40B4-BE49-F238E27FC236}">
                    <a16:creationId xmlns:a16="http://schemas.microsoft.com/office/drawing/2014/main" id="{93AFF75B-2E34-6926-02E7-02DA69F57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39" name="Line 5162">
                <a:extLst>
                  <a:ext uri="{FF2B5EF4-FFF2-40B4-BE49-F238E27FC236}">
                    <a16:creationId xmlns:a16="http://schemas.microsoft.com/office/drawing/2014/main" id="{98506434-22D8-ED6D-3592-169BE01F0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40" name="Line 5163">
                <a:extLst>
                  <a:ext uri="{FF2B5EF4-FFF2-40B4-BE49-F238E27FC236}">
                    <a16:creationId xmlns:a16="http://schemas.microsoft.com/office/drawing/2014/main" id="{8235CED3-5A5A-178A-B63D-E38DA9195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41" name="Line 5164">
                <a:extLst>
                  <a:ext uri="{FF2B5EF4-FFF2-40B4-BE49-F238E27FC236}">
                    <a16:creationId xmlns:a16="http://schemas.microsoft.com/office/drawing/2014/main" id="{C83D49CE-07AD-BE4C-A4FC-25BA74C34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42" name="Line 5165">
                <a:extLst>
                  <a:ext uri="{FF2B5EF4-FFF2-40B4-BE49-F238E27FC236}">
                    <a16:creationId xmlns:a16="http://schemas.microsoft.com/office/drawing/2014/main" id="{15C017FD-37B1-A741-E7F6-E36C6A272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43" name="Line 5166">
                <a:extLst>
                  <a:ext uri="{FF2B5EF4-FFF2-40B4-BE49-F238E27FC236}">
                    <a16:creationId xmlns:a16="http://schemas.microsoft.com/office/drawing/2014/main" id="{106600DD-4893-BA1A-7637-B4F5582EE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44" name="Line 5167">
                <a:extLst>
                  <a:ext uri="{FF2B5EF4-FFF2-40B4-BE49-F238E27FC236}">
                    <a16:creationId xmlns:a16="http://schemas.microsoft.com/office/drawing/2014/main" id="{983F8CA5-04F8-E5E0-CB8B-0A6566426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45" name="Line 5168">
                <a:extLst>
                  <a:ext uri="{FF2B5EF4-FFF2-40B4-BE49-F238E27FC236}">
                    <a16:creationId xmlns:a16="http://schemas.microsoft.com/office/drawing/2014/main" id="{07A19E5A-D8B8-5004-C1A8-369D17984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46" name="Line 5169">
                <a:extLst>
                  <a:ext uri="{FF2B5EF4-FFF2-40B4-BE49-F238E27FC236}">
                    <a16:creationId xmlns:a16="http://schemas.microsoft.com/office/drawing/2014/main" id="{9EDC8E44-19CD-9696-4FC4-D159F2758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47" name="Line 5170">
                <a:extLst>
                  <a:ext uri="{FF2B5EF4-FFF2-40B4-BE49-F238E27FC236}">
                    <a16:creationId xmlns:a16="http://schemas.microsoft.com/office/drawing/2014/main" id="{1E2C2A45-995A-E929-CF6D-413DA0BC6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48" name="Line 5171">
                <a:extLst>
                  <a:ext uri="{FF2B5EF4-FFF2-40B4-BE49-F238E27FC236}">
                    <a16:creationId xmlns:a16="http://schemas.microsoft.com/office/drawing/2014/main" id="{C2242862-F99A-6AF3-095F-A1707CD8F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49" name="Line 5172">
                <a:extLst>
                  <a:ext uri="{FF2B5EF4-FFF2-40B4-BE49-F238E27FC236}">
                    <a16:creationId xmlns:a16="http://schemas.microsoft.com/office/drawing/2014/main" id="{99379969-0A5F-95C4-C466-6E78EC9BF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50" name="Line 5173">
                <a:extLst>
                  <a:ext uri="{FF2B5EF4-FFF2-40B4-BE49-F238E27FC236}">
                    <a16:creationId xmlns:a16="http://schemas.microsoft.com/office/drawing/2014/main" id="{1101814B-C2B5-61A5-ED58-AB4748A22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51" name="Line 5174">
                <a:extLst>
                  <a:ext uri="{FF2B5EF4-FFF2-40B4-BE49-F238E27FC236}">
                    <a16:creationId xmlns:a16="http://schemas.microsoft.com/office/drawing/2014/main" id="{2DDAE695-0579-35CD-968C-19824C978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52" name="Line 5175">
                <a:extLst>
                  <a:ext uri="{FF2B5EF4-FFF2-40B4-BE49-F238E27FC236}">
                    <a16:creationId xmlns:a16="http://schemas.microsoft.com/office/drawing/2014/main" id="{0C4EE4E7-F6A4-DD87-C4F1-D4545873D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53" name="Line 5176">
                <a:extLst>
                  <a:ext uri="{FF2B5EF4-FFF2-40B4-BE49-F238E27FC236}">
                    <a16:creationId xmlns:a16="http://schemas.microsoft.com/office/drawing/2014/main" id="{DB422EED-30F7-9385-7150-76D5D0D3A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22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54" name="Line 5177">
                <a:extLst>
                  <a:ext uri="{FF2B5EF4-FFF2-40B4-BE49-F238E27FC236}">
                    <a16:creationId xmlns:a16="http://schemas.microsoft.com/office/drawing/2014/main" id="{41807FED-1A95-D0AB-CF2D-084C585FA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55" name="Line 5178">
                <a:extLst>
                  <a:ext uri="{FF2B5EF4-FFF2-40B4-BE49-F238E27FC236}">
                    <a16:creationId xmlns:a16="http://schemas.microsoft.com/office/drawing/2014/main" id="{46B1C32F-6B6C-0B7F-F76D-8CF57B564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56" name="Line 5179">
                <a:extLst>
                  <a:ext uri="{FF2B5EF4-FFF2-40B4-BE49-F238E27FC236}">
                    <a16:creationId xmlns:a16="http://schemas.microsoft.com/office/drawing/2014/main" id="{EFFD2F28-55CB-6532-25DF-9EA5165EB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57" name="Line 5180">
                <a:extLst>
                  <a:ext uri="{FF2B5EF4-FFF2-40B4-BE49-F238E27FC236}">
                    <a16:creationId xmlns:a16="http://schemas.microsoft.com/office/drawing/2014/main" id="{0BA74056-FA2C-512B-3DD3-05456E5F5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58" name="Line 5181">
                <a:extLst>
                  <a:ext uri="{FF2B5EF4-FFF2-40B4-BE49-F238E27FC236}">
                    <a16:creationId xmlns:a16="http://schemas.microsoft.com/office/drawing/2014/main" id="{C818F4D4-A517-E547-A586-04479183A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59" name="Line 5182">
                <a:extLst>
                  <a:ext uri="{FF2B5EF4-FFF2-40B4-BE49-F238E27FC236}">
                    <a16:creationId xmlns:a16="http://schemas.microsoft.com/office/drawing/2014/main" id="{CAE54709-7B60-7292-B53F-79C9A775A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60" name="Line 5183">
                <a:extLst>
                  <a:ext uri="{FF2B5EF4-FFF2-40B4-BE49-F238E27FC236}">
                    <a16:creationId xmlns:a16="http://schemas.microsoft.com/office/drawing/2014/main" id="{88DAB164-E054-2973-6D1E-14F5F0654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61" name="Line 5184">
                <a:extLst>
                  <a:ext uri="{FF2B5EF4-FFF2-40B4-BE49-F238E27FC236}">
                    <a16:creationId xmlns:a16="http://schemas.microsoft.com/office/drawing/2014/main" id="{913C011E-784D-26FC-B432-A7D487DC4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62" name="Line 5185">
                <a:extLst>
                  <a:ext uri="{FF2B5EF4-FFF2-40B4-BE49-F238E27FC236}">
                    <a16:creationId xmlns:a16="http://schemas.microsoft.com/office/drawing/2014/main" id="{47FCF72E-C4A6-24FD-1D04-E0177A405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63" name="Line 5186">
                <a:extLst>
                  <a:ext uri="{FF2B5EF4-FFF2-40B4-BE49-F238E27FC236}">
                    <a16:creationId xmlns:a16="http://schemas.microsoft.com/office/drawing/2014/main" id="{4B3A7A4B-A0DC-E4D1-72F9-EBA71F6A2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64" name="Line 5187">
                <a:extLst>
                  <a:ext uri="{FF2B5EF4-FFF2-40B4-BE49-F238E27FC236}">
                    <a16:creationId xmlns:a16="http://schemas.microsoft.com/office/drawing/2014/main" id="{30E16679-7CEC-43F2-1375-FDC96A813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65" name="Line 5188">
                <a:extLst>
                  <a:ext uri="{FF2B5EF4-FFF2-40B4-BE49-F238E27FC236}">
                    <a16:creationId xmlns:a16="http://schemas.microsoft.com/office/drawing/2014/main" id="{52BAD3F0-2472-9D45-978A-310C03039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66" name="Line 5189">
                <a:extLst>
                  <a:ext uri="{FF2B5EF4-FFF2-40B4-BE49-F238E27FC236}">
                    <a16:creationId xmlns:a16="http://schemas.microsoft.com/office/drawing/2014/main" id="{BBA7FA26-0654-F029-E0E0-F3A9203F3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67" name="Line 5190">
                <a:extLst>
                  <a:ext uri="{FF2B5EF4-FFF2-40B4-BE49-F238E27FC236}">
                    <a16:creationId xmlns:a16="http://schemas.microsoft.com/office/drawing/2014/main" id="{A46FD14F-7D60-8C7B-DEE8-14B7AB037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81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68" name="Line 5191">
                <a:extLst>
                  <a:ext uri="{FF2B5EF4-FFF2-40B4-BE49-F238E27FC236}">
                    <a16:creationId xmlns:a16="http://schemas.microsoft.com/office/drawing/2014/main" id="{AC6871E2-495E-F849-92EC-C6ED274E9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69" name="Line 5192">
                <a:extLst>
                  <a:ext uri="{FF2B5EF4-FFF2-40B4-BE49-F238E27FC236}">
                    <a16:creationId xmlns:a16="http://schemas.microsoft.com/office/drawing/2014/main" id="{1E15EE9F-DB71-9293-F022-0880A12F2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70" name="Line 5193">
                <a:extLst>
                  <a:ext uri="{FF2B5EF4-FFF2-40B4-BE49-F238E27FC236}">
                    <a16:creationId xmlns:a16="http://schemas.microsoft.com/office/drawing/2014/main" id="{8B9F1467-8D85-3DF8-7ED5-D59463F8D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71" name="Line 5194">
                <a:extLst>
                  <a:ext uri="{FF2B5EF4-FFF2-40B4-BE49-F238E27FC236}">
                    <a16:creationId xmlns:a16="http://schemas.microsoft.com/office/drawing/2014/main" id="{FBD9ECE0-41A7-2759-73A4-2A9EC7478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72" name="Line 5195">
                <a:extLst>
                  <a:ext uri="{FF2B5EF4-FFF2-40B4-BE49-F238E27FC236}">
                    <a16:creationId xmlns:a16="http://schemas.microsoft.com/office/drawing/2014/main" id="{7738B657-113D-8968-9F51-2CA3A4FB6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73" name="Line 5196">
                <a:extLst>
                  <a:ext uri="{FF2B5EF4-FFF2-40B4-BE49-F238E27FC236}">
                    <a16:creationId xmlns:a16="http://schemas.microsoft.com/office/drawing/2014/main" id="{3771EB66-267F-F4AB-3ABC-235F5AB1B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74" name="Line 5197">
                <a:extLst>
                  <a:ext uri="{FF2B5EF4-FFF2-40B4-BE49-F238E27FC236}">
                    <a16:creationId xmlns:a16="http://schemas.microsoft.com/office/drawing/2014/main" id="{8734A0C9-EF15-18D2-1520-CCB019E5D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75" name="Line 5198">
                <a:extLst>
                  <a:ext uri="{FF2B5EF4-FFF2-40B4-BE49-F238E27FC236}">
                    <a16:creationId xmlns:a16="http://schemas.microsoft.com/office/drawing/2014/main" id="{7C36AE06-8634-1959-6E85-D61F426B3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76" name="Line 5199">
                <a:extLst>
                  <a:ext uri="{FF2B5EF4-FFF2-40B4-BE49-F238E27FC236}">
                    <a16:creationId xmlns:a16="http://schemas.microsoft.com/office/drawing/2014/main" id="{099B5335-3529-AA86-555A-DE00D7263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77" name="Line 5200">
                <a:extLst>
                  <a:ext uri="{FF2B5EF4-FFF2-40B4-BE49-F238E27FC236}">
                    <a16:creationId xmlns:a16="http://schemas.microsoft.com/office/drawing/2014/main" id="{231BD1C1-6D15-ED04-5FC7-028F6A92F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78" name="Line 5201">
                <a:extLst>
                  <a:ext uri="{FF2B5EF4-FFF2-40B4-BE49-F238E27FC236}">
                    <a16:creationId xmlns:a16="http://schemas.microsoft.com/office/drawing/2014/main" id="{E45160D9-F104-E1A4-51E2-EAF3E4991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79" name="Line 5202">
                <a:extLst>
                  <a:ext uri="{FF2B5EF4-FFF2-40B4-BE49-F238E27FC236}">
                    <a16:creationId xmlns:a16="http://schemas.microsoft.com/office/drawing/2014/main" id="{736BA9C3-04C4-5B93-798B-E292FE092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80" name="Line 5203">
                <a:extLst>
                  <a:ext uri="{FF2B5EF4-FFF2-40B4-BE49-F238E27FC236}">
                    <a16:creationId xmlns:a16="http://schemas.microsoft.com/office/drawing/2014/main" id="{5D98DD89-F6CF-77EB-DA05-36EBB0E27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17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81" name="Line 5204">
                <a:extLst>
                  <a:ext uri="{FF2B5EF4-FFF2-40B4-BE49-F238E27FC236}">
                    <a16:creationId xmlns:a16="http://schemas.microsoft.com/office/drawing/2014/main" id="{BA901946-DAD8-DB46-1A65-221A60122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82" name="Line 5205">
                <a:extLst>
                  <a:ext uri="{FF2B5EF4-FFF2-40B4-BE49-F238E27FC236}">
                    <a16:creationId xmlns:a16="http://schemas.microsoft.com/office/drawing/2014/main" id="{660ED270-FDA9-9984-9123-3DBAB20DF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1288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83" name="Line 5206">
                <a:extLst>
                  <a:ext uri="{FF2B5EF4-FFF2-40B4-BE49-F238E27FC236}">
                    <a16:creationId xmlns:a16="http://schemas.microsoft.com/office/drawing/2014/main" id="{197AB67E-82CA-EE1D-DA10-581529CBF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84" name="Line 5207">
                <a:extLst>
                  <a:ext uri="{FF2B5EF4-FFF2-40B4-BE49-F238E27FC236}">
                    <a16:creationId xmlns:a16="http://schemas.microsoft.com/office/drawing/2014/main" id="{B91AA56D-701C-7155-4CF9-05452AC47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71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85" name="Line 5208">
                <a:extLst>
                  <a:ext uri="{FF2B5EF4-FFF2-40B4-BE49-F238E27FC236}">
                    <a16:creationId xmlns:a16="http://schemas.microsoft.com/office/drawing/2014/main" id="{09BA52B0-6B48-744B-E535-212A139D4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002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86" name="Line 5209">
                <a:extLst>
                  <a:ext uri="{FF2B5EF4-FFF2-40B4-BE49-F238E27FC236}">
                    <a16:creationId xmlns:a16="http://schemas.microsoft.com/office/drawing/2014/main" id="{4F30D8DA-628D-CA0B-495C-9BD945CC1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621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87" name="Line 5210">
                <a:extLst>
                  <a:ext uri="{FF2B5EF4-FFF2-40B4-BE49-F238E27FC236}">
                    <a16:creationId xmlns:a16="http://schemas.microsoft.com/office/drawing/2014/main" id="{AEC4D5C5-6D92-85E1-3C65-A6B61AEAA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907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88" name="Line 5211">
                <a:extLst>
                  <a:ext uri="{FF2B5EF4-FFF2-40B4-BE49-F238E27FC236}">
                    <a16:creationId xmlns:a16="http://schemas.microsoft.com/office/drawing/2014/main" id="{1AF446BF-6640-02EA-2C8C-D5ABB8157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8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89" name="Line 5212">
                <a:extLst>
                  <a:ext uri="{FF2B5EF4-FFF2-40B4-BE49-F238E27FC236}">
                    <a16:creationId xmlns:a16="http://schemas.microsoft.com/office/drawing/2014/main" id="{5C126381-BD94-8438-A6C1-439A75B5F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2251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90" name="Line 5213">
                <a:extLst>
                  <a:ext uri="{FF2B5EF4-FFF2-40B4-BE49-F238E27FC236}">
                    <a16:creationId xmlns:a16="http://schemas.microsoft.com/office/drawing/2014/main" id="{756E9252-16AF-3D9A-9B46-3639CCEAF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91" name="Line 5214">
                <a:extLst>
                  <a:ext uri="{FF2B5EF4-FFF2-40B4-BE49-F238E27FC236}">
                    <a16:creationId xmlns:a16="http://schemas.microsoft.com/office/drawing/2014/main" id="{06D5FC62-2AA2-0015-EB9A-C86A11FEF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542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92" name="Line 5215">
                <a:extLst>
                  <a:ext uri="{FF2B5EF4-FFF2-40B4-BE49-F238E27FC236}">
                    <a16:creationId xmlns:a16="http://schemas.microsoft.com/office/drawing/2014/main" id="{2D66CCE6-3A20-9478-08B0-432749DE6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3676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93" name="Line 5216">
                <a:extLst>
                  <a:ext uri="{FF2B5EF4-FFF2-40B4-BE49-F238E27FC236}">
                    <a16:creationId xmlns:a16="http://schemas.microsoft.com/office/drawing/2014/main" id="{061F2B80-68B6-1094-4D61-631FC9ED6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4951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94" name="Line 5217">
                <a:extLst>
                  <a:ext uri="{FF2B5EF4-FFF2-40B4-BE49-F238E27FC236}">
                    <a16:creationId xmlns:a16="http://schemas.microsoft.com/office/drawing/2014/main" id="{8579945E-8F9E-1F54-E64D-65FE142F5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765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95" name="Line 5218">
                <a:extLst>
                  <a:ext uri="{FF2B5EF4-FFF2-40B4-BE49-F238E27FC236}">
                    <a16:creationId xmlns:a16="http://schemas.microsoft.com/office/drawing/2014/main" id="{18433F01-F568-2A42-78CC-D73F03C51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892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96" name="Line 5219">
                <a:extLst>
                  <a:ext uri="{FF2B5EF4-FFF2-40B4-BE49-F238E27FC236}">
                    <a16:creationId xmlns:a16="http://schemas.microsoft.com/office/drawing/2014/main" id="{8491C5F7-7B91-E8BB-1119-BC708EDF1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305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97" name="Line 5220">
                <a:extLst>
                  <a:ext uri="{FF2B5EF4-FFF2-40B4-BE49-F238E27FC236}">
                    <a16:creationId xmlns:a16="http://schemas.microsoft.com/office/drawing/2014/main" id="{1C3787F1-B8AB-6F83-1B83-29AA63341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432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98" name="Line 5221">
                <a:extLst>
                  <a:ext uri="{FF2B5EF4-FFF2-40B4-BE49-F238E27FC236}">
                    <a16:creationId xmlns:a16="http://schemas.microsoft.com/office/drawing/2014/main" id="{C703A987-6009-A19B-25AB-73B5B2CF7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940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99" name="Line 5222">
                <a:extLst>
                  <a:ext uri="{FF2B5EF4-FFF2-40B4-BE49-F238E27FC236}">
                    <a16:creationId xmlns:a16="http://schemas.microsoft.com/office/drawing/2014/main" id="{41107327-0D16-81E1-38C8-8088F1675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0" name="Line 5223">
                <a:extLst>
                  <a:ext uri="{FF2B5EF4-FFF2-40B4-BE49-F238E27FC236}">
                    <a16:creationId xmlns:a16="http://schemas.microsoft.com/office/drawing/2014/main" id="{3E379DBC-6231-8DA7-5CD2-DF8ECA502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6876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1" name="Line 5224">
                <a:extLst>
                  <a:ext uri="{FF2B5EF4-FFF2-40B4-BE49-F238E27FC236}">
                    <a16:creationId xmlns:a16="http://schemas.microsoft.com/office/drawing/2014/main" id="{397B1E33-4D02-A805-D587-59F9D099C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2" name="Line 5225">
                <a:extLst>
                  <a:ext uri="{FF2B5EF4-FFF2-40B4-BE49-F238E27FC236}">
                    <a16:creationId xmlns:a16="http://schemas.microsoft.com/office/drawing/2014/main" id="{3D627B69-F88D-007E-5E70-6EF8AA6F2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9576" y="2035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3" name="Line 5226">
                <a:extLst>
                  <a:ext uri="{FF2B5EF4-FFF2-40B4-BE49-F238E27FC236}">
                    <a16:creationId xmlns:a16="http://schemas.microsoft.com/office/drawing/2014/main" id="{7114E86F-819E-B79A-CF74-1ECCEE49C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0851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4" name="Line 5227">
                <a:extLst>
                  <a:ext uri="{FF2B5EF4-FFF2-40B4-BE49-F238E27FC236}">
                    <a16:creationId xmlns:a16="http://schemas.microsoft.com/office/drawing/2014/main" id="{D0856E1B-CF18-A4FE-D5B8-0FF02DA54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5" name="Line 5228">
                <a:extLst>
                  <a:ext uri="{FF2B5EF4-FFF2-40B4-BE49-F238E27FC236}">
                    <a16:creationId xmlns:a16="http://schemas.microsoft.com/office/drawing/2014/main" id="{7753F121-E6A0-DE8C-AAB6-F8D65F016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80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6" name="Line 5229">
                <a:extLst>
                  <a:ext uri="{FF2B5EF4-FFF2-40B4-BE49-F238E27FC236}">
                    <a16:creationId xmlns:a16="http://schemas.microsoft.com/office/drawing/2014/main" id="{FE855EFC-D5F9-EC1E-AAC5-1D7FFE5F9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89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7" name="Line 5230">
                <a:extLst>
                  <a:ext uri="{FF2B5EF4-FFF2-40B4-BE49-F238E27FC236}">
                    <a16:creationId xmlns:a16="http://schemas.microsoft.com/office/drawing/2014/main" id="{2E734A3E-DB81-AFDB-2569-0C61DB000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8" name="Line 5231">
                <a:extLst>
                  <a:ext uri="{FF2B5EF4-FFF2-40B4-BE49-F238E27FC236}">
                    <a16:creationId xmlns:a16="http://schemas.microsoft.com/office/drawing/2014/main" id="{75904CA6-9777-91BE-BC3D-24383A9E2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21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9" name="Line 5232">
                <a:extLst>
                  <a:ext uri="{FF2B5EF4-FFF2-40B4-BE49-F238E27FC236}">
                    <a16:creationId xmlns:a16="http://schemas.microsoft.com/office/drawing/2014/main" id="{B207F382-4E04-BCBE-72E5-36D294360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0" name="Line 5233">
                <a:extLst>
                  <a:ext uri="{FF2B5EF4-FFF2-40B4-BE49-F238E27FC236}">
                    <a16:creationId xmlns:a16="http://schemas.microsoft.com/office/drawing/2014/main" id="{F70791E0-1B2F-1F14-B580-2412CCE5A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1" name="Line 5234">
                <a:extLst>
                  <a:ext uri="{FF2B5EF4-FFF2-40B4-BE49-F238E27FC236}">
                    <a16:creationId xmlns:a16="http://schemas.microsoft.com/office/drawing/2014/main" id="{8F58D7AF-0167-AB0B-0EF8-5C903CDD8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2" name="Line 5235">
                <a:extLst>
                  <a:ext uri="{FF2B5EF4-FFF2-40B4-BE49-F238E27FC236}">
                    <a16:creationId xmlns:a16="http://schemas.microsoft.com/office/drawing/2014/main" id="{1E8CCF44-7E00-507B-4183-58E0DED97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3" name="Line 5236">
                <a:extLst>
                  <a:ext uri="{FF2B5EF4-FFF2-40B4-BE49-F238E27FC236}">
                    <a16:creationId xmlns:a16="http://schemas.microsoft.com/office/drawing/2014/main" id="{0192424C-578D-9A66-9FEC-1D218B43B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4" name="Line 5237">
                <a:extLst>
                  <a:ext uri="{FF2B5EF4-FFF2-40B4-BE49-F238E27FC236}">
                    <a16:creationId xmlns:a16="http://schemas.microsoft.com/office/drawing/2014/main" id="{13A74823-09DC-A2F7-B11C-E5B9D8E13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5" name="Line 5238">
                <a:extLst>
                  <a:ext uri="{FF2B5EF4-FFF2-40B4-BE49-F238E27FC236}">
                    <a16:creationId xmlns:a16="http://schemas.microsoft.com/office/drawing/2014/main" id="{BADE50C5-DB50-28EF-C653-6736E7379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6" name="Line 5239">
                <a:extLst>
                  <a:ext uri="{FF2B5EF4-FFF2-40B4-BE49-F238E27FC236}">
                    <a16:creationId xmlns:a16="http://schemas.microsoft.com/office/drawing/2014/main" id="{E57A4016-54BA-6432-95B6-B5AD34F12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7" name="Line 5240">
                <a:extLst>
                  <a:ext uri="{FF2B5EF4-FFF2-40B4-BE49-F238E27FC236}">
                    <a16:creationId xmlns:a16="http://schemas.microsoft.com/office/drawing/2014/main" id="{2002CD7A-D32D-93FB-EDA8-CAF1AD708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8" name="Line 5241">
                <a:extLst>
                  <a:ext uri="{FF2B5EF4-FFF2-40B4-BE49-F238E27FC236}">
                    <a16:creationId xmlns:a16="http://schemas.microsoft.com/office/drawing/2014/main" id="{B45F6E75-F5AB-82C6-6035-2BD7E482C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9" name="Line 5242">
                <a:extLst>
                  <a:ext uri="{FF2B5EF4-FFF2-40B4-BE49-F238E27FC236}">
                    <a16:creationId xmlns:a16="http://schemas.microsoft.com/office/drawing/2014/main" id="{E57CDE30-A2AC-2246-49DC-3BA99CBAF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20" name="Line 5243">
                <a:extLst>
                  <a:ext uri="{FF2B5EF4-FFF2-40B4-BE49-F238E27FC236}">
                    <a16:creationId xmlns:a16="http://schemas.microsoft.com/office/drawing/2014/main" id="{600AAC46-039D-3463-77C8-805A7C515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21" name="Line 5244">
                <a:extLst>
                  <a:ext uri="{FF2B5EF4-FFF2-40B4-BE49-F238E27FC236}">
                    <a16:creationId xmlns:a16="http://schemas.microsoft.com/office/drawing/2014/main" id="{36266DF0-F2B2-48BB-D1DF-2C8046F35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22" name="Line 5245">
                <a:extLst>
                  <a:ext uri="{FF2B5EF4-FFF2-40B4-BE49-F238E27FC236}">
                    <a16:creationId xmlns:a16="http://schemas.microsoft.com/office/drawing/2014/main" id="{0E1627C1-ACE9-B1B7-5943-B800A01C7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23" name="Line 5246">
                <a:extLst>
                  <a:ext uri="{FF2B5EF4-FFF2-40B4-BE49-F238E27FC236}">
                    <a16:creationId xmlns:a16="http://schemas.microsoft.com/office/drawing/2014/main" id="{31FC6540-F646-0D05-C419-EDDCCD75B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24" name="Line 5247">
                <a:extLst>
                  <a:ext uri="{FF2B5EF4-FFF2-40B4-BE49-F238E27FC236}">
                    <a16:creationId xmlns:a16="http://schemas.microsoft.com/office/drawing/2014/main" id="{EFD4510A-F746-135F-BEBE-8D0FE936E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25" name="Line 5248">
                <a:extLst>
                  <a:ext uri="{FF2B5EF4-FFF2-40B4-BE49-F238E27FC236}">
                    <a16:creationId xmlns:a16="http://schemas.microsoft.com/office/drawing/2014/main" id="{AC9D0F04-771F-C263-AECD-BAA52359A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26" name="Line 5249">
                <a:extLst>
                  <a:ext uri="{FF2B5EF4-FFF2-40B4-BE49-F238E27FC236}">
                    <a16:creationId xmlns:a16="http://schemas.microsoft.com/office/drawing/2014/main" id="{0CAA6FFB-7B1E-3B62-E98D-6A77AFC6F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27" name="Line 5250">
                <a:extLst>
                  <a:ext uri="{FF2B5EF4-FFF2-40B4-BE49-F238E27FC236}">
                    <a16:creationId xmlns:a16="http://schemas.microsoft.com/office/drawing/2014/main" id="{D3531E95-0F22-E312-64ED-B93F12F01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28" name="Line 5251">
                <a:extLst>
                  <a:ext uri="{FF2B5EF4-FFF2-40B4-BE49-F238E27FC236}">
                    <a16:creationId xmlns:a16="http://schemas.microsoft.com/office/drawing/2014/main" id="{6CDAA37E-7FC4-DA1C-0794-480F055FF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29" name="Line 5252">
                <a:extLst>
                  <a:ext uri="{FF2B5EF4-FFF2-40B4-BE49-F238E27FC236}">
                    <a16:creationId xmlns:a16="http://schemas.microsoft.com/office/drawing/2014/main" id="{FF4D3934-2FDF-65CE-E7DB-70D819033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30" name="Line 5253">
                <a:extLst>
                  <a:ext uri="{FF2B5EF4-FFF2-40B4-BE49-F238E27FC236}">
                    <a16:creationId xmlns:a16="http://schemas.microsoft.com/office/drawing/2014/main" id="{FA6ED587-859C-51D6-B682-8B0F83578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31" name="Line 5254">
                <a:extLst>
                  <a:ext uri="{FF2B5EF4-FFF2-40B4-BE49-F238E27FC236}">
                    <a16:creationId xmlns:a16="http://schemas.microsoft.com/office/drawing/2014/main" id="{74C587C1-C505-4EA0-2883-5EA3FEE4F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32" name="Line 5255">
                <a:extLst>
                  <a:ext uri="{FF2B5EF4-FFF2-40B4-BE49-F238E27FC236}">
                    <a16:creationId xmlns:a16="http://schemas.microsoft.com/office/drawing/2014/main" id="{4432798D-F9F9-7716-A63A-AA8156E8C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33" name="Line 5256">
                <a:extLst>
                  <a:ext uri="{FF2B5EF4-FFF2-40B4-BE49-F238E27FC236}">
                    <a16:creationId xmlns:a16="http://schemas.microsoft.com/office/drawing/2014/main" id="{8EA68409-B3E7-F453-16A9-40F3BCA64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34" name="Line 5257">
                <a:extLst>
                  <a:ext uri="{FF2B5EF4-FFF2-40B4-BE49-F238E27FC236}">
                    <a16:creationId xmlns:a16="http://schemas.microsoft.com/office/drawing/2014/main" id="{D762A804-2ADF-EDDF-C36B-5BF8F3053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35" name="Line 5258">
                <a:extLst>
                  <a:ext uri="{FF2B5EF4-FFF2-40B4-BE49-F238E27FC236}">
                    <a16:creationId xmlns:a16="http://schemas.microsoft.com/office/drawing/2014/main" id="{FBA41711-8CAF-9A52-9EF2-AB25830DD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36" name="Line 5259">
                <a:extLst>
                  <a:ext uri="{FF2B5EF4-FFF2-40B4-BE49-F238E27FC236}">
                    <a16:creationId xmlns:a16="http://schemas.microsoft.com/office/drawing/2014/main" id="{E003C9A9-A0DC-5CC2-20C8-8AB811945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37" name="Line 5260">
                <a:extLst>
                  <a:ext uri="{FF2B5EF4-FFF2-40B4-BE49-F238E27FC236}">
                    <a16:creationId xmlns:a16="http://schemas.microsoft.com/office/drawing/2014/main" id="{AEE82FF5-16D4-F613-8BE2-61D5858DD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38" name="Line 5261">
                <a:extLst>
                  <a:ext uri="{FF2B5EF4-FFF2-40B4-BE49-F238E27FC236}">
                    <a16:creationId xmlns:a16="http://schemas.microsoft.com/office/drawing/2014/main" id="{37A0A6E3-144A-5D90-9F3A-5FF1727D9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39" name="Line 5262">
                <a:extLst>
                  <a:ext uri="{FF2B5EF4-FFF2-40B4-BE49-F238E27FC236}">
                    <a16:creationId xmlns:a16="http://schemas.microsoft.com/office/drawing/2014/main" id="{58C36EF6-607E-FE0A-8492-3E9E2995A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40" name="Line 5263">
                <a:extLst>
                  <a:ext uri="{FF2B5EF4-FFF2-40B4-BE49-F238E27FC236}">
                    <a16:creationId xmlns:a16="http://schemas.microsoft.com/office/drawing/2014/main" id="{9B96BADB-7FD9-21FD-EC06-F4E1DE229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41" name="Line 5264">
                <a:extLst>
                  <a:ext uri="{FF2B5EF4-FFF2-40B4-BE49-F238E27FC236}">
                    <a16:creationId xmlns:a16="http://schemas.microsoft.com/office/drawing/2014/main" id="{EC09CC94-2CAC-5143-93F9-61C27DBBC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42" name="Line 5265">
                <a:extLst>
                  <a:ext uri="{FF2B5EF4-FFF2-40B4-BE49-F238E27FC236}">
                    <a16:creationId xmlns:a16="http://schemas.microsoft.com/office/drawing/2014/main" id="{415D22CD-E76B-D4B9-1C0C-85C405FF9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43" name="Line 5266">
                <a:extLst>
                  <a:ext uri="{FF2B5EF4-FFF2-40B4-BE49-F238E27FC236}">
                    <a16:creationId xmlns:a16="http://schemas.microsoft.com/office/drawing/2014/main" id="{7942B831-BDA7-B855-74C5-814483005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44" name="Line 5267">
                <a:extLst>
                  <a:ext uri="{FF2B5EF4-FFF2-40B4-BE49-F238E27FC236}">
                    <a16:creationId xmlns:a16="http://schemas.microsoft.com/office/drawing/2014/main" id="{4B10DDA8-267E-A098-3153-0A75C03EC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45" name="Line 5268">
                <a:extLst>
                  <a:ext uri="{FF2B5EF4-FFF2-40B4-BE49-F238E27FC236}">
                    <a16:creationId xmlns:a16="http://schemas.microsoft.com/office/drawing/2014/main" id="{DF469963-C656-66ED-0A2B-04D7D5E60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46" name="Line 5269">
                <a:extLst>
                  <a:ext uri="{FF2B5EF4-FFF2-40B4-BE49-F238E27FC236}">
                    <a16:creationId xmlns:a16="http://schemas.microsoft.com/office/drawing/2014/main" id="{63433711-1063-54EB-8931-B2604A175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47" name="Line 5270">
                <a:extLst>
                  <a:ext uri="{FF2B5EF4-FFF2-40B4-BE49-F238E27FC236}">
                    <a16:creationId xmlns:a16="http://schemas.microsoft.com/office/drawing/2014/main" id="{4EDFB036-D703-7109-81D5-14A67F654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48" name="Line 5271">
                <a:extLst>
                  <a:ext uri="{FF2B5EF4-FFF2-40B4-BE49-F238E27FC236}">
                    <a16:creationId xmlns:a16="http://schemas.microsoft.com/office/drawing/2014/main" id="{610DA052-4C7B-6872-5018-3EC16E6D7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65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49" name="Line 5272">
                <a:extLst>
                  <a:ext uri="{FF2B5EF4-FFF2-40B4-BE49-F238E27FC236}">
                    <a16:creationId xmlns:a16="http://schemas.microsoft.com/office/drawing/2014/main" id="{EFEE352C-84FE-9A10-E39F-617A89B56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78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50" name="Line 5274">
                <a:extLst>
                  <a:ext uri="{FF2B5EF4-FFF2-40B4-BE49-F238E27FC236}">
                    <a16:creationId xmlns:a16="http://schemas.microsoft.com/office/drawing/2014/main" id="{CE6D3C09-F739-EE84-76ED-38A70C219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51" name="Line 5275">
                <a:extLst>
                  <a:ext uri="{FF2B5EF4-FFF2-40B4-BE49-F238E27FC236}">
                    <a16:creationId xmlns:a16="http://schemas.microsoft.com/office/drawing/2014/main" id="{B2C32D66-021B-FD87-2441-50B181BDD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52" name="Line 5276">
                <a:extLst>
                  <a:ext uri="{FF2B5EF4-FFF2-40B4-BE49-F238E27FC236}">
                    <a16:creationId xmlns:a16="http://schemas.microsoft.com/office/drawing/2014/main" id="{710B67A4-A620-668A-EFE4-DD72E2FD9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53" name="Line 5277">
                <a:extLst>
                  <a:ext uri="{FF2B5EF4-FFF2-40B4-BE49-F238E27FC236}">
                    <a16:creationId xmlns:a16="http://schemas.microsoft.com/office/drawing/2014/main" id="{1FC07202-4BED-46B6-088B-24EF6466D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73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54" name="Line 5278">
                <a:extLst>
                  <a:ext uri="{FF2B5EF4-FFF2-40B4-BE49-F238E27FC236}">
                    <a16:creationId xmlns:a16="http://schemas.microsoft.com/office/drawing/2014/main" id="{378B375F-27E8-B620-D89E-DBB53215F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55" name="Line 5279">
                <a:extLst>
                  <a:ext uri="{FF2B5EF4-FFF2-40B4-BE49-F238E27FC236}">
                    <a16:creationId xmlns:a16="http://schemas.microsoft.com/office/drawing/2014/main" id="{2EA5424F-6CAA-A35B-AD58-2526C2FAB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27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56" name="Line 5280">
                <a:extLst>
                  <a:ext uri="{FF2B5EF4-FFF2-40B4-BE49-F238E27FC236}">
                    <a16:creationId xmlns:a16="http://schemas.microsoft.com/office/drawing/2014/main" id="{41168339-CBD5-899E-894A-8D8BF63DA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78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57" name="Line 5281">
                <a:extLst>
                  <a:ext uri="{FF2B5EF4-FFF2-40B4-BE49-F238E27FC236}">
                    <a16:creationId xmlns:a16="http://schemas.microsoft.com/office/drawing/2014/main" id="{85B61CAF-2EE3-488C-1953-D94DA1E9C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91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58" name="Line 5282">
                <a:extLst>
                  <a:ext uri="{FF2B5EF4-FFF2-40B4-BE49-F238E27FC236}">
                    <a16:creationId xmlns:a16="http://schemas.microsoft.com/office/drawing/2014/main" id="{DFCDE468-56B4-373C-D72C-C52B37FBA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1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59" name="Line 5283">
                <a:extLst>
                  <a:ext uri="{FF2B5EF4-FFF2-40B4-BE49-F238E27FC236}">
                    <a16:creationId xmlns:a16="http://schemas.microsoft.com/office/drawing/2014/main" id="{3ACE942F-E311-2ABB-7B9B-C2524300F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3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60" name="Line 5284">
                <a:extLst>
                  <a:ext uri="{FF2B5EF4-FFF2-40B4-BE49-F238E27FC236}">
                    <a16:creationId xmlns:a16="http://schemas.microsoft.com/office/drawing/2014/main" id="{87D12208-2643-867B-4328-438E1BC60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39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61" name="Line 5285">
                <a:extLst>
                  <a:ext uri="{FF2B5EF4-FFF2-40B4-BE49-F238E27FC236}">
                    <a16:creationId xmlns:a16="http://schemas.microsoft.com/office/drawing/2014/main" id="{C32D3517-403F-CD22-3AB8-025AAA6C5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51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62" name="Line 5881">
                <a:extLst>
                  <a:ext uri="{FF2B5EF4-FFF2-40B4-BE49-F238E27FC236}">
                    <a16:creationId xmlns:a16="http://schemas.microsoft.com/office/drawing/2014/main" id="{55210591-AA26-68F5-F99E-192D7AB2C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63" name="Line 5882">
                <a:extLst>
                  <a:ext uri="{FF2B5EF4-FFF2-40B4-BE49-F238E27FC236}">
                    <a16:creationId xmlns:a16="http://schemas.microsoft.com/office/drawing/2014/main" id="{1A4A7DDC-89DB-EA53-7A61-A19A79C7A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64" name="Line 5883">
                <a:extLst>
                  <a:ext uri="{FF2B5EF4-FFF2-40B4-BE49-F238E27FC236}">
                    <a16:creationId xmlns:a16="http://schemas.microsoft.com/office/drawing/2014/main" id="{170372A8-F517-AA65-AF85-EAC263553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65" name="Line 5884">
                <a:extLst>
                  <a:ext uri="{FF2B5EF4-FFF2-40B4-BE49-F238E27FC236}">
                    <a16:creationId xmlns:a16="http://schemas.microsoft.com/office/drawing/2014/main" id="{43F32CEC-CB07-3203-B065-48D8F1985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66" name="Line 5885">
                <a:extLst>
                  <a:ext uri="{FF2B5EF4-FFF2-40B4-BE49-F238E27FC236}">
                    <a16:creationId xmlns:a16="http://schemas.microsoft.com/office/drawing/2014/main" id="{41A3232F-9173-657E-BAA6-0410B8C4A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67" name="Line 5886">
                <a:extLst>
                  <a:ext uri="{FF2B5EF4-FFF2-40B4-BE49-F238E27FC236}">
                    <a16:creationId xmlns:a16="http://schemas.microsoft.com/office/drawing/2014/main" id="{7BA0636E-187F-8B35-583E-0C18416B2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68" name="Line 5887">
                <a:extLst>
                  <a:ext uri="{FF2B5EF4-FFF2-40B4-BE49-F238E27FC236}">
                    <a16:creationId xmlns:a16="http://schemas.microsoft.com/office/drawing/2014/main" id="{7AFD1282-AB9B-C054-E957-80BC968DC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69" name="Line 5888">
                <a:extLst>
                  <a:ext uri="{FF2B5EF4-FFF2-40B4-BE49-F238E27FC236}">
                    <a16:creationId xmlns:a16="http://schemas.microsoft.com/office/drawing/2014/main" id="{E62DAD57-2376-BC58-6D5A-EF9E0C3C6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70" name="Line 5889">
                <a:extLst>
                  <a:ext uri="{FF2B5EF4-FFF2-40B4-BE49-F238E27FC236}">
                    <a16:creationId xmlns:a16="http://schemas.microsoft.com/office/drawing/2014/main" id="{6DBDDD00-3AB0-D3DA-7DAC-D81628F03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71" name="Line 5890">
                <a:extLst>
                  <a:ext uri="{FF2B5EF4-FFF2-40B4-BE49-F238E27FC236}">
                    <a16:creationId xmlns:a16="http://schemas.microsoft.com/office/drawing/2014/main" id="{E07077C5-2E3F-2FB5-6CFA-0B873327F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72" name="Line 5891">
                <a:extLst>
                  <a:ext uri="{FF2B5EF4-FFF2-40B4-BE49-F238E27FC236}">
                    <a16:creationId xmlns:a16="http://schemas.microsoft.com/office/drawing/2014/main" id="{0CDA3F76-287D-056C-A307-F66A4FF5A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73" name="Line 5892">
                <a:extLst>
                  <a:ext uri="{FF2B5EF4-FFF2-40B4-BE49-F238E27FC236}">
                    <a16:creationId xmlns:a16="http://schemas.microsoft.com/office/drawing/2014/main" id="{0CC9AFA6-BD3A-26C1-39D3-017521057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74" name="Line 5893">
                <a:extLst>
                  <a:ext uri="{FF2B5EF4-FFF2-40B4-BE49-F238E27FC236}">
                    <a16:creationId xmlns:a16="http://schemas.microsoft.com/office/drawing/2014/main" id="{D096A03F-B969-43A4-6608-B25432E0C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75" name="Line 5894">
                <a:extLst>
                  <a:ext uri="{FF2B5EF4-FFF2-40B4-BE49-F238E27FC236}">
                    <a16:creationId xmlns:a16="http://schemas.microsoft.com/office/drawing/2014/main" id="{C0314C46-3D23-098D-05FF-BD02794E4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76" name="Line 5895">
                <a:extLst>
                  <a:ext uri="{FF2B5EF4-FFF2-40B4-BE49-F238E27FC236}">
                    <a16:creationId xmlns:a16="http://schemas.microsoft.com/office/drawing/2014/main" id="{0063FDB1-EBFF-1D8A-BF50-89B086881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77" name="Line 5896">
                <a:extLst>
                  <a:ext uri="{FF2B5EF4-FFF2-40B4-BE49-F238E27FC236}">
                    <a16:creationId xmlns:a16="http://schemas.microsoft.com/office/drawing/2014/main" id="{5CCF2889-98D1-F5AD-3BE0-8C6C2610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78" name="Line 5897">
                <a:extLst>
                  <a:ext uri="{FF2B5EF4-FFF2-40B4-BE49-F238E27FC236}">
                    <a16:creationId xmlns:a16="http://schemas.microsoft.com/office/drawing/2014/main" id="{66D7B750-2C81-F10F-535D-ED7BD5B3C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79" name="Line 5898">
                <a:extLst>
                  <a:ext uri="{FF2B5EF4-FFF2-40B4-BE49-F238E27FC236}">
                    <a16:creationId xmlns:a16="http://schemas.microsoft.com/office/drawing/2014/main" id="{B0CC6E37-C2AC-1825-0D35-DB140DA14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80" name="Line 5899">
                <a:extLst>
                  <a:ext uri="{FF2B5EF4-FFF2-40B4-BE49-F238E27FC236}">
                    <a16:creationId xmlns:a16="http://schemas.microsoft.com/office/drawing/2014/main" id="{F3383BB0-5F7C-4FD7-6CCF-A633CFE28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81" name="Line 5900">
                <a:extLst>
                  <a:ext uri="{FF2B5EF4-FFF2-40B4-BE49-F238E27FC236}">
                    <a16:creationId xmlns:a16="http://schemas.microsoft.com/office/drawing/2014/main" id="{4F407939-0E10-D9CA-52D5-D653DF49C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82" name="Line 5901">
                <a:extLst>
                  <a:ext uri="{FF2B5EF4-FFF2-40B4-BE49-F238E27FC236}">
                    <a16:creationId xmlns:a16="http://schemas.microsoft.com/office/drawing/2014/main" id="{7450ADA0-B503-06CE-1BB5-3109CF0A9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83" name="Line 5902">
                <a:extLst>
                  <a:ext uri="{FF2B5EF4-FFF2-40B4-BE49-F238E27FC236}">
                    <a16:creationId xmlns:a16="http://schemas.microsoft.com/office/drawing/2014/main" id="{58F2949A-BD10-A09E-84BF-D0293923D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84" name="Line 5903">
                <a:extLst>
                  <a:ext uri="{FF2B5EF4-FFF2-40B4-BE49-F238E27FC236}">
                    <a16:creationId xmlns:a16="http://schemas.microsoft.com/office/drawing/2014/main" id="{5F8C5B88-7981-E528-8ACB-7EBA7B6E1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85" name="Line 5904">
                <a:extLst>
                  <a:ext uri="{FF2B5EF4-FFF2-40B4-BE49-F238E27FC236}">
                    <a16:creationId xmlns:a16="http://schemas.microsoft.com/office/drawing/2014/main" id="{9625FA06-47BE-C413-829B-273FB7076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86" name="Line 5905">
                <a:extLst>
                  <a:ext uri="{FF2B5EF4-FFF2-40B4-BE49-F238E27FC236}">
                    <a16:creationId xmlns:a16="http://schemas.microsoft.com/office/drawing/2014/main" id="{8AE73FD6-9B21-DEBA-AE27-48B530215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87" name="Line 5906">
                <a:extLst>
                  <a:ext uri="{FF2B5EF4-FFF2-40B4-BE49-F238E27FC236}">
                    <a16:creationId xmlns:a16="http://schemas.microsoft.com/office/drawing/2014/main" id="{B1012F80-4298-0C9B-21B2-38EAAB934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88" name="Line 5907">
                <a:extLst>
                  <a:ext uri="{FF2B5EF4-FFF2-40B4-BE49-F238E27FC236}">
                    <a16:creationId xmlns:a16="http://schemas.microsoft.com/office/drawing/2014/main" id="{0C2A830D-91E6-9B75-B16E-282E77F86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89" name="Line 5908">
                <a:extLst>
                  <a:ext uri="{FF2B5EF4-FFF2-40B4-BE49-F238E27FC236}">
                    <a16:creationId xmlns:a16="http://schemas.microsoft.com/office/drawing/2014/main" id="{3BD948EE-303C-C961-CBB2-E73E9A2AB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90" name="Line 5909">
                <a:extLst>
                  <a:ext uri="{FF2B5EF4-FFF2-40B4-BE49-F238E27FC236}">
                    <a16:creationId xmlns:a16="http://schemas.microsoft.com/office/drawing/2014/main" id="{10D249DC-D81D-99B3-7C44-82E946146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91" name="Line 5910">
                <a:extLst>
                  <a:ext uri="{FF2B5EF4-FFF2-40B4-BE49-F238E27FC236}">
                    <a16:creationId xmlns:a16="http://schemas.microsoft.com/office/drawing/2014/main" id="{CEC08CB5-B803-2EB2-AA37-C397BCDFE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92" name="Line 5911">
                <a:extLst>
                  <a:ext uri="{FF2B5EF4-FFF2-40B4-BE49-F238E27FC236}">
                    <a16:creationId xmlns:a16="http://schemas.microsoft.com/office/drawing/2014/main" id="{C9136E7B-0D63-B358-DDF4-DE87BCAC6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93" name="Line 5912">
                <a:extLst>
                  <a:ext uri="{FF2B5EF4-FFF2-40B4-BE49-F238E27FC236}">
                    <a16:creationId xmlns:a16="http://schemas.microsoft.com/office/drawing/2014/main" id="{792C9298-30AA-4E49-BA54-55CD3C9E0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94" name="Line 5913">
                <a:extLst>
                  <a:ext uri="{FF2B5EF4-FFF2-40B4-BE49-F238E27FC236}">
                    <a16:creationId xmlns:a16="http://schemas.microsoft.com/office/drawing/2014/main" id="{D83DC2C6-D775-4A29-14C1-E78278E29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95" name="Line 5914">
                <a:extLst>
                  <a:ext uri="{FF2B5EF4-FFF2-40B4-BE49-F238E27FC236}">
                    <a16:creationId xmlns:a16="http://schemas.microsoft.com/office/drawing/2014/main" id="{DB4899F2-AA4D-C665-128F-F68B870A1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96" name="Line 5915">
                <a:extLst>
                  <a:ext uri="{FF2B5EF4-FFF2-40B4-BE49-F238E27FC236}">
                    <a16:creationId xmlns:a16="http://schemas.microsoft.com/office/drawing/2014/main" id="{59ACF99A-10C7-D66C-E918-D3AB83718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5639" y="139223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97" name="Line 5916">
                <a:extLst>
                  <a:ext uri="{FF2B5EF4-FFF2-40B4-BE49-F238E27FC236}">
                    <a16:creationId xmlns:a16="http://schemas.microsoft.com/office/drawing/2014/main" id="{5BA90A40-BE1C-1A6F-8A39-C80763D61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914" y="135413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98" name="Line 5917">
                <a:extLst>
                  <a:ext uri="{FF2B5EF4-FFF2-40B4-BE49-F238E27FC236}">
                    <a16:creationId xmlns:a16="http://schemas.microsoft.com/office/drawing/2014/main" id="{ADC01EE4-797E-5BD8-9315-A6174D8A5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1514" y="14398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99" name="Line 5918">
                <a:extLst>
                  <a:ext uri="{FF2B5EF4-FFF2-40B4-BE49-F238E27FC236}">
                    <a16:creationId xmlns:a16="http://schemas.microsoft.com/office/drawing/2014/main" id="{C7F9B61B-162B-83EB-E3EB-8857A6F12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9" y="14017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00" name="Line 5919">
                <a:extLst>
                  <a:ext uri="{FF2B5EF4-FFF2-40B4-BE49-F238E27FC236}">
                    <a16:creationId xmlns:a16="http://schemas.microsoft.com/office/drawing/2014/main" id="{2CA2F035-0C0A-B0FC-2A9C-264D89267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689" y="144938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01" name="Line 5920">
                <a:extLst>
                  <a:ext uri="{FF2B5EF4-FFF2-40B4-BE49-F238E27FC236}">
                    <a16:creationId xmlns:a16="http://schemas.microsoft.com/office/drawing/2014/main" id="{57031E95-C9A4-87E2-9B0D-47AA4217A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9" y="141128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02" name="Line 5921">
                <a:extLst>
                  <a:ext uri="{FF2B5EF4-FFF2-40B4-BE49-F238E27FC236}">
                    <a16:creationId xmlns:a16="http://schemas.microsoft.com/office/drawing/2014/main" id="{17FB708B-2417-FA3A-5DF2-AC6D2C6D6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689" y="144938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03" name="Line 5922">
                <a:extLst>
                  <a:ext uri="{FF2B5EF4-FFF2-40B4-BE49-F238E27FC236}">
                    <a16:creationId xmlns:a16="http://schemas.microsoft.com/office/drawing/2014/main" id="{474D895B-210A-8366-8E38-79AC70609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9" y="141128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04" name="Line 5923">
                <a:extLst>
                  <a:ext uri="{FF2B5EF4-FFF2-40B4-BE49-F238E27FC236}">
                    <a16:creationId xmlns:a16="http://schemas.microsoft.com/office/drawing/2014/main" id="{C77C8724-FBF2-8DB8-665F-BDB3445B1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389" y="148748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05" name="Line 5924">
                <a:extLst>
                  <a:ext uri="{FF2B5EF4-FFF2-40B4-BE49-F238E27FC236}">
                    <a16:creationId xmlns:a16="http://schemas.microsoft.com/office/drawing/2014/main" id="{E16BEED9-5C08-18FE-82D1-B644E190E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664" y="1449388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06" name="Line 5925">
                <a:extLst>
                  <a:ext uri="{FF2B5EF4-FFF2-40B4-BE49-F238E27FC236}">
                    <a16:creationId xmlns:a16="http://schemas.microsoft.com/office/drawing/2014/main" id="{64362AAE-1148-F3ED-094F-284BF8117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6439" y="151923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07" name="Line 5926">
                <a:extLst>
                  <a:ext uri="{FF2B5EF4-FFF2-40B4-BE49-F238E27FC236}">
                    <a16:creationId xmlns:a16="http://schemas.microsoft.com/office/drawing/2014/main" id="{9718AED7-A2C6-8959-F4FE-281C8F4BE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714" y="147796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08" name="Line 5927">
                <a:extLst>
                  <a:ext uri="{FF2B5EF4-FFF2-40B4-BE49-F238E27FC236}">
                    <a16:creationId xmlns:a16="http://schemas.microsoft.com/office/drawing/2014/main" id="{BA20EA2A-E443-F754-3468-848FA1AD8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9614" y="151923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09" name="Line 5928">
                <a:extLst>
                  <a:ext uri="{FF2B5EF4-FFF2-40B4-BE49-F238E27FC236}">
                    <a16:creationId xmlns:a16="http://schemas.microsoft.com/office/drawing/2014/main" id="{EE37100D-4EF4-0B69-8EFD-AF15E780A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889" y="147796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0" name="Line 5929">
                <a:extLst>
                  <a:ext uri="{FF2B5EF4-FFF2-40B4-BE49-F238E27FC236}">
                    <a16:creationId xmlns:a16="http://schemas.microsoft.com/office/drawing/2014/main" id="{DF01083C-8EEE-0DEB-BC30-F8BD0507C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8189" y="1539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1" name="Line 5930">
                <a:extLst>
                  <a:ext uri="{FF2B5EF4-FFF2-40B4-BE49-F238E27FC236}">
                    <a16:creationId xmlns:a16="http://schemas.microsoft.com/office/drawing/2014/main" id="{5AC120A3-DDC0-9EEF-3510-BF50B918C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464" y="149701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2" name="Line 5931">
                <a:extLst>
                  <a:ext uri="{FF2B5EF4-FFF2-40B4-BE49-F238E27FC236}">
                    <a16:creationId xmlns:a16="http://schemas.microsoft.com/office/drawing/2014/main" id="{551F30B7-7FEA-E1BE-9FB4-D63D2C173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3764" y="15779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3" name="Line 5932">
                <a:extLst>
                  <a:ext uri="{FF2B5EF4-FFF2-40B4-BE49-F238E27FC236}">
                    <a16:creationId xmlns:a16="http://schemas.microsoft.com/office/drawing/2014/main" id="{060A8982-B18D-B87F-3D7A-E62E17778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5039" y="15398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4" name="Line 5933">
                <a:extLst>
                  <a:ext uri="{FF2B5EF4-FFF2-40B4-BE49-F238E27FC236}">
                    <a16:creationId xmlns:a16="http://schemas.microsoft.com/office/drawing/2014/main" id="{C2F78114-8109-8C9E-F135-4430118E3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0114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5" name="Line 5934">
                <a:extLst>
                  <a:ext uri="{FF2B5EF4-FFF2-40B4-BE49-F238E27FC236}">
                    <a16:creationId xmlns:a16="http://schemas.microsoft.com/office/drawing/2014/main" id="{01CE37C0-26BC-4DFE-EEB0-9C23E885C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9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6" name="Line 5935">
                <a:extLst>
                  <a:ext uri="{FF2B5EF4-FFF2-40B4-BE49-F238E27FC236}">
                    <a16:creationId xmlns:a16="http://schemas.microsoft.com/office/drawing/2014/main" id="{CAB8297A-9576-82F5-A329-1395FF8C6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464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7" name="Line 5936">
                <a:extLst>
                  <a:ext uri="{FF2B5EF4-FFF2-40B4-BE49-F238E27FC236}">
                    <a16:creationId xmlns:a16="http://schemas.microsoft.com/office/drawing/2014/main" id="{37158353-6CA4-A6E3-EE98-AD40F7729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7739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8" name="Line 5937">
                <a:extLst>
                  <a:ext uri="{FF2B5EF4-FFF2-40B4-BE49-F238E27FC236}">
                    <a16:creationId xmlns:a16="http://schemas.microsoft.com/office/drawing/2014/main" id="{7C91F1DC-4D35-875A-F7E6-0DAA51192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9639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9" name="Line 5938">
                <a:extLst>
                  <a:ext uri="{FF2B5EF4-FFF2-40B4-BE49-F238E27FC236}">
                    <a16:creationId xmlns:a16="http://schemas.microsoft.com/office/drawing/2014/main" id="{D43ACF94-BFD8-8D12-F284-2E6395ECA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4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0" name="Line 5939">
                <a:extLst>
                  <a:ext uri="{FF2B5EF4-FFF2-40B4-BE49-F238E27FC236}">
                    <a16:creationId xmlns:a16="http://schemas.microsoft.com/office/drawing/2014/main" id="{6A57CB08-8EFC-B6C8-05F2-98B90AC7A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9639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1" name="Line 5940">
                <a:extLst>
                  <a:ext uri="{FF2B5EF4-FFF2-40B4-BE49-F238E27FC236}">
                    <a16:creationId xmlns:a16="http://schemas.microsoft.com/office/drawing/2014/main" id="{051007AD-DE5C-3954-0581-356F4480A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4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2" name="Line 5941">
                <a:extLst>
                  <a:ext uri="{FF2B5EF4-FFF2-40B4-BE49-F238E27FC236}">
                    <a16:creationId xmlns:a16="http://schemas.microsoft.com/office/drawing/2014/main" id="{4C7E17DE-AAB7-84BB-BCB2-A0796C4B4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4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3" name="Line 5942">
                <a:extLst>
                  <a:ext uri="{FF2B5EF4-FFF2-40B4-BE49-F238E27FC236}">
                    <a16:creationId xmlns:a16="http://schemas.microsoft.com/office/drawing/2014/main" id="{C44E8472-BE1C-CFE1-2057-970A10909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9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4" name="Line 5943">
                <a:extLst>
                  <a:ext uri="{FF2B5EF4-FFF2-40B4-BE49-F238E27FC236}">
                    <a16:creationId xmlns:a16="http://schemas.microsoft.com/office/drawing/2014/main" id="{A53A4FF4-D6C8-670E-75A2-AA0A357A1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4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5" name="Line 5944">
                <a:extLst>
                  <a:ext uri="{FF2B5EF4-FFF2-40B4-BE49-F238E27FC236}">
                    <a16:creationId xmlns:a16="http://schemas.microsoft.com/office/drawing/2014/main" id="{0C69FD37-09F5-1E06-0341-42E740ECF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9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6" name="Line 5945">
                <a:extLst>
                  <a:ext uri="{FF2B5EF4-FFF2-40B4-BE49-F238E27FC236}">
                    <a16:creationId xmlns:a16="http://schemas.microsoft.com/office/drawing/2014/main" id="{E35AF072-F2A9-AA18-D947-B674CE5D4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9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7" name="Line 5946">
                <a:extLst>
                  <a:ext uri="{FF2B5EF4-FFF2-40B4-BE49-F238E27FC236}">
                    <a16:creationId xmlns:a16="http://schemas.microsoft.com/office/drawing/2014/main" id="{D30A0558-D0DC-C6A7-915F-A5B0C965D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4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8" name="Line 5947">
                <a:extLst>
                  <a:ext uri="{FF2B5EF4-FFF2-40B4-BE49-F238E27FC236}">
                    <a16:creationId xmlns:a16="http://schemas.microsoft.com/office/drawing/2014/main" id="{FC7BA720-497F-1638-65C4-C7EB19969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9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9" name="Line 5948">
                <a:extLst>
                  <a:ext uri="{FF2B5EF4-FFF2-40B4-BE49-F238E27FC236}">
                    <a16:creationId xmlns:a16="http://schemas.microsoft.com/office/drawing/2014/main" id="{99E6741D-9E18-EF46-F304-1754C0F99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4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30" name="Line 5949">
                <a:extLst>
                  <a:ext uri="{FF2B5EF4-FFF2-40B4-BE49-F238E27FC236}">
                    <a16:creationId xmlns:a16="http://schemas.microsoft.com/office/drawing/2014/main" id="{0888E5F1-6FF3-0328-FBBC-A5D3B2D8E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9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31" name="Line 5950">
                <a:extLst>
                  <a:ext uri="{FF2B5EF4-FFF2-40B4-BE49-F238E27FC236}">
                    <a16:creationId xmlns:a16="http://schemas.microsoft.com/office/drawing/2014/main" id="{214F9F9F-1320-0DA9-4B2B-ECA4F8CE8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4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32" name="Line 5951">
                <a:extLst>
                  <a:ext uri="{FF2B5EF4-FFF2-40B4-BE49-F238E27FC236}">
                    <a16:creationId xmlns:a16="http://schemas.microsoft.com/office/drawing/2014/main" id="{22983E48-61E6-94CE-7A3C-3794DD182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164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33" name="Line 5952">
                <a:extLst>
                  <a:ext uri="{FF2B5EF4-FFF2-40B4-BE49-F238E27FC236}">
                    <a16:creationId xmlns:a16="http://schemas.microsoft.com/office/drawing/2014/main" id="{01963049-0430-4070-69ED-9F3795CB5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0439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34" name="Line 5953">
                <a:extLst>
                  <a:ext uri="{FF2B5EF4-FFF2-40B4-BE49-F238E27FC236}">
                    <a16:creationId xmlns:a16="http://schemas.microsoft.com/office/drawing/2014/main" id="{E8DC7BA4-F8CC-D19D-5E08-B6B9BC6E4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514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35" name="Line 5954">
                <a:extLst>
                  <a:ext uri="{FF2B5EF4-FFF2-40B4-BE49-F238E27FC236}">
                    <a16:creationId xmlns:a16="http://schemas.microsoft.com/office/drawing/2014/main" id="{EC4D675D-9D60-1C1C-BEB7-26B761435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789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36" name="Line 5955">
                <a:extLst>
                  <a:ext uri="{FF2B5EF4-FFF2-40B4-BE49-F238E27FC236}">
                    <a16:creationId xmlns:a16="http://schemas.microsoft.com/office/drawing/2014/main" id="{F9D33BC1-CD53-72D5-A557-CBEC8A22D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4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37" name="Line 5956">
                <a:extLst>
                  <a:ext uri="{FF2B5EF4-FFF2-40B4-BE49-F238E27FC236}">
                    <a16:creationId xmlns:a16="http://schemas.microsoft.com/office/drawing/2014/main" id="{B5F61EFD-BEBC-7F40-01CE-A7193D46C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2189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38" name="Line 5957">
                <a:extLst>
                  <a:ext uri="{FF2B5EF4-FFF2-40B4-BE49-F238E27FC236}">
                    <a16:creationId xmlns:a16="http://schemas.microsoft.com/office/drawing/2014/main" id="{C938BB61-24EE-6865-FDD7-CF0B4A210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6014" y="16605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39" name="Line 5958">
                <a:extLst>
                  <a:ext uri="{FF2B5EF4-FFF2-40B4-BE49-F238E27FC236}">
                    <a16:creationId xmlns:a16="http://schemas.microsoft.com/office/drawing/2014/main" id="{DDCC1A9A-CA2E-4AC2-8FD1-ACA35D31F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7289" y="16192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40" name="Line 5959">
                <a:extLst>
                  <a:ext uri="{FF2B5EF4-FFF2-40B4-BE49-F238E27FC236}">
                    <a16:creationId xmlns:a16="http://schemas.microsoft.com/office/drawing/2014/main" id="{F3309186-D4EB-A330-041F-43817C6CA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939" y="17018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41" name="Line 5960">
                <a:extLst>
                  <a:ext uri="{FF2B5EF4-FFF2-40B4-BE49-F238E27FC236}">
                    <a16:creationId xmlns:a16="http://schemas.microsoft.com/office/drawing/2014/main" id="{EC9F2F6E-B758-0FC4-2530-82B754ED3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2214" y="16605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42" name="Line 5961">
                <a:extLst>
                  <a:ext uri="{FF2B5EF4-FFF2-40B4-BE49-F238E27FC236}">
                    <a16:creationId xmlns:a16="http://schemas.microsoft.com/office/drawing/2014/main" id="{69231BF9-BFAC-CE76-D092-CC9FAA69F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4914" y="1711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43" name="Line 5962">
                <a:extLst>
                  <a:ext uri="{FF2B5EF4-FFF2-40B4-BE49-F238E27FC236}">
                    <a16:creationId xmlns:a16="http://schemas.microsoft.com/office/drawing/2014/main" id="{F57CBEFE-B19B-B729-8FE3-B59941F69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189" y="16732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44" name="Line 5963">
                <a:extLst>
                  <a:ext uri="{FF2B5EF4-FFF2-40B4-BE49-F238E27FC236}">
                    <a16:creationId xmlns:a16="http://schemas.microsoft.com/office/drawing/2014/main" id="{B080448B-2DFE-7FF7-1C6F-174AD658F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7789" y="17208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45" name="Line 5964">
                <a:extLst>
                  <a:ext uri="{FF2B5EF4-FFF2-40B4-BE49-F238E27FC236}">
                    <a16:creationId xmlns:a16="http://schemas.microsoft.com/office/drawing/2014/main" id="{AD34BEFB-3BBF-00AA-14EF-31BDF9A11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9064" y="16827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46" name="Line 5965">
                <a:extLst>
                  <a:ext uri="{FF2B5EF4-FFF2-40B4-BE49-F238E27FC236}">
                    <a16:creationId xmlns:a16="http://schemas.microsoft.com/office/drawing/2014/main" id="{358C6D5A-A703-51A6-EF50-29F51470B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4139" y="17303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47" name="Line 5966">
                <a:extLst>
                  <a:ext uri="{FF2B5EF4-FFF2-40B4-BE49-F238E27FC236}">
                    <a16:creationId xmlns:a16="http://schemas.microsoft.com/office/drawing/2014/main" id="{DBC5C3AA-0CC5-77A6-588B-6556F436D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5414" y="16922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48" name="Line 5967">
                <a:extLst>
                  <a:ext uri="{FF2B5EF4-FFF2-40B4-BE49-F238E27FC236}">
                    <a16:creationId xmlns:a16="http://schemas.microsoft.com/office/drawing/2014/main" id="{FF36F88E-3B05-B1BD-0D1D-8E542060E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0014" y="17430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49" name="Line 5968">
                <a:extLst>
                  <a:ext uri="{FF2B5EF4-FFF2-40B4-BE49-F238E27FC236}">
                    <a16:creationId xmlns:a16="http://schemas.microsoft.com/office/drawing/2014/main" id="{4034887E-09A5-32A3-1F77-7FA25A5F3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1289" y="1701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0" name="Line 5969">
                <a:extLst>
                  <a:ext uri="{FF2B5EF4-FFF2-40B4-BE49-F238E27FC236}">
                    <a16:creationId xmlns:a16="http://schemas.microsoft.com/office/drawing/2014/main" id="{9627494B-FD15-88BF-D7DD-A47AC4680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3189" y="17526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1" name="Line 5970">
                <a:extLst>
                  <a:ext uri="{FF2B5EF4-FFF2-40B4-BE49-F238E27FC236}">
                    <a16:creationId xmlns:a16="http://schemas.microsoft.com/office/drawing/2014/main" id="{8130D6D2-D694-8C9B-AAC5-8ABF0B79F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4464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2" name="Line 5971">
                <a:extLst>
                  <a:ext uri="{FF2B5EF4-FFF2-40B4-BE49-F238E27FC236}">
                    <a16:creationId xmlns:a16="http://schemas.microsoft.com/office/drawing/2014/main" id="{9E41A9BC-2FF2-72BD-A644-B5DBE70FE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364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3" name="Line 5972">
                <a:extLst>
                  <a:ext uri="{FF2B5EF4-FFF2-40B4-BE49-F238E27FC236}">
                    <a16:creationId xmlns:a16="http://schemas.microsoft.com/office/drawing/2014/main" id="{B4BF6F0E-BB94-A40F-51BB-B7F7D6E95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7639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4" name="Line 5973">
                <a:extLst>
                  <a:ext uri="{FF2B5EF4-FFF2-40B4-BE49-F238E27FC236}">
                    <a16:creationId xmlns:a16="http://schemas.microsoft.com/office/drawing/2014/main" id="{747C6BA4-AD10-0D97-224B-E759F8004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9539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5" name="Line 5974">
                <a:extLst>
                  <a:ext uri="{FF2B5EF4-FFF2-40B4-BE49-F238E27FC236}">
                    <a16:creationId xmlns:a16="http://schemas.microsoft.com/office/drawing/2014/main" id="{7808EE48-70A6-66A9-82EE-DD493E971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0814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6" name="Line 5975">
                <a:extLst>
                  <a:ext uri="{FF2B5EF4-FFF2-40B4-BE49-F238E27FC236}">
                    <a16:creationId xmlns:a16="http://schemas.microsoft.com/office/drawing/2014/main" id="{BAC284A6-3D60-7A7F-EDB3-7B50DB575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5889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7" name="Line 5976">
                <a:extLst>
                  <a:ext uri="{FF2B5EF4-FFF2-40B4-BE49-F238E27FC236}">
                    <a16:creationId xmlns:a16="http://schemas.microsoft.com/office/drawing/2014/main" id="{CD1398E0-C00D-54A3-A4A3-6435F878B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164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8" name="Line 5977">
                <a:extLst>
                  <a:ext uri="{FF2B5EF4-FFF2-40B4-BE49-F238E27FC236}">
                    <a16:creationId xmlns:a16="http://schemas.microsoft.com/office/drawing/2014/main" id="{FD958558-7303-AA10-6BA1-854C0525C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6389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9" name="Line 5978">
                <a:extLst>
                  <a:ext uri="{FF2B5EF4-FFF2-40B4-BE49-F238E27FC236}">
                    <a16:creationId xmlns:a16="http://schemas.microsoft.com/office/drawing/2014/main" id="{42D9B60B-3A40-7902-9505-F6EAAC831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664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60" name="Line 5979">
                <a:extLst>
                  <a:ext uri="{FF2B5EF4-FFF2-40B4-BE49-F238E27FC236}">
                    <a16:creationId xmlns:a16="http://schemas.microsoft.com/office/drawing/2014/main" id="{77960015-3A27-E28D-449D-8AC353422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6389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61" name="Line 5980">
                <a:extLst>
                  <a:ext uri="{FF2B5EF4-FFF2-40B4-BE49-F238E27FC236}">
                    <a16:creationId xmlns:a16="http://schemas.microsoft.com/office/drawing/2014/main" id="{D64710DE-3303-B13B-0338-2C0072991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664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62" name="Line 5981">
                <a:extLst>
                  <a:ext uri="{FF2B5EF4-FFF2-40B4-BE49-F238E27FC236}">
                    <a16:creationId xmlns:a16="http://schemas.microsoft.com/office/drawing/2014/main" id="{32D2749F-9E8F-F71C-24FA-FF71F96BE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2264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63" name="Line 5982">
                <a:extLst>
                  <a:ext uri="{FF2B5EF4-FFF2-40B4-BE49-F238E27FC236}">
                    <a16:creationId xmlns:a16="http://schemas.microsoft.com/office/drawing/2014/main" id="{7B481CB1-4CE6-8767-E093-3F6F6E04C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3539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64" name="Line 5983">
                <a:extLst>
                  <a:ext uri="{FF2B5EF4-FFF2-40B4-BE49-F238E27FC236}">
                    <a16:creationId xmlns:a16="http://schemas.microsoft.com/office/drawing/2014/main" id="{E908AABC-1BEA-BF69-5D86-705405E9E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1051" y="18065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65" name="Line 5984">
                <a:extLst>
                  <a:ext uri="{FF2B5EF4-FFF2-40B4-BE49-F238E27FC236}">
                    <a16:creationId xmlns:a16="http://schemas.microsoft.com/office/drawing/2014/main" id="{C670936E-9229-4A3F-5022-A90D078F6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2326" y="17684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66" name="Line 5985">
                <a:extLst>
                  <a:ext uri="{FF2B5EF4-FFF2-40B4-BE49-F238E27FC236}">
                    <a16:creationId xmlns:a16="http://schemas.microsoft.com/office/drawing/2014/main" id="{9F35D110-29E6-C868-3666-BD10BC179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472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67" name="Line 5986">
                <a:extLst>
                  <a:ext uri="{FF2B5EF4-FFF2-40B4-BE49-F238E27FC236}">
                    <a16:creationId xmlns:a16="http://schemas.microsoft.com/office/drawing/2014/main" id="{28A44B95-873C-60C6-8066-3D179383A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68" name="Line 5987">
                <a:extLst>
                  <a:ext uri="{FF2B5EF4-FFF2-40B4-BE49-F238E27FC236}">
                    <a16:creationId xmlns:a16="http://schemas.microsoft.com/office/drawing/2014/main" id="{A56CC13A-6053-524D-3040-9814BD040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060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69" name="Line 5988">
                <a:extLst>
                  <a:ext uri="{FF2B5EF4-FFF2-40B4-BE49-F238E27FC236}">
                    <a16:creationId xmlns:a16="http://schemas.microsoft.com/office/drawing/2014/main" id="{7D9611D6-D9F4-E2DA-2091-70A712C25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187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0" name="Line 5989">
                <a:extLst>
                  <a:ext uri="{FF2B5EF4-FFF2-40B4-BE49-F238E27FC236}">
                    <a16:creationId xmlns:a16="http://schemas.microsoft.com/office/drawing/2014/main" id="{CC89E787-D81F-346B-B54E-C3F4D209E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377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1" name="Line 5990">
                <a:extLst>
                  <a:ext uri="{FF2B5EF4-FFF2-40B4-BE49-F238E27FC236}">
                    <a16:creationId xmlns:a16="http://schemas.microsoft.com/office/drawing/2014/main" id="{3FAC1401-F666-0195-23ED-E167F21AB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05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2" name="Line 5991">
                <a:extLst>
                  <a:ext uri="{FF2B5EF4-FFF2-40B4-BE49-F238E27FC236}">
                    <a16:creationId xmlns:a16="http://schemas.microsoft.com/office/drawing/2014/main" id="{C8FCC7A0-99D7-9B74-BD43-1457CDEF0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3" name="Line 5992">
                <a:extLst>
                  <a:ext uri="{FF2B5EF4-FFF2-40B4-BE49-F238E27FC236}">
                    <a16:creationId xmlns:a16="http://schemas.microsoft.com/office/drawing/2014/main" id="{15D57B2C-A64F-465C-52C9-E3CC0F889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4" name="Line 5993">
                <a:extLst>
                  <a:ext uri="{FF2B5EF4-FFF2-40B4-BE49-F238E27FC236}">
                    <a16:creationId xmlns:a16="http://schemas.microsoft.com/office/drawing/2014/main" id="{065CA16C-8ACC-65AC-3DF5-91AEDBB16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5" name="Line 5994">
                <a:extLst>
                  <a:ext uri="{FF2B5EF4-FFF2-40B4-BE49-F238E27FC236}">
                    <a16:creationId xmlns:a16="http://schemas.microsoft.com/office/drawing/2014/main" id="{BF01FEA4-EB16-42A4-0486-C08200D12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6" name="Line 5995">
                <a:extLst>
                  <a:ext uri="{FF2B5EF4-FFF2-40B4-BE49-F238E27FC236}">
                    <a16:creationId xmlns:a16="http://schemas.microsoft.com/office/drawing/2014/main" id="{82C97DE5-DC49-8F17-385D-C49E03ABC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7" name="Line 5996">
                <a:extLst>
                  <a:ext uri="{FF2B5EF4-FFF2-40B4-BE49-F238E27FC236}">
                    <a16:creationId xmlns:a16="http://schemas.microsoft.com/office/drawing/2014/main" id="{0D78D863-BF51-7CC8-2C19-16CE55CA9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8" name="Line 5997">
                <a:extLst>
                  <a:ext uri="{FF2B5EF4-FFF2-40B4-BE49-F238E27FC236}">
                    <a16:creationId xmlns:a16="http://schemas.microsoft.com/office/drawing/2014/main" id="{B70CA745-5DD9-D3E6-A08A-6041B7733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9" name="Line 5998">
                <a:extLst>
                  <a:ext uri="{FF2B5EF4-FFF2-40B4-BE49-F238E27FC236}">
                    <a16:creationId xmlns:a16="http://schemas.microsoft.com/office/drawing/2014/main" id="{9F8DFA2E-CE8F-DACB-C6D8-D2175940C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0" name="Line 5999">
                <a:extLst>
                  <a:ext uri="{FF2B5EF4-FFF2-40B4-BE49-F238E27FC236}">
                    <a16:creationId xmlns:a16="http://schemas.microsoft.com/office/drawing/2014/main" id="{3E43EF2D-AD73-4AA6-5710-DC13CD915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917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1" name="Line 6000">
                <a:extLst>
                  <a:ext uri="{FF2B5EF4-FFF2-40B4-BE49-F238E27FC236}">
                    <a16:creationId xmlns:a16="http://schemas.microsoft.com/office/drawing/2014/main" id="{857E1C09-47F0-6C2C-514C-BA6AC6D18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045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2" name="Line 6001">
                <a:extLst>
                  <a:ext uri="{FF2B5EF4-FFF2-40B4-BE49-F238E27FC236}">
                    <a16:creationId xmlns:a16="http://schemas.microsoft.com/office/drawing/2014/main" id="{F22DC6E4-8087-3513-776B-7510BA5A8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23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3" name="Line 6002">
                <a:extLst>
                  <a:ext uri="{FF2B5EF4-FFF2-40B4-BE49-F238E27FC236}">
                    <a16:creationId xmlns:a16="http://schemas.microsoft.com/office/drawing/2014/main" id="{796C343C-EA12-E2D1-4B70-3658C5478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36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4" name="Line 6003">
                <a:extLst>
                  <a:ext uri="{FF2B5EF4-FFF2-40B4-BE49-F238E27FC236}">
                    <a16:creationId xmlns:a16="http://schemas.microsoft.com/office/drawing/2014/main" id="{52B0EF4A-0287-4EF7-0B49-7B6920882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5" name="Line 6004">
                <a:extLst>
                  <a:ext uri="{FF2B5EF4-FFF2-40B4-BE49-F238E27FC236}">
                    <a16:creationId xmlns:a16="http://schemas.microsoft.com/office/drawing/2014/main" id="{79D11903-628C-804C-83AF-6427611B2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997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6" name="Line 6005">
                <a:extLst>
                  <a:ext uri="{FF2B5EF4-FFF2-40B4-BE49-F238E27FC236}">
                    <a16:creationId xmlns:a16="http://schemas.microsoft.com/office/drawing/2014/main" id="{4825A419-07F1-0ABB-3D14-72CEB15F0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7" name="Line 6006">
                <a:extLst>
                  <a:ext uri="{FF2B5EF4-FFF2-40B4-BE49-F238E27FC236}">
                    <a16:creationId xmlns:a16="http://schemas.microsoft.com/office/drawing/2014/main" id="{F4E5D563-5445-B1AA-3E35-79D69FFDD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95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8" name="Line 6007">
                <a:extLst>
                  <a:ext uri="{FF2B5EF4-FFF2-40B4-BE49-F238E27FC236}">
                    <a16:creationId xmlns:a16="http://schemas.microsoft.com/office/drawing/2014/main" id="{30C4C982-948E-A09A-E64F-EC5AD26E4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1789" y="18732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9" name="Line 6008">
                <a:extLst>
                  <a:ext uri="{FF2B5EF4-FFF2-40B4-BE49-F238E27FC236}">
                    <a16:creationId xmlns:a16="http://schemas.microsoft.com/office/drawing/2014/main" id="{C43CE0D0-3C6B-6167-B084-7A04EE674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3064" y="18351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90" name="Line 6009">
                <a:extLst>
                  <a:ext uri="{FF2B5EF4-FFF2-40B4-BE49-F238E27FC236}">
                    <a16:creationId xmlns:a16="http://schemas.microsoft.com/office/drawing/2014/main" id="{EF70ED44-C596-0778-B4CC-06B3A5A5D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7039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91" name="Line 6010">
                <a:extLst>
                  <a:ext uri="{FF2B5EF4-FFF2-40B4-BE49-F238E27FC236}">
                    <a16:creationId xmlns:a16="http://schemas.microsoft.com/office/drawing/2014/main" id="{35190AF3-D6F3-5099-8EE6-EE56FBCA2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8314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92" name="Line 6011">
                <a:extLst>
                  <a:ext uri="{FF2B5EF4-FFF2-40B4-BE49-F238E27FC236}">
                    <a16:creationId xmlns:a16="http://schemas.microsoft.com/office/drawing/2014/main" id="{4273CACE-D672-3625-ED80-52C75B204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2914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93" name="Line 6012">
                <a:extLst>
                  <a:ext uri="{FF2B5EF4-FFF2-40B4-BE49-F238E27FC236}">
                    <a16:creationId xmlns:a16="http://schemas.microsoft.com/office/drawing/2014/main" id="{F5786E1F-B8CB-52F6-193E-A6BD726BC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4189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94" name="Line 6013">
                <a:extLst>
                  <a:ext uri="{FF2B5EF4-FFF2-40B4-BE49-F238E27FC236}">
                    <a16:creationId xmlns:a16="http://schemas.microsoft.com/office/drawing/2014/main" id="{6966EBE8-107F-84AF-2819-F85B7D066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3239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95" name="Line 6014">
                <a:extLst>
                  <a:ext uri="{FF2B5EF4-FFF2-40B4-BE49-F238E27FC236}">
                    <a16:creationId xmlns:a16="http://schemas.microsoft.com/office/drawing/2014/main" id="{E71A32CD-59C1-5394-3380-47FB47E7E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514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96" name="Line 6015">
                <a:extLst>
                  <a:ext uri="{FF2B5EF4-FFF2-40B4-BE49-F238E27FC236}">
                    <a16:creationId xmlns:a16="http://schemas.microsoft.com/office/drawing/2014/main" id="{0C060ED3-065D-6873-50BC-52349E27D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7689" y="18954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97" name="Line 6016">
                <a:extLst>
                  <a:ext uri="{FF2B5EF4-FFF2-40B4-BE49-F238E27FC236}">
                    <a16:creationId xmlns:a16="http://schemas.microsoft.com/office/drawing/2014/main" id="{43420412-88BF-1640-C133-63FC37F4C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8964" y="18573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98" name="Line 6017">
                <a:extLst>
                  <a:ext uri="{FF2B5EF4-FFF2-40B4-BE49-F238E27FC236}">
                    <a16:creationId xmlns:a16="http://schemas.microsoft.com/office/drawing/2014/main" id="{6CA93EA3-9D33-7B76-49E6-C04BDE99D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7689" y="18954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99" name="Line 6018">
                <a:extLst>
                  <a:ext uri="{FF2B5EF4-FFF2-40B4-BE49-F238E27FC236}">
                    <a16:creationId xmlns:a16="http://schemas.microsoft.com/office/drawing/2014/main" id="{2A893959-BD40-C699-EC62-82722014B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8964" y="18573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00" name="Line 6019">
                <a:extLst>
                  <a:ext uri="{FF2B5EF4-FFF2-40B4-BE49-F238E27FC236}">
                    <a16:creationId xmlns:a16="http://schemas.microsoft.com/office/drawing/2014/main" id="{505A8651-8D0A-E29B-7FA1-AE949517E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1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01" name="Line 6020">
                <a:extLst>
                  <a:ext uri="{FF2B5EF4-FFF2-40B4-BE49-F238E27FC236}">
                    <a16:creationId xmlns:a16="http://schemas.microsoft.com/office/drawing/2014/main" id="{7FD1C85E-98CA-1584-055F-FE5F604F6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2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02" name="Line 6021">
                <a:extLst>
                  <a:ext uri="{FF2B5EF4-FFF2-40B4-BE49-F238E27FC236}">
                    <a16:creationId xmlns:a16="http://schemas.microsoft.com/office/drawing/2014/main" id="{2A74C99F-979B-00CC-7CA7-AFB212AAA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73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03" name="Line 6022">
                <a:extLst>
                  <a:ext uri="{FF2B5EF4-FFF2-40B4-BE49-F238E27FC236}">
                    <a16:creationId xmlns:a16="http://schemas.microsoft.com/office/drawing/2014/main" id="{0A012BB9-6213-BE2F-7648-191C9178A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86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04" name="Line 6023">
                <a:extLst>
                  <a:ext uri="{FF2B5EF4-FFF2-40B4-BE49-F238E27FC236}">
                    <a16:creationId xmlns:a16="http://schemas.microsoft.com/office/drawing/2014/main" id="{FB32DA03-0CA7-A6D0-A680-AE11BDCE8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993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05" name="Line 6024">
                <a:extLst>
                  <a:ext uri="{FF2B5EF4-FFF2-40B4-BE49-F238E27FC236}">
                    <a16:creationId xmlns:a16="http://schemas.microsoft.com/office/drawing/2014/main" id="{B7A72735-C0E6-9224-045F-3A0564937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121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06" name="Line 6025">
                <a:extLst>
                  <a:ext uri="{FF2B5EF4-FFF2-40B4-BE49-F238E27FC236}">
                    <a16:creationId xmlns:a16="http://schemas.microsoft.com/office/drawing/2014/main" id="{887FDD7C-A959-CBEE-A935-417404ED5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58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07" name="Line 6026">
                <a:extLst>
                  <a:ext uri="{FF2B5EF4-FFF2-40B4-BE49-F238E27FC236}">
                    <a16:creationId xmlns:a16="http://schemas.microsoft.com/office/drawing/2014/main" id="{00BDF040-D369-4060-1677-00765B227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08" name="Line 6027">
                <a:extLst>
                  <a:ext uri="{FF2B5EF4-FFF2-40B4-BE49-F238E27FC236}">
                    <a16:creationId xmlns:a16="http://schemas.microsoft.com/office/drawing/2014/main" id="{5EB81B1D-EF45-4956-41A5-C3005A494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89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09" name="Line 6028">
                <a:extLst>
                  <a:ext uri="{FF2B5EF4-FFF2-40B4-BE49-F238E27FC236}">
                    <a16:creationId xmlns:a16="http://schemas.microsoft.com/office/drawing/2014/main" id="{212DEEA9-6297-FBCC-0AC5-27888F003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0" name="Line 6029">
                <a:extLst>
                  <a:ext uri="{FF2B5EF4-FFF2-40B4-BE49-F238E27FC236}">
                    <a16:creationId xmlns:a16="http://schemas.microsoft.com/office/drawing/2014/main" id="{E3B99B0B-FD60-E4CD-1102-637F70A0A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164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1" name="Line 6030">
                <a:extLst>
                  <a:ext uri="{FF2B5EF4-FFF2-40B4-BE49-F238E27FC236}">
                    <a16:creationId xmlns:a16="http://schemas.microsoft.com/office/drawing/2014/main" id="{655ACEA9-9F8C-248E-8307-7BF05598E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343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2" name="Line 6031">
                <a:extLst>
                  <a:ext uri="{FF2B5EF4-FFF2-40B4-BE49-F238E27FC236}">
                    <a16:creationId xmlns:a16="http://schemas.microsoft.com/office/drawing/2014/main" id="{FA826ACA-390E-C31A-8E7B-6B8DEE751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16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3" name="Line 6032">
                <a:extLst>
                  <a:ext uri="{FF2B5EF4-FFF2-40B4-BE49-F238E27FC236}">
                    <a16:creationId xmlns:a16="http://schemas.microsoft.com/office/drawing/2014/main" id="{1FF17D33-48C5-3D04-6292-DB8A7BD7F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29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4" name="Line 6033">
                <a:extLst>
                  <a:ext uri="{FF2B5EF4-FFF2-40B4-BE49-F238E27FC236}">
                    <a16:creationId xmlns:a16="http://schemas.microsoft.com/office/drawing/2014/main" id="{9CA3FE3B-A4BA-1D7C-3C6E-4A6E02621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16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5" name="Line 6034">
                <a:extLst>
                  <a:ext uri="{FF2B5EF4-FFF2-40B4-BE49-F238E27FC236}">
                    <a16:creationId xmlns:a16="http://schemas.microsoft.com/office/drawing/2014/main" id="{7BDF96C3-D7A0-9A39-736A-6144D2287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29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6" name="Line 6035">
                <a:extLst>
                  <a:ext uri="{FF2B5EF4-FFF2-40B4-BE49-F238E27FC236}">
                    <a16:creationId xmlns:a16="http://schemas.microsoft.com/office/drawing/2014/main" id="{A2F46A0D-B0C6-FAD7-5AAE-0B7A2F275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43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7" name="Line 6036">
                <a:extLst>
                  <a:ext uri="{FF2B5EF4-FFF2-40B4-BE49-F238E27FC236}">
                    <a16:creationId xmlns:a16="http://schemas.microsoft.com/office/drawing/2014/main" id="{30761C9C-9B90-4350-512B-549538D21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8" name="Line 6037">
                <a:extLst>
                  <a:ext uri="{FF2B5EF4-FFF2-40B4-BE49-F238E27FC236}">
                    <a16:creationId xmlns:a16="http://schemas.microsoft.com/office/drawing/2014/main" id="{DA9C7B33-BE19-C7DE-6E23-DA4F0995A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39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9" name="Line 6038">
                <a:extLst>
                  <a:ext uri="{FF2B5EF4-FFF2-40B4-BE49-F238E27FC236}">
                    <a16:creationId xmlns:a16="http://schemas.microsoft.com/office/drawing/2014/main" id="{6B2F3891-8CD0-A239-E53C-805F05001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20" name="Line 6039">
                <a:extLst>
                  <a:ext uri="{FF2B5EF4-FFF2-40B4-BE49-F238E27FC236}">
                    <a16:creationId xmlns:a16="http://schemas.microsoft.com/office/drawing/2014/main" id="{6C32C1B7-DF87-E209-1543-17EFB9E1F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21" name="Line 6040">
                <a:extLst>
                  <a:ext uri="{FF2B5EF4-FFF2-40B4-BE49-F238E27FC236}">
                    <a16:creationId xmlns:a16="http://schemas.microsoft.com/office/drawing/2014/main" id="{49F12299-4D79-F458-7540-659E87225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22" name="Line 6041">
                <a:extLst>
                  <a:ext uri="{FF2B5EF4-FFF2-40B4-BE49-F238E27FC236}">
                    <a16:creationId xmlns:a16="http://schemas.microsoft.com/office/drawing/2014/main" id="{42621CA1-CB55-E673-159D-BAB0BC627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23" name="Line 6042">
                <a:extLst>
                  <a:ext uri="{FF2B5EF4-FFF2-40B4-BE49-F238E27FC236}">
                    <a16:creationId xmlns:a16="http://schemas.microsoft.com/office/drawing/2014/main" id="{778E6610-66BB-558B-931F-4DAB197E2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24" name="Line 6043">
                <a:extLst>
                  <a:ext uri="{FF2B5EF4-FFF2-40B4-BE49-F238E27FC236}">
                    <a16:creationId xmlns:a16="http://schemas.microsoft.com/office/drawing/2014/main" id="{58930021-A083-62FE-67DE-B513BAB8A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25" name="Line 6044">
                <a:extLst>
                  <a:ext uri="{FF2B5EF4-FFF2-40B4-BE49-F238E27FC236}">
                    <a16:creationId xmlns:a16="http://schemas.microsoft.com/office/drawing/2014/main" id="{FCF4C3EF-40AB-F352-A3BD-21674578E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26" name="Line 6045">
                <a:extLst>
                  <a:ext uri="{FF2B5EF4-FFF2-40B4-BE49-F238E27FC236}">
                    <a16:creationId xmlns:a16="http://schemas.microsoft.com/office/drawing/2014/main" id="{EE997841-8B05-ADE0-0F4B-326763B68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883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27" name="Line 6046">
                <a:extLst>
                  <a:ext uri="{FF2B5EF4-FFF2-40B4-BE49-F238E27FC236}">
                    <a16:creationId xmlns:a16="http://schemas.microsoft.com/office/drawing/2014/main" id="{0888DE24-1AEC-BF5D-5094-E86331FAD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28" name="Line 6047">
                <a:extLst>
                  <a:ext uri="{FF2B5EF4-FFF2-40B4-BE49-F238E27FC236}">
                    <a16:creationId xmlns:a16="http://schemas.microsoft.com/office/drawing/2014/main" id="{9331C53C-6DB6-D6AB-E449-A18BAF894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29" name="Line 6048">
                <a:extLst>
                  <a:ext uri="{FF2B5EF4-FFF2-40B4-BE49-F238E27FC236}">
                    <a16:creationId xmlns:a16="http://schemas.microsoft.com/office/drawing/2014/main" id="{314CCFBA-A0BB-C963-BF75-B715AFE1C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30" name="Line 6049">
                <a:extLst>
                  <a:ext uri="{FF2B5EF4-FFF2-40B4-BE49-F238E27FC236}">
                    <a16:creationId xmlns:a16="http://schemas.microsoft.com/office/drawing/2014/main" id="{862C02F2-9218-DAA4-BDED-A397EF8B9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31" name="Line 6050">
                <a:extLst>
                  <a:ext uri="{FF2B5EF4-FFF2-40B4-BE49-F238E27FC236}">
                    <a16:creationId xmlns:a16="http://schemas.microsoft.com/office/drawing/2014/main" id="{7A087CD2-B0CB-AA09-FF5C-D2150C025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32" name="Line 6051">
                <a:extLst>
                  <a:ext uri="{FF2B5EF4-FFF2-40B4-BE49-F238E27FC236}">
                    <a16:creationId xmlns:a16="http://schemas.microsoft.com/office/drawing/2014/main" id="{6C44B93E-9C37-B189-FE62-C5EDBF5C6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33" name="Line 6052">
                <a:extLst>
                  <a:ext uri="{FF2B5EF4-FFF2-40B4-BE49-F238E27FC236}">
                    <a16:creationId xmlns:a16="http://schemas.microsoft.com/office/drawing/2014/main" id="{45DED168-6B2E-F4F6-4BB3-FE432B926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34" name="Line 6053">
                <a:extLst>
                  <a:ext uri="{FF2B5EF4-FFF2-40B4-BE49-F238E27FC236}">
                    <a16:creationId xmlns:a16="http://schemas.microsoft.com/office/drawing/2014/main" id="{A71528C3-E5D6-0033-32D4-8A7505C54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35" name="Line 6054">
                <a:extLst>
                  <a:ext uri="{FF2B5EF4-FFF2-40B4-BE49-F238E27FC236}">
                    <a16:creationId xmlns:a16="http://schemas.microsoft.com/office/drawing/2014/main" id="{FF8989EA-39F1-6CE8-68EB-2C91EC424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36" name="Line 6055">
                <a:extLst>
                  <a:ext uri="{FF2B5EF4-FFF2-40B4-BE49-F238E27FC236}">
                    <a16:creationId xmlns:a16="http://schemas.microsoft.com/office/drawing/2014/main" id="{118B0F65-B16A-C838-9D22-5A998FB16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37" name="Line 6056">
                <a:extLst>
                  <a:ext uri="{FF2B5EF4-FFF2-40B4-BE49-F238E27FC236}">
                    <a16:creationId xmlns:a16="http://schemas.microsoft.com/office/drawing/2014/main" id="{0D770C0D-9120-DC71-215C-0A2F82A29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38" name="Line 6057">
                <a:extLst>
                  <a:ext uri="{FF2B5EF4-FFF2-40B4-BE49-F238E27FC236}">
                    <a16:creationId xmlns:a16="http://schemas.microsoft.com/office/drawing/2014/main" id="{BD9ADE27-D15C-B241-3278-B1D9C2651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39" name="Line 6058">
                <a:extLst>
                  <a:ext uri="{FF2B5EF4-FFF2-40B4-BE49-F238E27FC236}">
                    <a16:creationId xmlns:a16="http://schemas.microsoft.com/office/drawing/2014/main" id="{7EFC4911-721D-5A4C-0AC1-FEFB5F6F3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0" name="Line 6059">
                <a:extLst>
                  <a:ext uri="{FF2B5EF4-FFF2-40B4-BE49-F238E27FC236}">
                    <a16:creationId xmlns:a16="http://schemas.microsoft.com/office/drawing/2014/main" id="{A235F616-8A5B-A806-7A87-9CCFCFF0A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1" name="Line 6060">
                <a:extLst>
                  <a:ext uri="{FF2B5EF4-FFF2-40B4-BE49-F238E27FC236}">
                    <a16:creationId xmlns:a16="http://schemas.microsoft.com/office/drawing/2014/main" id="{AE49ADDC-EE1E-FC80-1C80-617BB043B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2" name="Line 6061">
                <a:extLst>
                  <a:ext uri="{FF2B5EF4-FFF2-40B4-BE49-F238E27FC236}">
                    <a16:creationId xmlns:a16="http://schemas.microsoft.com/office/drawing/2014/main" id="{B8BAAEF0-BB01-8ACA-576C-A42275D67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3" name="Line 6062">
                <a:extLst>
                  <a:ext uri="{FF2B5EF4-FFF2-40B4-BE49-F238E27FC236}">
                    <a16:creationId xmlns:a16="http://schemas.microsoft.com/office/drawing/2014/main" id="{C05981B3-41C4-AA9D-66C7-86D06337B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4" name="Line 6063">
                <a:extLst>
                  <a:ext uri="{FF2B5EF4-FFF2-40B4-BE49-F238E27FC236}">
                    <a16:creationId xmlns:a16="http://schemas.microsoft.com/office/drawing/2014/main" id="{CD15C53F-EF13-5970-ED21-6661412AE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5" name="Line 6064">
                <a:extLst>
                  <a:ext uri="{FF2B5EF4-FFF2-40B4-BE49-F238E27FC236}">
                    <a16:creationId xmlns:a16="http://schemas.microsoft.com/office/drawing/2014/main" id="{61125639-309B-8CEF-B94A-3D3106D15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6" name="Line 6065">
                <a:extLst>
                  <a:ext uri="{FF2B5EF4-FFF2-40B4-BE49-F238E27FC236}">
                    <a16:creationId xmlns:a16="http://schemas.microsoft.com/office/drawing/2014/main" id="{8DECF220-409A-3FEE-F111-8FE9063EF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7" name="Line 6066">
                <a:extLst>
                  <a:ext uri="{FF2B5EF4-FFF2-40B4-BE49-F238E27FC236}">
                    <a16:creationId xmlns:a16="http://schemas.microsoft.com/office/drawing/2014/main" id="{06905631-D4B8-B852-A36B-F1C849F79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8" name="Line 6067">
                <a:extLst>
                  <a:ext uri="{FF2B5EF4-FFF2-40B4-BE49-F238E27FC236}">
                    <a16:creationId xmlns:a16="http://schemas.microsoft.com/office/drawing/2014/main" id="{38641AEA-A304-05B4-13D0-19DF3A91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9" name="Line 6068">
                <a:extLst>
                  <a:ext uri="{FF2B5EF4-FFF2-40B4-BE49-F238E27FC236}">
                    <a16:creationId xmlns:a16="http://schemas.microsoft.com/office/drawing/2014/main" id="{22F02BE2-96CF-0E48-A1E9-720C0A8DD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963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50" name="Line 6069">
                <a:extLst>
                  <a:ext uri="{FF2B5EF4-FFF2-40B4-BE49-F238E27FC236}">
                    <a16:creationId xmlns:a16="http://schemas.microsoft.com/office/drawing/2014/main" id="{857078C9-8695-EF40-7BDC-C8C6F1596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51" name="Line 6070">
                <a:extLst>
                  <a:ext uri="{FF2B5EF4-FFF2-40B4-BE49-F238E27FC236}">
                    <a16:creationId xmlns:a16="http://schemas.microsoft.com/office/drawing/2014/main" id="{CA10CA81-4352-8773-B973-61A9BB337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52" name="Line 6071">
                <a:extLst>
                  <a:ext uri="{FF2B5EF4-FFF2-40B4-BE49-F238E27FC236}">
                    <a16:creationId xmlns:a16="http://schemas.microsoft.com/office/drawing/2014/main" id="{8D7E2F29-8E8F-EB2D-93DC-2C100B42E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53" name="Line 6072">
                <a:extLst>
                  <a:ext uri="{FF2B5EF4-FFF2-40B4-BE49-F238E27FC236}">
                    <a16:creationId xmlns:a16="http://schemas.microsoft.com/office/drawing/2014/main" id="{93219E75-AA4A-B4CD-CA6E-224D12DCD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54" name="Line 6073">
                <a:extLst>
                  <a:ext uri="{FF2B5EF4-FFF2-40B4-BE49-F238E27FC236}">
                    <a16:creationId xmlns:a16="http://schemas.microsoft.com/office/drawing/2014/main" id="{1CE19005-EE98-C9BE-273C-4BEDA880F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55" name="Line 6074">
                <a:extLst>
                  <a:ext uri="{FF2B5EF4-FFF2-40B4-BE49-F238E27FC236}">
                    <a16:creationId xmlns:a16="http://schemas.microsoft.com/office/drawing/2014/main" id="{68ED8E01-3E5B-B2B0-5808-EBBBB8703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56" name="Line 6075">
                <a:extLst>
                  <a:ext uri="{FF2B5EF4-FFF2-40B4-BE49-F238E27FC236}">
                    <a16:creationId xmlns:a16="http://schemas.microsoft.com/office/drawing/2014/main" id="{81DD82B2-C7B1-0D2F-A0C6-94B62F41C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57" name="Line 6076">
                <a:extLst>
                  <a:ext uri="{FF2B5EF4-FFF2-40B4-BE49-F238E27FC236}">
                    <a16:creationId xmlns:a16="http://schemas.microsoft.com/office/drawing/2014/main" id="{059C27BF-C55D-ACA9-52BE-D03A51BC6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58" name="Line 6078">
                <a:extLst>
                  <a:ext uri="{FF2B5EF4-FFF2-40B4-BE49-F238E27FC236}">
                    <a16:creationId xmlns:a16="http://schemas.microsoft.com/office/drawing/2014/main" id="{3104DB1A-F506-B381-9E33-5BA34D842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59" name="Line 6079">
                <a:extLst>
                  <a:ext uri="{FF2B5EF4-FFF2-40B4-BE49-F238E27FC236}">
                    <a16:creationId xmlns:a16="http://schemas.microsoft.com/office/drawing/2014/main" id="{2FC7589A-00E3-64A4-935E-1CF397C35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60" name="Line 6080">
                <a:extLst>
                  <a:ext uri="{FF2B5EF4-FFF2-40B4-BE49-F238E27FC236}">
                    <a16:creationId xmlns:a16="http://schemas.microsoft.com/office/drawing/2014/main" id="{070DA9FA-BA4F-D1C0-772B-60B8AAB4F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61" name="Line 6081">
                <a:extLst>
                  <a:ext uri="{FF2B5EF4-FFF2-40B4-BE49-F238E27FC236}">
                    <a16:creationId xmlns:a16="http://schemas.microsoft.com/office/drawing/2014/main" id="{70DC7BB9-7C7E-1A9B-92BA-BF5E7623F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62" name="Line 6082">
                <a:extLst>
                  <a:ext uri="{FF2B5EF4-FFF2-40B4-BE49-F238E27FC236}">
                    <a16:creationId xmlns:a16="http://schemas.microsoft.com/office/drawing/2014/main" id="{F5D9DEE6-803F-949A-3607-C731D7813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63" name="Line 6083">
                <a:extLst>
                  <a:ext uri="{FF2B5EF4-FFF2-40B4-BE49-F238E27FC236}">
                    <a16:creationId xmlns:a16="http://schemas.microsoft.com/office/drawing/2014/main" id="{42B399AF-A72F-3BD1-887B-E959B70EF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64" name="Line 6084">
                <a:extLst>
                  <a:ext uri="{FF2B5EF4-FFF2-40B4-BE49-F238E27FC236}">
                    <a16:creationId xmlns:a16="http://schemas.microsoft.com/office/drawing/2014/main" id="{2DA5032A-154D-2DC4-5C5C-7C23D7DB6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65" name="Line 6085">
                <a:extLst>
                  <a:ext uri="{FF2B5EF4-FFF2-40B4-BE49-F238E27FC236}">
                    <a16:creationId xmlns:a16="http://schemas.microsoft.com/office/drawing/2014/main" id="{89D609BF-8B0F-1D14-E758-C8A2B1770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66" name="Line 6086">
                <a:extLst>
                  <a:ext uri="{FF2B5EF4-FFF2-40B4-BE49-F238E27FC236}">
                    <a16:creationId xmlns:a16="http://schemas.microsoft.com/office/drawing/2014/main" id="{AFD14FD2-D999-D762-BF02-299C44AC5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67" name="Line 6087">
                <a:extLst>
                  <a:ext uri="{FF2B5EF4-FFF2-40B4-BE49-F238E27FC236}">
                    <a16:creationId xmlns:a16="http://schemas.microsoft.com/office/drawing/2014/main" id="{16A1599E-EDC4-4740-C2AD-8ADAB138B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68" name="Line 6088">
                <a:extLst>
                  <a:ext uri="{FF2B5EF4-FFF2-40B4-BE49-F238E27FC236}">
                    <a16:creationId xmlns:a16="http://schemas.microsoft.com/office/drawing/2014/main" id="{F024936E-E7FB-86C6-F895-A4804675C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69" name="Line 6089">
                <a:extLst>
                  <a:ext uri="{FF2B5EF4-FFF2-40B4-BE49-F238E27FC236}">
                    <a16:creationId xmlns:a16="http://schemas.microsoft.com/office/drawing/2014/main" id="{301FBB0F-5872-53E7-764D-9E3F47D22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0" name="Line 6090">
                <a:extLst>
                  <a:ext uri="{FF2B5EF4-FFF2-40B4-BE49-F238E27FC236}">
                    <a16:creationId xmlns:a16="http://schemas.microsoft.com/office/drawing/2014/main" id="{B94EE1CE-5AB0-E418-0F43-AABAFCF03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1" name="Line 6091">
                <a:extLst>
                  <a:ext uri="{FF2B5EF4-FFF2-40B4-BE49-F238E27FC236}">
                    <a16:creationId xmlns:a16="http://schemas.microsoft.com/office/drawing/2014/main" id="{1FD4262B-6476-180B-2F2C-A5B9B3A18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2" name="Line 6092">
                <a:extLst>
                  <a:ext uri="{FF2B5EF4-FFF2-40B4-BE49-F238E27FC236}">
                    <a16:creationId xmlns:a16="http://schemas.microsoft.com/office/drawing/2014/main" id="{B478F5BC-9D6E-9C19-F5E6-2073783C8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3" name="Line 6093">
                <a:extLst>
                  <a:ext uri="{FF2B5EF4-FFF2-40B4-BE49-F238E27FC236}">
                    <a16:creationId xmlns:a16="http://schemas.microsoft.com/office/drawing/2014/main" id="{5AF59C81-06E3-E063-592A-231AAE3CB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4" name="Line 6094">
                <a:extLst>
                  <a:ext uri="{FF2B5EF4-FFF2-40B4-BE49-F238E27FC236}">
                    <a16:creationId xmlns:a16="http://schemas.microsoft.com/office/drawing/2014/main" id="{F57603E1-7AF1-EF0C-4CF7-12D358E14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5" name="Line 6095">
                <a:extLst>
                  <a:ext uri="{FF2B5EF4-FFF2-40B4-BE49-F238E27FC236}">
                    <a16:creationId xmlns:a16="http://schemas.microsoft.com/office/drawing/2014/main" id="{A089F52B-F30F-08B5-8E4D-4EE48CDFC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6" name="Line 6096">
                <a:extLst>
                  <a:ext uri="{FF2B5EF4-FFF2-40B4-BE49-F238E27FC236}">
                    <a16:creationId xmlns:a16="http://schemas.microsoft.com/office/drawing/2014/main" id="{838B47AF-021D-5663-5512-C0629A487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7" name="Line 6097">
                <a:extLst>
                  <a:ext uri="{FF2B5EF4-FFF2-40B4-BE49-F238E27FC236}">
                    <a16:creationId xmlns:a16="http://schemas.microsoft.com/office/drawing/2014/main" id="{0EC2BC11-294E-9109-2C4A-C7E3BF0AE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8" name="Line 6098">
                <a:extLst>
                  <a:ext uri="{FF2B5EF4-FFF2-40B4-BE49-F238E27FC236}">
                    <a16:creationId xmlns:a16="http://schemas.microsoft.com/office/drawing/2014/main" id="{DB8225A1-8F66-9C83-2908-FCBD6E195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9" name="Line 6099">
                <a:extLst>
                  <a:ext uri="{FF2B5EF4-FFF2-40B4-BE49-F238E27FC236}">
                    <a16:creationId xmlns:a16="http://schemas.microsoft.com/office/drawing/2014/main" id="{FB87D5C2-505B-EA32-D24C-C1554ABD2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80" name="Line 6100">
                <a:extLst>
                  <a:ext uri="{FF2B5EF4-FFF2-40B4-BE49-F238E27FC236}">
                    <a16:creationId xmlns:a16="http://schemas.microsoft.com/office/drawing/2014/main" id="{7D400CE4-8A9E-D89C-D0BC-98DDFB81C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81" name="Line 6101">
                <a:extLst>
                  <a:ext uri="{FF2B5EF4-FFF2-40B4-BE49-F238E27FC236}">
                    <a16:creationId xmlns:a16="http://schemas.microsoft.com/office/drawing/2014/main" id="{90DA3171-F1E7-093F-96D0-835CB57E0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82" name="Line 6102">
                <a:extLst>
                  <a:ext uri="{FF2B5EF4-FFF2-40B4-BE49-F238E27FC236}">
                    <a16:creationId xmlns:a16="http://schemas.microsoft.com/office/drawing/2014/main" id="{E5497EC7-B033-80F3-A3D6-300CA0F3D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83" name="Line 6103">
                <a:extLst>
                  <a:ext uri="{FF2B5EF4-FFF2-40B4-BE49-F238E27FC236}">
                    <a16:creationId xmlns:a16="http://schemas.microsoft.com/office/drawing/2014/main" id="{EA4653D6-3462-1E4E-F1D4-F3A57A182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84" name="Line 6104">
                <a:extLst>
                  <a:ext uri="{FF2B5EF4-FFF2-40B4-BE49-F238E27FC236}">
                    <a16:creationId xmlns:a16="http://schemas.microsoft.com/office/drawing/2014/main" id="{BAE7A855-7E0D-DA55-C1E3-E946BE90E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85" name="Line 6105">
                <a:extLst>
                  <a:ext uri="{FF2B5EF4-FFF2-40B4-BE49-F238E27FC236}">
                    <a16:creationId xmlns:a16="http://schemas.microsoft.com/office/drawing/2014/main" id="{962EB6C7-80EF-DD0A-9EC9-6992A9E90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86" name="Line 6106">
                <a:extLst>
                  <a:ext uri="{FF2B5EF4-FFF2-40B4-BE49-F238E27FC236}">
                    <a16:creationId xmlns:a16="http://schemas.microsoft.com/office/drawing/2014/main" id="{9CD3C280-E2C9-BE14-D170-A95A31098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87" name="Line 6107">
                <a:extLst>
                  <a:ext uri="{FF2B5EF4-FFF2-40B4-BE49-F238E27FC236}">
                    <a16:creationId xmlns:a16="http://schemas.microsoft.com/office/drawing/2014/main" id="{0819284E-8E38-46E9-79E7-9B12278DE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88" name="Line 6108">
                <a:extLst>
                  <a:ext uri="{FF2B5EF4-FFF2-40B4-BE49-F238E27FC236}">
                    <a16:creationId xmlns:a16="http://schemas.microsoft.com/office/drawing/2014/main" id="{5E1A414F-10E0-FDEF-27E0-493C54B69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89" name="Line 6109">
                <a:extLst>
                  <a:ext uri="{FF2B5EF4-FFF2-40B4-BE49-F238E27FC236}">
                    <a16:creationId xmlns:a16="http://schemas.microsoft.com/office/drawing/2014/main" id="{B1DC5FBE-1547-2F0E-73AF-0ECC819A7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90" name="Line 6110">
                <a:extLst>
                  <a:ext uri="{FF2B5EF4-FFF2-40B4-BE49-F238E27FC236}">
                    <a16:creationId xmlns:a16="http://schemas.microsoft.com/office/drawing/2014/main" id="{0740C34E-1318-28AA-5C48-799BC706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91" name="Line 6111">
                <a:extLst>
                  <a:ext uri="{FF2B5EF4-FFF2-40B4-BE49-F238E27FC236}">
                    <a16:creationId xmlns:a16="http://schemas.microsoft.com/office/drawing/2014/main" id="{BEE5A41E-6583-C221-2574-DCFC440A8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92" name="Line 6112">
                <a:extLst>
                  <a:ext uri="{FF2B5EF4-FFF2-40B4-BE49-F238E27FC236}">
                    <a16:creationId xmlns:a16="http://schemas.microsoft.com/office/drawing/2014/main" id="{AA4CFD56-F298-2155-FD68-DD16F26AD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93" name="Line 6113">
                <a:extLst>
                  <a:ext uri="{FF2B5EF4-FFF2-40B4-BE49-F238E27FC236}">
                    <a16:creationId xmlns:a16="http://schemas.microsoft.com/office/drawing/2014/main" id="{C50B51F4-4ACE-3EBC-BDEC-3BD4963AB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94" name="Line 6114">
                <a:extLst>
                  <a:ext uri="{FF2B5EF4-FFF2-40B4-BE49-F238E27FC236}">
                    <a16:creationId xmlns:a16="http://schemas.microsoft.com/office/drawing/2014/main" id="{FC499218-162B-2316-A759-A0F8B09E9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95" name="Line 6115">
                <a:extLst>
                  <a:ext uri="{FF2B5EF4-FFF2-40B4-BE49-F238E27FC236}">
                    <a16:creationId xmlns:a16="http://schemas.microsoft.com/office/drawing/2014/main" id="{C74F721D-2C92-F62A-EF7F-D2E69D11D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96" name="Line 6116">
                <a:extLst>
                  <a:ext uri="{FF2B5EF4-FFF2-40B4-BE49-F238E27FC236}">
                    <a16:creationId xmlns:a16="http://schemas.microsoft.com/office/drawing/2014/main" id="{ABE8EED6-DD40-8874-C32A-A9A83E81F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97" name="Line 6117">
                <a:extLst>
                  <a:ext uri="{FF2B5EF4-FFF2-40B4-BE49-F238E27FC236}">
                    <a16:creationId xmlns:a16="http://schemas.microsoft.com/office/drawing/2014/main" id="{9B1082E4-DDF0-D6EB-3552-5A2891D61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98" name="Line 6118">
                <a:extLst>
                  <a:ext uri="{FF2B5EF4-FFF2-40B4-BE49-F238E27FC236}">
                    <a16:creationId xmlns:a16="http://schemas.microsoft.com/office/drawing/2014/main" id="{DC5E56C6-2564-AAAB-DDB8-B97300519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99" name="Line 6119">
                <a:extLst>
                  <a:ext uri="{FF2B5EF4-FFF2-40B4-BE49-F238E27FC236}">
                    <a16:creationId xmlns:a16="http://schemas.microsoft.com/office/drawing/2014/main" id="{039DDA1F-6B42-6B3F-4F59-CD1E8B785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00" name="Line 6120">
                <a:extLst>
                  <a:ext uri="{FF2B5EF4-FFF2-40B4-BE49-F238E27FC236}">
                    <a16:creationId xmlns:a16="http://schemas.microsoft.com/office/drawing/2014/main" id="{C73C9D6E-AB47-5F6A-586F-71238895B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01" name="Line 6121">
                <a:extLst>
                  <a:ext uri="{FF2B5EF4-FFF2-40B4-BE49-F238E27FC236}">
                    <a16:creationId xmlns:a16="http://schemas.microsoft.com/office/drawing/2014/main" id="{2ECA52B8-9A7E-4691-2EA3-F0C296833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02" name="Line 6122">
                <a:extLst>
                  <a:ext uri="{FF2B5EF4-FFF2-40B4-BE49-F238E27FC236}">
                    <a16:creationId xmlns:a16="http://schemas.microsoft.com/office/drawing/2014/main" id="{EEE17E39-F683-4667-A53A-7FF53066D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03" name="Line 6123">
                <a:extLst>
                  <a:ext uri="{FF2B5EF4-FFF2-40B4-BE49-F238E27FC236}">
                    <a16:creationId xmlns:a16="http://schemas.microsoft.com/office/drawing/2014/main" id="{62DCCE70-9942-A05C-26F7-0F65ABA84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04" name="Line 6124">
                <a:extLst>
                  <a:ext uri="{FF2B5EF4-FFF2-40B4-BE49-F238E27FC236}">
                    <a16:creationId xmlns:a16="http://schemas.microsoft.com/office/drawing/2014/main" id="{8728CC20-EECB-8B1E-44A3-B192E126F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05" name="Line 6125">
                <a:extLst>
                  <a:ext uri="{FF2B5EF4-FFF2-40B4-BE49-F238E27FC236}">
                    <a16:creationId xmlns:a16="http://schemas.microsoft.com/office/drawing/2014/main" id="{15DABB1E-8296-AA4E-F2C2-7A4D702E9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06" name="Line 6126">
                <a:extLst>
                  <a:ext uri="{FF2B5EF4-FFF2-40B4-BE49-F238E27FC236}">
                    <a16:creationId xmlns:a16="http://schemas.microsoft.com/office/drawing/2014/main" id="{0E1DC7E4-A3AC-EA43-C052-6F90A5A3A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07" name="Line 6127">
                <a:extLst>
                  <a:ext uri="{FF2B5EF4-FFF2-40B4-BE49-F238E27FC236}">
                    <a16:creationId xmlns:a16="http://schemas.microsoft.com/office/drawing/2014/main" id="{B48C9041-9178-5A0D-65B1-45D9D021F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08" name="Line 6128">
                <a:extLst>
                  <a:ext uri="{FF2B5EF4-FFF2-40B4-BE49-F238E27FC236}">
                    <a16:creationId xmlns:a16="http://schemas.microsoft.com/office/drawing/2014/main" id="{C1C657CC-F2BC-FAA5-1A5A-812DB5177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09" name="Line 6129">
                <a:extLst>
                  <a:ext uri="{FF2B5EF4-FFF2-40B4-BE49-F238E27FC236}">
                    <a16:creationId xmlns:a16="http://schemas.microsoft.com/office/drawing/2014/main" id="{6F9641A8-CB68-FCF5-E7BF-3B21654E9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10" name="Line 6130">
                <a:extLst>
                  <a:ext uri="{FF2B5EF4-FFF2-40B4-BE49-F238E27FC236}">
                    <a16:creationId xmlns:a16="http://schemas.microsoft.com/office/drawing/2014/main" id="{D1EE1591-3B92-EEE5-E233-5ED518F13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11" name="Line 6131">
                <a:extLst>
                  <a:ext uri="{FF2B5EF4-FFF2-40B4-BE49-F238E27FC236}">
                    <a16:creationId xmlns:a16="http://schemas.microsoft.com/office/drawing/2014/main" id="{5DFED75C-D4E5-7043-4CB9-A53BAB973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12" name="Line 6132">
                <a:extLst>
                  <a:ext uri="{FF2B5EF4-FFF2-40B4-BE49-F238E27FC236}">
                    <a16:creationId xmlns:a16="http://schemas.microsoft.com/office/drawing/2014/main" id="{E068DB20-F9BD-D623-D719-71A12ECF8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13" name="Line 6133">
                <a:extLst>
                  <a:ext uri="{FF2B5EF4-FFF2-40B4-BE49-F238E27FC236}">
                    <a16:creationId xmlns:a16="http://schemas.microsoft.com/office/drawing/2014/main" id="{A2F63725-F700-5E3C-EEBF-1D5221B46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14" name="Line 6134">
                <a:extLst>
                  <a:ext uri="{FF2B5EF4-FFF2-40B4-BE49-F238E27FC236}">
                    <a16:creationId xmlns:a16="http://schemas.microsoft.com/office/drawing/2014/main" id="{6D5B3DE7-7285-A5CD-512D-A83285BE3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15" name="Line 6135">
                <a:extLst>
                  <a:ext uri="{FF2B5EF4-FFF2-40B4-BE49-F238E27FC236}">
                    <a16:creationId xmlns:a16="http://schemas.microsoft.com/office/drawing/2014/main" id="{1DFBCF68-7205-CFD2-D5FF-F6952E754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16" name="Line 6136">
                <a:extLst>
                  <a:ext uri="{FF2B5EF4-FFF2-40B4-BE49-F238E27FC236}">
                    <a16:creationId xmlns:a16="http://schemas.microsoft.com/office/drawing/2014/main" id="{AC4B32E2-16C8-64C7-7C6C-E6982747A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17" name="Line 6137">
                <a:extLst>
                  <a:ext uri="{FF2B5EF4-FFF2-40B4-BE49-F238E27FC236}">
                    <a16:creationId xmlns:a16="http://schemas.microsoft.com/office/drawing/2014/main" id="{2CD67006-E27B-77B6-A573-33F189238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18" name="Line 6138">
                <a:extLst>
                  <a:ext uri="{FF2B5EF4-FFF2-40B4-BE49-F238E27FC236}">
                    <a16:creationId xmlns:a16="http://schemas.microsoft.com/office/drawing/2014/main" id="{3821E82D-699B-75EB-280C-2C962C772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19" name="Line 6139">
                <a:extLst>
                  <a:ext uri="{FF2B5EF4-FFF2-40B4-BE49-F238E27FC236}">
                    <a16:creationId xmlns:a16="http://schemas.microsoft.com/office/drawing/2014/main" id="{0E1462F1-C669-A89F-A377-ADA584391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20" name="Line 6140">
                <a:extLst>
                  <a:ext uri="{FF2B5EF4-FFF2-40B4-BE49-F238E27FC236}">
                    <a16:creationId xmlns:a16="http://schemas.microsoft.com/office/drawing/2014/main" id="{0359F072-A106-B053-9519-638CB2146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21" name="Line 6141">
                <a:extLst>
                  <a:ext uri="{FF2B5EF4-FFF2-40B4-BE49-F238E27FC236}">
                    <a16:creationId xmlns:a16="http://schemas.microsoft.com/office/drawing/2014/main" id="{9C60EEE1-C3F0-C26C-F49A-500D43E47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22" name="Line 6142">
                <a:extLst>
                  <a:ext uri="{FF2B5EF4-FFF2-40B4-BE49-F238E27FC236}">
                    <a16:creationId xmlns:a16="http://schemas.microsoft.com/office/drawing/2014/main" id="{35EC0172-D1EE-EBC1-9253-E707723C6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23" name="Line 6143">
                <a:extLst>
                  <a:ext uri="{FF2B5EF4-FFF2-40B4-BE49-F238E27FC236}">
                    <a16:creationId xmlns:a16="http://schemas.microsoft.com/office/drawing/2014/main" id="{9F74FEEB-FB19-F777-0A0B-6E3415243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24" name="Line 6144">
                <a:extLst>
                  <a:ext uri="{FF2B5EF4-FFF2-40B4-BE49-F238E27FC236}">
                    <a16:creationId xmlns:a16="http://schemas.microsoft.com/office/drawing/2014/main" id="{CB074C66-4BF6-5544-8290-A681A7334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25" name="Line 6145">
                <a:extLst>
                  <a:ext uri="{FF2B5EF4-FFF2-40B4-BE49-F238E27FC236}">
                    <a16:creationId xmlns:a16="http://schemas.microsoft.com/office/drawing/2014/main" id="{FB5BB9A7-DE28-068C-F5F2-42CF5BB7B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26" name="Line 6146">
                <a:extLst>
                  <a:ext uri="{FF2B5EF4-FFF2-40B4-BE49-F238E27FC236}">
                    <a16:creationId xmlns:a16="http://schemas.microsoft.com/office/drawing/2014/main" id="{692F02B3-F1E8-24A8-C767-864EE3EB9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27" name="Line 6147">
                <a:extLst>
                  <a:ext uri="{FF2B5EF4-FFF2-40B4-BE49-F238E27FC236}">
                    <a16:creationId xmlns:a16="http://schemas.microsoft.com/office/drawing/2014/main" id="{54DD0AFA-A2FF-39C8-4538-E790B48E7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28" name="Line 6148">
                <a:extLst>
                  <a:ext uri="{FF2B5EF4-FFF2-40B4-BE49-F238E27FC236}">
                    <a16:creationId xmlns:a16="http://schemas.microsoft.com/office/drawing/2014/main" id="{D36F5317-44B2-DEFD-BA9C-747A05CFC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29" name="Line 6149">
                <a:extLst>
                  <a:ext uri="{FF2B5EF4-FFF2-40B4-BE49-F238E27FC236}">
                    <a16:creationId xmlns:a16="http://schemas.microsoft.com/office/drawing/2014/main" id="{42BB50E2-0C3F-6B55-BD51-EE286C14A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30" name="Line 6150">
                <a:extLst>
                  <a:ext uri="{FF2B5EF4-FFF2-40B4-BE49-F238E27FC236}">
                    <a16:creationId xmlns:a16="http://schemas.microsoft.com/office/drawing/2014/main" id="{CC079749-D6C9-AF3D-7163-44E93BD59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31" name="Line 6151">
                <a:extLst>
                  <a:ext uri="{FF2B5EF4-FFF2-40B4-BE49-F238E27FC236}">
                    <a16:creationId xmlns:a16="http://schemas.microsoft.com/office/drawing/2014/main" id="{287B90F9-2F01-FC73-D0BC-C20CDDB69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32" name="Line 6152">
                <a:extLst>
                  <a:ext uri="{FF2B5EF4-FFF2-40B4-BE49-F238E27FC236}">
                    <a16:creationId xmlns:a16="http://schemas.microsoft.com/office/drawing/2014/main" id="{41A994F5-AE3F-A9B3-59FE-20993CB7B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33" name="Line 6153">
                <a:extLst>
                  <a:ext uri="{FF2B5EF4-FFF2-40B4-BE49-F238E27FC236}">
                    <a16:creationId xmlns:a16="http://schemas.microsoft.com/office/drawing/2014/main" id="{29E90D01-3D7E-9BBE-A6E5-D6B04538A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34" name="Line 6154">
                <a:extLst>
                  <a:ext uri="{FF2B5EF4-FFF2-40B4-BE49-F238E27FC236}">
                    <a16:creationId xmlns:a16="http://schemas.microsoft.com/office/drawing/2014/main" id="{FB7ED52E-526C-AA5C-689A-EABC65970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35" name="Line 6155">
                <a:extLst>
                  <a:ext uri="{FF2B5EF4-FFF2-40B4-BE49-F238E27FC236}">
                    <a16:creationId xmlns:a16="http://schemas.microsoft.com/office/drawing/2014/main" id="{CCABF76F-C8BF-8D69-1E71-8AD75A078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36" name="Line 6156">
                <a:extLst>
                  <a:ext uri="{FF2B5EF4-FFF2-40B4-BE49-F238E27FC236}">
                    <a16:creationId xmlns:a16="http://schemas.microsoft.com/office/drawing/2014/main" id="{075F0FD3-9253-6246-378C-24F71D80B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37" name="Line 6157">
                <a:extLst>
                  <a:ext uri="{FF2B5EF4-FFF2-40B4-BE49-F238E27FC236}">
                    <a16:creationId xmlns:a16="http://schemas.microsoft.com/office/drawing/2014/main" id="{A403C058-0B15-C85E-F543-0E51C8D62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38" name="Line 6158">
                <a:extLst>
                  <a:ext uri="{FF2B5EF4-FFF2-40B4-BE49-F238E27FC236}">
                    <a16:creationId xmlns:a16="http://schemas.microsoft.com/office/drawing/2014/main" id="{C0A245E1-85E5-4CA6-4FE2-EDBFFBA22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39" name="Line 6159">
                <a:extLst>
                  <a:ext uri="{FF2B5EF4-FFF2-40B4-BE49-F238E27FC236}">
                    <a16:creationId xmlns:a16="http://schemas.microsoft.com/office/drawing/2014/main" id="{2B96CE5F-18AC-9CF6-93B7-DDACD81ED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40" name="Line 6160">
                <a:extLst>
                  <a:ext uri="{FF2B5EF4-FFF2-40B4-BE49-F238E27FC236}">
                    <a16:creationId xmlns:a16="http://schemas.microsoft.com/office/drawing/2014/main" id="{22BD3796-194D-D97F-198E-C679BFFF3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41" name="Line 6161">
                <a:extLst>
                  <a:ext uri="{FF2B5EF4-FFF2-40B4-BE49-F238E27FC236}">
                    <a16:creationId xmlns:a16="http://schemas.microsoft.com/office/drawing/2014/main" id="{2C562075-5064-4C20-5471-65EA23209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42" name="Line 6162">
                <a:extLst>
                  <a:ext uri="{FF2B5EF4-FFF2-40B4-BE49-F238E27FC236}">
                    <a16:creationId xmlns:a16="http://schemas.microsoft.com/office/drawing/2014/main" id="{7E2AA275-0635-09DF-063C-3935B2E48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43" name="Line 6163">
                <a:extLst>
                  <a:ext uri="{FF2B5EF4-FFF2-40B4-BE49-F238E27FC236}">
                    <a16:creationId xmlns:a16="http://schemas.microsoft.com/office/drawing/2014/main" id="{7F55DF1E-9F5F-F2C1-BE88-3227A9026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44" name="Line 6164">
                <a:extLst>
                  <a:ext uri="{FF2B5EF4-FFF2-40B4-BE49-F238E27FC236}">
                    <a16:creationId xmlns:a16="http://schemas.microsoft.com/office/drawing/2014/main" id="{B9D509C9-0B42-58F9-D36C-63C769AE2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45" name="Line 6165">
                <a:extLst>
                  <a:ext uri="{FF2B5EF4-FFF2-40B4-BE49-F238E27FC236}">
                    <a16:creationId xmlns:a16="http://schemas.microsoft.com/office/drawing/2014/main" id="{A5F7337A-158D-C422-BA48-006464C8A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46" name="Line 6166">
                <a:extLst>
                  <a:ext uri="{FF2B5EF4-FFF2-40B4-BE49-F238E27FC236}">
                    <a16:creationId xmlns:a16="http://schemas.microsoft.com/office/drawing/2014/main" id="{4FA77BFA-BD6D-55BC-B150-66A58513B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47" name="Line 6167">
                <a:extLst>
                  <a:ext uri="{FF2B5EF4-FFF2-40B4-BE49-F238E27FC236}">
                    <a16:creationId xmlns:a16="http://schemas.microsoft.com/office/drawing/2014/main" id="{6C9E602E-80BC-53B8-99B2-11A6D12DD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48" name="Line 6168">
                <a:extLst>
                  <a:ext uri="{FF2B5EF4-FFF2-40B4-BE49-F238E27FC236}">
                    <a16:creationId xmlns:a16="http://schemas.microsoft.com/office/drawing/2014/main" id="{02CA192C-E051-891D-9619-0DE3C21B6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49" name="Line 6169">
                <a:extLst>
                  <a:ext uri="{FF2B5EF4-FFF2-40B4-BE49-F238E27FC236}">
                    <a16:creationId xmlns:a16="http://schemas.microsoft.com/office/drawing/2014/main" id="{83913004-8F20-1726-CE73-7530EF460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50" name="Line 6170">
                <a:extLst>
                  <a:ext uri="{FF2B5EF4-FFF2-40B4-BE49-F238E27FC236}">
                    <a16:creationId xmlns:a16="http://schemas.microsoft.com/office/drawing/2014/main" id="{A344940E-94CD-5CA7-3DD3-D6C560B3B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51" name="Line 6171">
                <a:extLst>
                  <a:ext uri="{FF2B5EF4-FFF2-40B4-BE49-F238E27FC236}">
                    <a16:creationId xmlns:a16="http://schemas.microsoft.com/office/drawing/2014/main" id="{5640D380-B298-17F1-265B-8F4AC2E30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52" name="Line 6172">
                <a:extLst>
                  <a:ext uri="{FF2B5EF4-FFF2-40B4-BE49-F238E27FC236}">
                    <a16:creationId xmlns:a16="http://schemas.microsoft.com/office/drawing/2014/main" id="{3B6E4792-966F-A149-D7AD-AA0FB808A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53" name="Line 6173">
                <a:extLst>
                  <a:ext uri="{FF2B5EF4-FFF2-40B4-BE49-F238E27FC236}">
                    <a16:creationId xmlns:a16="http://schemas.microsoft.com/office/drawing/2014/main" id="{FD3591F5-7FD7-C7BB-27AB-9BB4B8D04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54" name="Line 6174">
                <a:extLst>
                  <a:ext uri="{FF2B5EF4-FFF2-40B4-BE49-F238E27FC236}">
                    <a16:creationId xmlns:a16="http://schemas.microsoft.com/office/drawing/2014/main" id="{E70AE4DB-BDCE-9FF1-4CE9-4E0913188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55" name="Line 6175">
                <a:extLst>
                  <a:ext uri="{FF2B5EF4-FFF2-40B4-BE49-F238E27FC236}">
                    <a16:creationId xmlns:a16="http://schemas.microsoft.com/office/drawing/2014/main" id="{77C47CBD-BD5B-35E9-6701-AFB5F3105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56" name="Line 6176">
                <a:extLst>
                  <a:ext uri="{FF2B5EF4-FFF2-40B4-BE49-F238E27FC236}">
                    <a16:creationId xmlns:a16="http://schemas.microsoft.com/office/drawing/2014/main" id="{5CBDA8B1-4D8C-7920-7820-F2E55D3FE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57" name="Line 6177">
                <a:extLst>
                  <a:ext uri="{FF2B5EF4-FFF2-40B4-BE49-F238E27FC236}">
                    <a16:creationId xmlns:a16="http://schemas.microsoft.com/office/drawing/2014/main" id="{3234CD13-178E-6A50-06A2-07044C8F9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58" name="Line 6178">
                <a:extLst>
                  <a:ext uri="{FF2B5EF4-FFF2-40B4-BE49-F238E27FC236}">
                    <a16:creationId xmlns:a16="http://schemas.microsoft.com/office/drawing/2014/main" id="{3DBB657A-70A7-E4EA-1EDF-3C73A6BA7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59" name="Line 6179">
                <a:extLst>
                  <a:ext uri="{FF2B5EF4-FFF2-40B4-BE49-F238E27FC236}">
                    <a16:creationId xmlns:a16="http://schemas.microsoft.com/office/drawing/2014/main" id="{949D3AEC-4DBD-50FF-135E-25A167FBA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60" name="Line 6180">
                <a:extLst>
                  <a:ext uri="{FF2B5EF4-FFF2-40B4-BE49-F238E27FC236}">
                    <a16:creationId xmlns:a16="http://schemas.microsoft.com/office/drawing/2014/main" id="{77F0DD7E-71BC-3544-48F6-EF8CE8EDA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96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61" name="Line 6181">
                <a:extLst>
                  <a:ext uri="{FF2B5EF4-FFF2-40B4-BE49-F238E27FC236}">
                    <a16:creationId xmlns:a16="http://schemas.microsoft.com/office/drawing/2014/main" id="{306794AF-38DC-C00D-E6BA-7FD658639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09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62" name="Line 6182">
                <a:extLst>
                  <a:ext uri="{FF2B5EF4-FFF2-40B4-BE49-F238E27FC236}">
                    <a16:creationId xmlns:a16="http://schemas.microsoft.com/office/drawing/2014/main" id="{D7F15257-13DF-78DC-1698-7CD1278EE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63" name="Line 6183">
                <a:extLst>
                  <a:ext uri="{FF2B5EF4-FFF2-40B4-BE49-F238E27FC236}">
                    <a16:creationId xmlns:a16="http://schemas.microsoft.com/office/drawing/2014/main" id="{DDB973D1-C6C3-C5AF-DB73-8E6D797D8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64" name="Line 6184">
                <a:extLst>
                  <a:ext uri="{FF2B5EF4-FFF2-40B4-BE49-F238E27FC236}">
                    <a16:creationId xmlns:a16="http://schemas.microsoft.com/office/drawing/2014/main" id="{DF09EEB2-4D54-15A8-3CA7-452F353AA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65" name="Line 6185">
                <a:extLst>
                  <a:ext uri="{FF2B5EF4-FFF2-40B4-BE49-F238E27FC236}">
                    <a16:creationId xmlns:a16="http://schemas.microsoft.com/office/drawing/2014/main" id="{59268934-0844-742A-0DAD-E08404696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66" name="Line 6186">
                <a:extLst>
                  <a:ext uri="{FF2B5EF4-FFF2-40B4-BE49-F238E27FC236}">
                    <a16:creationId xmlns:a16="http://schemas.microsoft.com/office/drawing/2014/main" id="{B79A5DEF-CCE2-9353-6D28-735AC297D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67" name="Line 6187">
                <a:extLst>
                  <a:ext uri="{FF2B5EF4-FFF2-40B4-BE49-F238E27FC236}">
                    <a16:creationId xmlns:a16="http://schemas.microsoft.com/office/drawing/2014/main" id="{57E0B68E-B289-3EC1-E54E-0708E2573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68" name="Line 6188">
                <a:extLst>
                  <a:ext uri="{FF2B5EF4-FFF2-40B4-BE49-F238E27FC236}">
                    <a16:creationId xmlns:a16="http://schemas.microsoft.com/office/drawing/2014/main" id="{39C25CD3-3C07-4A8A-2861-59D868ECB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69" name="Line 6189">
                <a:extLst>
                  <a:ext uri="{FF2B5EF4-FFF2-40B4-BE49-F238E27FC236}">
                    <a16:creationId xmlns:a16="http://schemas.microsoft.com/office/drawing/2014/main" id="{2A88CFA1-34BE-3F01-90CF-154CF21B2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70" name="Line 6190">
                <a:extLst>
                  <a:ext uri="{FF2B5EF4-FFF2-40B4-BE49-F238E27FC236}">
                    <a16:creationId xmlns:a16="http://schemas.microsoft.com/office/drawing/2014/main" id="{5F48E597-FF85-8F52-82AF-B3656DE65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71" name="Line 6191">
                <a:extLst>
                  <a:ext uri="{FF2B5EF4-FFF2-40B4-BE49-F238E27FC236}">
                    <a16:creationId xmlns:a16="http://schemas.microsoft.com/office/drawing/2014/main" id="{C420E4DE-302D-69B0-1248-5FA917637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67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72" name="Line 6192">
                <a:extLst>
                  <a:ext uri="{FF2B5EF4-FFF2-40B4-BE49-F238E27FC236}">
                    <a16:creationId xmlns:a16="http://schemas.microsoft.com/office/drawing/2014/main" id="{E474E45F-86FA-B565-B16F-C7B0F698A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73" name="Line 6193">
                <a:extLst>
                  <a:ext uri="{FF2B5EF4-FFF2-40B4-BE49-F238E27FC236}">
                    <a16:creationId xmlns:a16="http://schemas.microsoft.com/office/drawing/2014/main" id="{F401065D-2AB6-D0C6-B5F6-3EC4821A5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31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74" name="Line 6194">
                <a:extLst>
                  <a:ext uri="{FF2B5EF4-FFF2-40B4-BE49-F238E27FC236}">
                    <a16:creationId xmlns:a16="http://schemas.microsoft.com/office/drawing/2014/main" id="{ECD343BF-1577-8E75-17FA-E946F559E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75" name="Line 6195">
                <a:extLst>
                  <a:ext uri="{FF2B5EF4-FFF2-40B4-BE49-F238E27FC236}">
                    <a16:creationId xmlns:a16="http://schemas.microsoft.com/office/drawing/2014/main" id="{B420DF4A-7FEF-7191-5F87-B7A883F41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76" name="Line 6196">
                <a:extLst>
                  <a:ext uri="{FF2B5EF4-FFF2-40B4-BE49-F238E27FC236}">
                    <a16:creationId xmlns:a16="http://schemas.microsoft.com/office/drawing/2014/main" id="{D0741EBA-F40C-57F1-4A45-5459C1490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77" name="Line 6197">
                <a:extLst>
                  <a:ext uri="{FF2B5EF4-FFF2-40B4-BE49-F238E27FC236}">
                    <a16:creationId xmlns:a16="http://schemas.microsoft.com/office/drawing/2014/main" id="{C14A9A55-F8FC-2476-87D0-9667849B6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78" name="Line 6198">
                <a:extLst>
                  <a:ext uri="{FF2B5EF4-FFF2-40B4-BE49-F238E27FC236}">
                    <a16:creationId xmlns:a16="http://schemas.microsoft.com/office/drawing/2014/main" id="{08BED3E3-3198-22D6-6233-053EA2120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79" name="Line 6199">
                <a:extLst>
                  <a:ext uri="{FF2B5EF4-FFF2-40B4-BE49-F238E27FC236}">
                    <a16:creationId xmlns:a16="http://schemas.microsoft.com/office/drawing/2014/main" id="{3F11D082-2275-85A4-ED55-F4953C283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26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80" name="Line 6200">
                <a:extLst>
                  <a:ext uri="{FF2B5EF4-FFF2-40B4-BE49-F238E27FC236}">
                    <a16:creationId xmlns:a16="http://schemas.microsoft.com/office/drawing/2014/main" id="{A9B8DB52-EC18-F764-523F-345105212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81" name="Line 6201">
                <a:extLst>
                  <a:ext uri="{FF2B5EF4-FFF2-40B4-BE49-F238E27FC236}">
                    <a16:creationId xmlns:a16="http://schemas.microsoft.com/office/drawing/2014/main" id="{6C9CB5B7-655E-84EC-CB19-E15DEC0DB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58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82" name="Line 6202">
                <a:extLst>
                  <a:ext uri="{FF2B5EF4-FFF2-40B4-BE49-F238E27FC236}">
                    <a16:creationId xmlns:a16="http://schemas.microsoft.com/office/drawing/2014/main" id="{7653E0FF-E751-1423-42A3-8AAD341C7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83" name="Line 6203">
                <a:extLst>
                  <a:ext uri="{FF2B5EF4-FFF2-40B4-BE49-F238E27FC236}">
                    <a16:creationId xmlns:a16="http://schemas.microsoft.com/office/drawing/2014/main" id="{6ED36213-F9D1-EA60-E555-F71E955A2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84" name="Line 6204">
                <a:extLst>
                  <a:ext uri="{FF2B5EF4-FFF2-40B4-BE49-F238E27FC236}">
                    <a16:creationId xmlns:a16="http://schemas.microsoft.com/office/drawing/2014/main" id="{34DFC454-9CE9-20FB-5970-8E38F9FC8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85" name="Line 6205">
                <a:extLst>
                  <a:ext uri="{FF2B5EF4-FFF2-40B4-BE49-F238E27FC236}">
                    <a16:creationId xmlns:a16="http://schemas.microsoft.com/office/drawing/2014/main" id="{5AD948C6-5FE4-D07A-FDBA-AF1132A90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86" name="Line 6206">
                <a:extLst>
                  <a:ext uri="{FF2B5EF4-FFF2-40B4-BE49-F238E27FC236}">
                    <a16:creationId xmlns:a16="http://schemas.microsoft.com/office/drawing/2014/main" id="{20767D26-FF46-0AFC-1221-C3CC945EE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87" name="Line 6207">
                <a:extLst>
                  <a:ext uri="{FF2B5EF4-FFF2-40B4-BE49-F238E27FC236}">
                    <a16:creationId xmlns:a16="http://schemas.microsoft.com/office/drawing/2014/main" id="{A28F092C-5347-3F6C-E6D5-362F79CAF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88" name="Line 6208">
                <a:extLst>
                  <a:ext uri="{FF2B5EF4-FFF2-40B4-BE49-F238E27FC236}">
                    <a16:creationId xmlns:a16="http://schemas.microsoft.com/office/drawing/2014/main" id="{C5EC4968-56D3-252A-76E1-93A0B3FA7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94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89" name="Line 6209">
                <a:extLst>
                  <a:ext uri="{FF2B5EF4-FFF2-40B4-BE49-F238E27FC236}">
                    <a16:creationId xmlns:a16="http://schemas.microsoft.com/office/drawing/2014/main" id="{6ED12B24-67F2-9E6C-2FF7-E902DE343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90" name="Line 6210">
                <a:extLst>
                  <a:ext uri="{FF2B5EF4-FFF2-40B4-BE49-F238E27FC236}">
                    <a16:creationId xmlns:a16="http://schemas.microsoft.com/office/drawing/2014/main" id="{F279EE05-E94E-B51C-0F9C-58742C0B0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4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91" name="Line 6211">
                <a:extLst>
                  <a:ext uri="{FF2B5EF4-FFF2-40B4-BE49-F238E27FC236}">
                    <a16:creationId xmlns:a16="http://schemas.microsoft.com/office/drawing/2014/main" id="{C59A7284-8E95-F98A-BF03-586A3FC4A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5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92" name="Line 6212">
                <a:extLst>
                  <a:ext uri="{FF2B5EF4-FFF2-40B4-BE49-F238E27FC236}">
                    <a16:creationId xmlns:a16="http://schemas.microsoft.com/office/drawing/2014/main" id="{C45DA419-4AC8-A1D0-C913-B1A9C7185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93" name="Line 6213">
                <a:extLst>
                  <a:ext uri="{FF2B5EF4-FFF2-40B4-BE49-F238E27FC236}">
                    <a16:creationId xmlns:a16="http://schemas.microsoft.com/office/drawing/2014/main" id="{D5DBC2D8-CD3B-21C4-6B70-3734A8437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8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94" name="Line 6214">
                <a:extLst>
                  <a:ext uri="{FF2B5EF4-FFF2-40B4-BE49-F238E27FC236}">
                    <a16:creationId xmlns:a16="http://schemas.microsoft.com/office/drawing/2014/main" id="{C5E27FDE-853E-1EC3-9B18-244898BD9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0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95" name="Line 6215">
                <a:extLst>
                  <a:ext uri="{FF2B5EF4-FFF2-40B4-BE49-F238E27FC236}">
                    <a16:creationId xmlns:a16="http://schemas.microsoft.com/office/drawing/2014/main" id="{308AB90B-B824-5DA4-00AA-516C446C7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2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96" name="Line 6216">
                <a:extLst>
                  <a:ext uri="{FF2B5EF4-FFF2-40B4-BE49-F238E27FC236}">
                    <a16:creationId xmlns:a16="http://schemas.microsoft.com/office/drawing/2014/main" id="{64EC35EE-BAB0-CD92-4E5A-8B598CF02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7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97" name="Line 6217">
                <a:extLst>
                  <a:ext uri="{FF2B5EF4-FFF2-40B4-BE49-F238E27FC236}">
                    <a16:creationId xmlns:a16="http://schemas.microsoft.com/office/drawing/2014/main" id="{891303F6-1AB7-B591-CB5F-39EF70117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8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98" name="Line 6218">
                <a:extLst>
                  <a:ext uri="{FF2B5EF4-FFF2-40B4-BE49-F238E27FC236}">
                    <a16:creationId xmlns:a16="http://schemas.microsoft.com/office/drawing/2014/main" id="{362447D8-2E38-79EC-AA02-A6088A4B9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34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99" name="Line 6219">
                <a:extLst>
                  <a:ext uri="{FF2B5EF4-FFF2-40B4-BE49-F238E27FC236}">
                    <a16:creationId xmlns:a16="http://schemas.microsoft.com/office/drawing/2014/main" id="{8A40F101-5BE1-B483-764F-87BEBEA08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47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00" name="Line 6220">
                <a:extLst>
                  <a:ext uri="{FF2B5EF4-FFF2-40B4-BE49-F238E27FC236}">
                    <a16:creationId xmlns:a16="http://schemas.microsoft.com/office/drawing/2014/main" id="{1978F187-4DB3-EA61-78B8-00D5F8037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64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01" name="Line 6221">
                <a:extLst>
                  <a:ext uri="{FF2B5EF4-FFF2-40B4-BE49-F238E27FC236}">
                    <a16:creationId xmlns:a16="http://schemas.microsoft.com/office/drawing/2014/main" id="{18B03B47-FC51-6EC0-18D1-2E3B63733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77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02" name="Line 6222">
                <a:extLst>
                  <a:ext uri="{FF2B5EF4-FFF2-40B4-BE49-F238E27FC236}">
                    <a16:creationId xmlns:a16="http://schemas.microsoft.com/office/drawing/2014/main" id="{44CAA5D0-CE74-2BB4-C889-9AFA54E68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87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03" name="Line 6223">
                <a:extLst>
                  <a:ext uri="{FF2B5EF4-FFF2-40B4-BE49-F238E27FC236}">
                    <a16:creationId xmlns:a16="http://schemas.microsoft.com/office/drawing/2014/main" id="{9A357A61-5885-1E95-492E-4962CE1D2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99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04" name="Line 6224">
                <a:extLst>
                  <a:ext uri="{FF2B5EF4-FFF2-40B4-BE49-F238E27FC236}">
                    <a16:creationId xmlns:a16="http://schemas.microsoft.com/office/drawing/2014/main" id="{4DA4492C-DA04-8BA3-7275-FFBAC146E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36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05" name="Line 6225">
                <a:extLst>
                  <a:ext uri="{FF2B5EF4-FFF2-40B4-BE49-F238E27FC236}">
                    <a16:creationId xmlns:a16="http://schemas.microsoft.com/office/drawing/2014/main" id="{33FAB321-8E0B-EB4A-9C7B-E581894DA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49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06" name="Line 6226">
                <a:extLst>
                  <a:ext uri="{FF2B5EF4-FFF2-40B4-BE49-F238E27FC236}">
                    <a16:creationId xmlns:a16="http://schemas.microsoft.com/office/drawing/2014/main" id="{6686FF10-281E-D666-1031-01F2EA48C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138" y="1943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07" name="Line 6227">
                <a:extLst>
                  <a:ext uri="{FF2B5EF4-FFF2-40B4-BE49-F238E27FC236}">
                    <a16:creationId xmlns:a16="http://schemas.microsoft.com/office/drawing/2014/main" id="{C9FA5D15-A8DA-E122-9079-B632BF188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1905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08" name="Line 6228">
                <a:extLst>
                  <a:ext uri="{FF2B5EF4-FFF2-40B4-BE49-F238E27FC236}">
                    <a16:creationId xmlns:a16="http://schemas.microsoft.com/office/drawing/2014/main" id="{57A4BD49-C089-87FF-B155-54782A62B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279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09" name="Line 6229">
                <a:extLst>
                  <a:ext uri="{FF2B5EF4-FFF2-40B4-BE49-F238E27FC236}">
                    <a16:creationId xmlns:a16="http://schemas.microsoft.com/office/drawing/2014/main" id="{F458794A-730D-FC16-CC67-C88461628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10" name="Line 6230">
                <a:extLst>
                  <a:ext uri="{FF2B5EF4-FFF2-40B4-BE49-F238E27FC236}">
                    <a16:creationId xmlns:a16="http://schemas.microsoft.com/office/drawing/2014/main" id="{D7182638-087D-3FC1-0486-BEC48B6F1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06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11" name="Line 6231">
                <a:extLst>
                  <a:ext uri="{FF2B5EF4-FFF2-40B4-BE49-F238E27FC236}">
                    <a16:creationId xmlns:a16="http://schemas.microsoft.com/office/drawing/2014/main" id="{438B121F-447C-3AF0-8E96-349121329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12" name="Line 6232">
                <a:extLst>
                  <a:ext uri="{FF2B5EF4-FFF2-40B4-BE49-F238E27FC236}">
                    <a16:creationId xmlns:a16="http://schemas.microsoft.com/office/drawing/2014/main" id="{88799BBB-515F-F473-FDAD-BE4E61D98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13" name="Line 6233">
                <a:extLst>
                  <a:ext uri="{FF2B5EF4-FFF2-40B4-BE49-F238E27FC236}">
                    <a16:creationId xmlns:a16="http://schemas.microsoft.com/office/drawing/2014/main" id="{DC6F5BC1-8813-C1DB-82D9-B9A75D7AD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14" name="Line 6234">
                <a:extLst>
                  <a:ext uri="{FF2B5EF4-FFF2-40B4-BE49-F238E27FC236}">
                    <a16:creationId xmlns:a16="http://schemas.microsoft.com/office/drawing/2014/main" id="{839F6AE2-52D6-3C30-FD6A-66C99A113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15" name="Line 6235">
                <a:extLst>
                  <a:ext uri="{FF2B5EF4-FFF2-40B4-BE49-F238E27FC236}">
                    <a16:creationId xmlns:a16="http://schemas.microsoft.com/office/drawing/2014/main" id="{1E233543-6238-F209-1B5B-3E36D0E24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16" name="Line 6236">
                <a:extLst>
                  <a:ext uri="{FF2B5EF4-FFF2-40B4-BE49-F238E27FC236}">
                    <a16:creationId xmlns:a16="http://schemas.microsoft.com/office/drawing/2014/main" id="{7F463708-9C78-A011-48D7-14392AC97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69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17" name="Line 6237">
                <a:extLst>
                  <a:ext uri="{FF2B5EF4-FFF2-40B4-BE49-F238E27FC236}">
                    <a16:creationId xmlns:a16="http://schemas.microsoft.com/office/drawing/2014/main" id="{9DB5BD4A-B43A-6AF3-029B-1684B1C83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18" name="Line 6238">
                <a:extLst>
                  <a:ext uri="{FF2B5EF4-FFF2-40B4-BE49-F238E27FC236}">
                    <a16:creationId xmlns:a16="http://schemas.microsoft.com/office/drawing/2014/main" id="{794A8326-14D4-C1F1-5734-DCF873B43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19" name="Line 6239">
                <a:extLst>
                  <a:ext uri="{FF2B5EF4-FFF2-40B4-BE49-F238E27FC236}">
                    <a16:creationId xmlns:a16="http://schemas.microsoft.com/office/drawing/2014/main" id="{445E8E56-AFE2-EE4B-77FD-8FD6F9634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20" name="Line 6240">
                <a:extLst>
                  <a:ext uri="{FF2B5EF4-FFF2-40B4-BE49-F238E27FC236}">
                    <a16:creationId xmlns:a16="http://schemas.microsoft.com/office/drawing/2014/main" id="{059268DA-3BB6-DB90-0292-EBE52427B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21" name="Line 6241">
                <a:extLst>
                  <a:ext uri="{FF2B5EF4-FFF2-40B4-BE49-F238E27FC236}">
                    <a16:creationId xmlns:a16="http://schemas.microsoft.com/office/drawing/2014/main" id="{3AF03048-76F0-B988-58C2-2493263B9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22" name="Line 6242">
                <a:extLst>
                  <a:ext uri="{FF2B5EF4-FFF2-40B4-BE49-F238E27FC236}">
                    <a16:creationId xmlns:a16="http://schemas.microsoft.com/office/drawing/2014/main" id="{0DDA128A-EC1A-B274-8192-15CC81DDB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23" name="Line 6243">
                <a:extLst>
                  <a:ext uri="{FF2B5EF4-FFF2-40B4-BE49-F238E27FC236}">
                    <a16:creationId xmlns:a16="http://schemas.microsoft.com/office/drawing/2014/main" id="{5D76BD8C-2CF4-C078-926F-EC941B418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24" name="Line 6244">
                <a:extLst>
                  <a:ext uri="{FF2B5EF4-FFF2-40B4-BE49-F238E27FC236}">
                    <a16:creationId xmlns:a16="http://schemas.microsoft.com/office/drawing/2014/main" id="{081C2902-86C5-FBBB-D82C-4396D59DD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25" name="Line 6245">
                <a:extLst>
                  <a:ext uri="{FF2B5EF4-FFF2-40B4-BE49-F238E27FC236}">
                    <a16:creationId xmlns:a16="http://schemas.microsoft.com/office/drawing/2014/main" id="{CD759575-2FB0-0D35-EA54-296DEE439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26" name="Line 6246">
                <a:extLst>
                  <a:ext uri="{FF2B5EF4-FFF2-40B4-BE49-F238E27FC236}">
                    <a16:creationId xmlns:a16="http://schemas.microsoft.com/office/drawing/2014/main" id="{43980934-4F44-64A3-8C71-52CCAB512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27" name="Line 6247">
                <a:extLst>
                  <a:ext uri="{FF2B5EF4-FFF2-40B4-BE49-F238E27FC236}">
                    <a16:creationId xmlns:a16="http://schemas.microsoft.com/office/drawing/2014/main" id="{4BFDBC8B-D49E-D95B-45A8-4714BC6E9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28" name="Line 6248">
                <a:extLst>
                  <a:ext uri="{FF2B5EF4-FFF2-40B4-BE49-F238E27FC236}">
                    <a16:creationId xmlns:a16="http://schemas.microsoft.com/office/drawing/2014/main" id="{E71ADA43-CC16-CB3F-2897-916BBDCD0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29" name="Line 6249">
                <a:extLst>
                  <a:ext uri="{FF2B5EF4-FFF2-40B4-BE49-F238E27FC236}">
                    <a16:creationId xmlns:a16="http://schemas.microsoft.com/office/drawing/2014/main" id="{047DAC6F-27EE-934E-C562-D6C3AB4A8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30" name="Line 6250">
                <a:extLst>
                  <a:ext uri="{FF2B5EF4-FFF2-40B4-BE49-F238E27FC236}">
                    <a16:creationId xmlns:a16="http://schemas.microsoft.com/office/drawing/2014/main" id="{C685F1E4-BF6A-BF77-DB31-9EE87188F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31" name="Line 6251">
                <a:extLst>
                  <a:ext uri="{FF2B5EF4-FFF2-40B4-BE49-F238E27FC236}">
                    <a16:creationId xmlns:a16="http://schemas.microsoft.com/office/drawing/2014/main" id="{2EFA070E-4454-17A0-F98C-7DA4A5157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32" name="Line 6252">
                <a:extLst>
                  <a:ext uri="{FF2B5EF4-FFF2-40B4-BE49-F238E27FC236}">
                    <a16:creationId xmlns:a16="http://schemas.microsoft.com/office/drawing/2014/main" id="{01F2CCB4-C677-B7C1-E82F-A8AD744D8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33" name="Line 6253">
                <a:extLst>
                  <a:ext uri="{FF2B5EF4-FFF2-40B4-BE49-F238E27FC236}">
                    <a16:creationId xmlns:a16="http://schemas.microsoft.com/office/drawing/2014/main" id="{1301D51A-238C-7AC5-A295-72B3C8FAA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34" name="Line 6254">
                <a:extLst>
                  <a:ext uri="{FF2B5EF4-FFF2-40B4-BE49-F238E27FC236}">
                    <a16:creationId xmlns:a16="http://schemas.microsoft.com/office/drawing/2014/main" id="{B376D7B9-8EAB-6EF2-473F-73C9B528F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35" name="Line 6255">
                <a:extLst>
                  <a:ext uri="{FF2B5EF4-FFF2-40B4-BE49-F238E27FC236}">
                    <a16:creationId xmlns:a16="http://schemas.microsoft.com/office/drawing/2014/main" id="{E8674E5A-86A9-F381-3BA9-A4A6A246D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36" name="Line 6256">
                <a:extLst>
                  <a:ext uri="{FF2B5EF4-FFF2-40B4-BE49-F238E27FC236}">
                    <a16:creationId xmlns:a16="http://schemas.microsoft.com/office/drawing/2014/main" id="{6C770165-BDE1-F52D-E308-7869454FB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37" name="Line 6257">
                <a:extLst>
                  <a:ext uri="{FF2B5EF4-FFF2-40B4-BE49-F238E27FC236}">
                    <a16:creationId xmlns:a16="http://schemas.microsoft.com/office/drawing/2014/main" id="{683523D0-EBE6-EBF0-280B-AA6F1B402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38" name="Line 6258">
                <a:extLst>
                  <a:ext uri="{FF2B5EF4-FFF2-40B4-BE49-F238E27FC236}">
                    <a16:creationId xmlns:a16="http://schemas.microsoft.com/office/drawing/2014/main" id="{F01B272D-7837-76E4-DDF0-6204DB031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39" name="Line 6259">
                <a:extLst>
                  <a:ext uri="{FF2B5EF4-FFF2-40B4-BE49-F238E27FC236}">
                    <a16:creationId xmlns:a16="http://schemas.microsoft.com/office/drawing/2014/main" id="{094C8F83-4AE1-69EE-1B59-EC8DA36B8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40" name="Line 6260">
                <a:extLst>
                  <a:ext uri="{FF2B5EF4-FFF2-40B4-BE49-F238E27FC236}">
                    <a16:creationId xmlns:a16="http://schemas.microsoft.com/office/drawing/2014/main" id="{D08DC68F-88BA-F36F-9B1B-481B472DD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41" name="Line 6261">
                <a:extLst>
                  <a:ext uri="{FF2B5EF4-FFF2-40B4-BE49-F238E27FC236}">
                    <a16:creationId xmlns:a16="http://schemas.microsoft.com/office/drawing/2014/main" id="{CA493E89-9C7D-1432-76ED-2369D7900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42" name="Line 6262">
                <a:extLst>
                  <a:ext uri="{FF2B5EF4-FFF2-40B4-BE49-F238E27FC236}">
                    <a16:creationId xmlns:a16="http://schemas.microsoft.com/office/drawing/2014/main" id="{6392FB7B-904B-8DA2-4797-851432A36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43" name="Line 6263">
                <a:extLst>
                  <a:ext uri="{FF2B5EF4-FFF2-40B4-BE49-F238E27FC236}">
                    <a16:creationId xmlns:a16="http://schemas.microsoft.com/office/drawing/2014/main" id="{F99C6882-4CE2-DDE3-DB09-732627E4F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44" name="Line 6264">
                <a:extLst>
                  <a:ext uri="{FF2B5EF4-FFF2-40B4-BE49-F238E27FC236}">
                    <a16:creationId xmlns:a16="http://schemas.microsoft.com/office/drawing/2014/main" id="{FFCFB38D-FAF7-4542-3156-9D9CE30CC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45" name="Line 6265">
                <a:extLst>
                  <a:ext uri="{FF2B5EF4-FFF2-40B4-BE49-F238E27FC236}">
                    <a16:creationId xmlns:a16="http://schemas.microsoft.com/office/drawing/2014/main" id="{22B9AB46-1545-5D19-05EA-32A077AFB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46" name="Line 6266">
                <a:extLst>
                  <a:ext uri="{FF2B5EF4-FFF2-40B4-BE49-F238E27FC236}">
                    <a16:creationId xmlns:a16="http://schemas.microsoft.com/office/drawing/2014/main" id="{5371E408-4A8A-63D7-42A0-78E33F6E3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47" name="Line 6267">
                <a:extLst>
                  <a:ext uri="{FF2B5EF4-FFF2-40B4-BE49-F238E27FC236}">
                    <a16:creationId xmlns:a16="http://schemas.microsoft.com/office/drawing/2014/main" id="{918CF35D-F4F8-6DDF-201D-88A271228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48" name="Line 6268">
                <a:extLst>
                  <a:ext uri="{FF2B5EF4-FFF2-40B4-BE49-F238E27FC236}">
                    <a16:creationId xmlns:a16="http://schemas.microsoft.com/office/drawing/2014/main" id="{00C1C392-9FA8-8E79-E1E8-F1C9E3A5B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49" name="Line 6269">
                <a:extLst>
                  <a:ext uri="{FF2B5EF4-FFF2-40B4-BE49-F238E27FC236}">
                    <a16:creationId xmlns:a16="http://schemas.microsoft.com/office/drawing/2014/main" id="{7D9BEB5E-D31F-7154-BF3B-21B8137A2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50" name="Line 6270">
                <a:extLst>
                  <a:ext uri="{FF2B5EF4-FFF2-40B4-BE49-F238E27FC236}">
                    <a16:creationId xmlns:a16="http://schemas.microsoft.com/office/drawing/2014/main" id="{8DE4491B-780B-0C5B-EA9E-40C36CEFD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51" name="Line 6271">
                <a:extLst>
                  <a:ext uri="{FF2B5EF4-FFF2-40B4-BE49-F238E27FC236}">
                    <a16:creationId xmlns:a16="http://schemas.microsoft.com/office/drawing/2014/main" id="{EBD5CC23-57F3-B84E-6DF4-BD97768A4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52" name="Line 6272">
                <a:extLst>
                  <a:ext uri="{FF2B5EF4-FFF2-40B4-BE49-F238E27FC236}">
                    <a16:creationId xmlns:a16="http://schemas.microsoft.com/office/drawing/2014/main" id="{9AEB096F-3892-82D0-1C92-0861AACC4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53" name="Line 6273">
                <a:extLst>
                  <a:ext uri="{FF2B5EF4-FFF2-40B4-BE49-F238E27FC236}">
                    <a16:creationId xmlns:a16="http://schemas.microsoft.com/office/drawing/2014/main" id="{D5D9DC80-1D9F-E7B5-EF40-79D5A17B8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54" name="Line 6274">
                <a:extLst>
                  <a:ext uri="{FF2B5EF4-FFF2-40B4-BE49-F238E27FC236}">
                    <a16:creationId xmlns:a16="http://schemas.microsoft.com/office/drawing/2014/main" id="{6E8F0981-BF3A-2814-B291-F77E79D9A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55" name="Line 6275">
                <a:extLst>
                  <a:ext uri="{FF2B5EF4-FFF2-40B4-BE49-F238E27FC236}">
                    <a16:creationId xmlns:a16="http://schemas.microsoft.com/office/drawing/2014/main" id="{48A2DA9F-B998-ADFE-268D-6FF039682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56" name="Line 6276">
                <a:extLst>
                  <a:ext uri="{FF2B5EF4-FFF2-40B4-BE49-F238E27FC236}">
                    <a16:creationId xmlns:a16="http://schemas.microsoft.com/office/drawing/2014/main" id="{CFF0E629-BC82-68D6-9D2E-58E813B2B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57" name="Line 6277">
                <a:extLst>
                  <a:ext uri="{FF2B5EF4-FFF2-40B4-BE49-F238E27FC236}">
                    <a16:creationId xmlns:a16="http://schemas.microsoft.com/office/drawing/2014/main" id="{0F478DF1-712B-927F-CB42-86B88EDA9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58" name="Line 6279">
                <a:extLst>
                  <a:ext uri="{FF2B5EF4-FFF2-40B4-BE49-F238E27FC236}">
                    <a16:creationId xmlns:a16="http://schemas.microsoft.com/office/drawing/2014/main" id="{8372B5EB-4E98-AB4C-1A36-AB95CEE33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59" name="Line 6280">
                <a:extLst>
                  <a:ext uri="{FF2B5EF4-FFF2-40B4-BE49-F238E27FC236}">
                    <a16:creationId xmlns:a16="http://schemas.microsoft.com/office/drawing/2014/main" id="{61753150-5E7C-2A41-0EC8-F5990A40D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60" name="Line 6281">
                <a:extLst>
                  <a:ext uri="{FF2B5EF4-FFF2-40B4-BE49-F238E27FC236}">
                    <a16:creationId xmlns:a16="http://schemas.microsoft.com/office/drawing/2014/main" id="{12A4DB41-7036-2EDB-3158-97433FBD1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61" name="Line 6282">
                <a:extLst>
                  <a:ext uri="{FF2B5EF4-FFF2-40B4-BE49-F238E27FC236}">
                    <a16:creationId xmlns:a16="http://schemas.microsoft.com/office/drawing/2014/main" id="{12C4E0DF-8B2F-CA4E-B333-58216E756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62" name="Line 6283">
                <a:extLst>
                  <a:ext uri="{FF2B5EF4-FFF2-40B4-BE49-F238E27FC236}">
                    <a16:creationId xmlns:a16="http://schemas.microsoft.com/office/drawing/2014/main" id="{0E6B64D6-CE54-46BD-97EA-A4F2DD2E3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63" name="Line 6284">
                <a:extLst>
                  <a:ext uri="{FF2B5EF4-FFF2-40B4-BE49-F238E27FC236}">
                    <a16:creationId xmlns:a16="http://schemas.microsoft.com/office/drawing/2014/main" id="{9012F3C0-8D29-E968-6010-72C4B6C59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64" name="Line 6285">
                <a:extLst>
                  <a:ext uri="{FF2B5EF4-FFF2-40B4-BE49-F238E27FC236}">
                    <a16:creationId xmlns:a16="http://schemas.microsoft.com/office/drawing/2014/main" id="{9C1571C5-C53D-E82E-41D4-6D06CC789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65" name="Line 6286">
                <a:extLst>
                  <a:ext uri="{FF2B5EF4-FFF2-40B4-BE49-F238E27FC236}">
                    <a16:creationId xmlns:a16="http://schemas.microsoft.com/office/drawing/2014/main" id="{F4C154E1-9CD5-B424-E1E2-071C6F341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66" name="Line 6287">
                <a:extLst>
                  <a:ext uri="{FF2B5EF4-FFF2-40B4-BE49-F238E27FC236}">
                    <a16:creationId xmlns:a16="http://schemas.microsoft.com/office/drawing/2014/main" id="{D774800E-DD66-8041-FF65-57EC0AECF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67" name="Line 6288">
                <a:extLst>
                  <a:ext uri="{FF2B5EF4-FFF2-40B4-BE49-F238E27FC236}">
                    <a16:creationId xmlns:a16="http://schemas.microsoft.com/office/drawing/2014/main" id="{7DE64ADB-83D2-52B5-DCB3-B85C857B9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68" name="Line 6289">
                <a:extLst>
                  <a:ext uri="{FF2B5EF4-FFF2-40B4-BE49-F238E27FC236}">
                    <a16:creationId xmlns:a16="http://schemas.microsoft.com/office/drawing/2014/main" id="{34AB0C7A-CBB4-EFB6-A50E-CB427A75D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69" name="Line 6290">
                <a:extLst>
                  <a:ext uri="{FF2B5EF4-FFF2-40B4-BE49-F238E27FC236}">
                    <a16:creationId xmlns:a16="http://schemas.microsoft.com/office/drawing/2014/main" id="{2F10AD64-7208-494C-985F-64D11A94F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70" name="Line 6291">
                <a:extLst>
                  <a:ext uri="{FF2B5EF4-FFF2-40B4-BE49-F238E27FC236}">
                    <a16:creationId xmlns:a16="http://schemas.microsoft.com/office/drawing/2014/main" id="{3BA9E9DB-C0D3-3EF7-3247-D0818CC5D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71" name="Line 6292">
                <a:extLst>
                  <a:ext uri="{FF2B5EF4-FFF2-40B4-BE49-F238E27FC236}">
                    <a16:creationId xmlns:a16="http://schemas.microsoft.com/office/drawing/2014/main" id="{57495EF2-EB88-B444-6BD4-6817B5807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72" name="Line 6293">
                <a:extLst>
                  <a:ext uri="{FF2B5EF4-FFF2-40B4-BE49-F238E27FC236}">
                    <a16:creationId xmlns:a16="http://schemas.microsoft.com/office/drawing/2014/main" id="{78AC4665-558D-20FF-C27A-EEEF048DA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73" name="Line 6294">
                <a:extLst>
                  <a:ext uri="{FF2B5EF4-FFF2-40B4-BE49-F238E27FC236}">
                    <a16:creationId xmlns:a16="http://schemas.microsoft.com/office/drawing/2014/main" id="{520BC9FF-9C81-EFFF-71A5-6EDE00959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74" name="Line 6295">
                <a:extLst>
                  <a:ext uri="{FF2B5EF4-FFF2-40B4-BE49-F238E27FC236}">
                    <a16:creationId xmlns:a16="http://schemas.microsoft.com/office/drawing/2014/main" id="{D8BDC190-5EEF-7962-E2F6-54E8EF178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75" name="Line 6296">
                <a:extLst>
                  <a:ext uri="{FF2B5EF4-FFF2-40B4-BE49-F238E27FC236}">
                    <a16:creationId xmlns:a16="http://schemas.microsoft.com/office/drawing/2014/main" id="{9C41A262-8AAC-2A71-AC7C-E811EC216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76" name="Line 6297">
                <a:extLst>
                  <a:ext uri="{FF2B5EF4-FFF2-40B4-BE49-F238E27FC236}">
                    <a16:creationId xmlns:a16="http://schemas.microsoft.com/office/drawing/2014/main" id="{3868C333-6924-3A3A-926A-2CD51260F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77" name="Line 6298">
                <a:extLst>
                  <a:ext uri="{FF2B5EF4-FFF2-40B4-BE49-F238E27FC236}">
                    <a16:creationId xmlns:a16="http://schemas.microsoft.com/office/drawing/2014/main" id="{8CB16E6B-3A33-A36E-B675-53B204155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78" name="Line 6299">
                <a:extLst>
                  <a:ext uri="{FF2B5EF4-FFF2-40B4-BE49-F238E27FC236}">
                    <a16:creationId xmlns:a16="http://schemas.microsoft.com/office/drawing/2014/main" id="{595BE00B-58C2-BAE8-EB6E-BA9537020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79" name="Line 6300">
                <a:extLst>
                  <a:ext uri="{FF2B5EF4-FFF2-40B4-BE49-F238E27FC236}">
                    <a16:creationId xmlns:a16="http://schemas.microsoft.com/office/drawing/2014/main" id="{862E970B-FC66-5B70-3448-1783FB2B4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80" name="Line 6301">
                <a:extLst>
                  <a:ext uri="{FF2B5EF4-FFF2-40B4-BE49-F238E27FC236}">
                    <a16:creationId xmlns:a16="http://schemas.microsoft.com/office/drawing/2014/main" id="{FB98C003-F292-F97D-882A-44C8201D6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81" name="Line 6302">
                <a:extLst>
                  <a:ext uri="{FF2B5EF4-FFF2-40B4-BE49-F238E27FC236}">
                    <a16:creationId xmlns:a16="http://schemas.microsoft.com/office/drawing/2014/main" id="{5F782D32-12CD-380C-6CA9-FD96777DB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82" name="Line 6303">
                <a:extLst>
                  <a:ext uri="{FF2B5EF4-FFF2-40B4-BE49-F238E27FC236}">
                    <a16:creationId xmlns:a16="http://schemas.microsoft.com/office/drawing/2014/main" id="{BE27E2F3-B7B3-2D56-0D42-DD9D14B2D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83" name="Line 6304">
                <a:extLst>
                  <a:ext uri="{FF2B5EF4-FFF2-40B4-BE49-F238E27FC236}">
                    <a16:creationId xmlns:a16="http://schemas.microsoft.com/office/drawing/2014/main" id="{663295B1-D684-CA25-F06D-5BDD5598A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84" name="Line 6305">
                <a:extLst>
                  <a:ext uri="{FF2B5EF4-FFF2-40B4-BE49-F238E27FC236}">
                    <a16:creationId xmlns:a16="http://schemas.microsoft.com/office/drawing/2014/main" id="{6B21B680-026B-6A69-580E-C6064381A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85" name="Line 6306">
                <a:extLst>
                  <a:ext uri="{FF2B5EF4-FFF2-40B4-BE49-F238E27FC236}">
                    <a16:creationId xmlns:a16="http://schemas.microsoft.com/office/drawing/2014/main" id="{DCA3BA6B-09D4-94FB-0E1C-B2DDAB224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86" name="Line 6307">
                <a:extLst>
                  <a:ext uri="{FF2B5EF4-FFF2-40B4-BE49-F238E27FC236}">
                    <a16:creationId xmlns:a16="http://schemas.microsoft.com/office/drawing/2014/main" id="{70F1B987-5C92-E3CD-1D85-1A184CF7A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87" name="Line 6308">
                <a:extLst>
                  <a:ext uri="{FF2B5EF4-FFF2-40B4-BE49-F238E27FC236}">
                    <a16:creationId xmlns:a16="http://schemas.microsoft.com/office/drawing/2014/main" id="{C7AAF4F5-525F-26C8-D0BB-407F06F14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88" name="Line 6309">
                <a:extLst>
                  <a:ext uri="{FF2B5EF4-FFF2-40B4-BE49-F238E27FC236}">
                    <a16:creationId xmlns:a16="http://schemas.microsoft.com/office/drawing/2014/main" id="{2B1DBE29-B35A-7EE3-5872-6F74BBA33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89" name="Line 6310">
                <a:extLst>
                  <a:ext uri="{FF2B5EF4-FFF2-40B4-BE49-F238E27FC236}">
                    <a16:creationId xmlns:a16="http://schemas.microsoft.com/office/drawing/2014/main" id="{53B959FC-699B-A3A1-E0F4-DD13078BB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90" name="Line 6311">
                <a:extLst>
                  <a:ext uri="{FF2B5EF4-FFF2-40B4-BE49-F238E27FC236}">
                    <a16:creationId xmlns:a16="http://schemas.microsoft.com/office/drawing/2014/main" id="{F46B35A2-0D9C-42B8-2366-64B99F4D8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91" name="Line 6312">
                <a:extLst>
                  <a:ext uri="{FF2B5EF4-FFF2-40B4-BE49-F238E27FC236}">
                    <a16:creationId xmlns:a16="http://schemas.microsoft.com/office/drawing/2014/main" id="{80E3A9DA-6002-6333-C969-5F80107DE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92" name="Line 6313">
                <a:extLst>
                  <a:ext uri="{FF2B5EF4-FFF2-40B4-BE49-F238E27FC236}">
                    <a16:creationId xmlns:a16="http://schemas.microsoft.com/office/drawing/2014/main" id="{CF4C5C50-A13C-FAB0-B2E2-0E6DBCE00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93" name="Line 6314">
                <a:extLst>
                  <a:ext uri="{FF2B5EF4-FFF2-40B4-BE49-F238E27FC236}">
                    <a16:creationId xmlns:a16="http://schemas.microsoft.com/office/drawing/2014/main" id="{49383D4A-C6B4-C514-FDF9-DB7868963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94" name="Line 6315">
                <a:extLst>
                  <a:ext uri="{FF2B5EF4-FFF2-40B4-BE49-F238E27FC236}">
                    <a16:creationId xmlns:a16="http://schemas.microsoft.com/office/drawing/2014/main" id="{828B9E85-280E-E051-15CA-4F15ACCEF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95" name="Line 6316">
                <a:extLst>
                  <a:ext uri="{FF2B5EF4-FFF2-40B4-BE49-F238E27FC236}">
                    <a16:creationId xmlns:a16="http://schemas.microsoft.com/office/drawing/2014/main" id="{B5B29FB3-366F-D96A-B84E-8974810DE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96" name="Line 6317">
                <a:extLst>
                  <a:ext uri="{FF2B5EF4-FFF2-40B4-BE49-F238E27FC236}">
                    <a16:creationId xmlns:a16="http://schemas.microsoft.com/office/drawing/2014/main" id="{0E36D891-36DC-CA4B-83BD-8DC313DB6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97" name="Line 6318">
                <a:extLst>
                  <a:ext uri="{FF2B5EF4-FFF2-40B4-BE49-F238E27FC236}">
                    <a16:creationId xmlns:a16="http://schemas.microsoft.com/office/drawing/2014/main" id="{38354705-E91D-F6F3-9FDE-0DEECF1C3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98" name="Line 6319">
                <a:extLst>
                  <a:ext uri="{FF2B5EF4-FFF2-40B4-BE49-F238E27FC236}">
                    <a16:creationId xmlns:a16="http://schemas.microsoft.com/office/drawing/2014/main" id="{5C873DE4-3893-4DCC-0A0F-1AE74DCA8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99" name="Line 6320">
                <a:extLst>
                  <a:ext uri="{FF2B5EF4-FFF2-40B4-BE49-F238E27FC236}">
                    <a16:creationId xmlns:a16="http://schemas.microsoft.com/office/drawing/2014/main" id="{6BF6A24E-E664-98C2-F534-9F685415A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00" name="Line 6321">
                <a:extLst>
                  <a:ext uri="{FF2B5EF4-FFF2-40B4-BE49-F238E27FC236}">
                    <a16:creationId xmlns:a16="http://schemas.microsoft.com/office/drawing/2014/main" id="{B377982A-107F-AE0E-C9A6-194D8F730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01" name="Line 6322">
                <a:extLst>
                  <a:ext uri="{FF2B5EF4-FFF2-40B4-BE49-F238E27FC236}">
                    <a16:creationId xmlns:a16="http://schemas.microsoft.com/office/drawing/2014/main" id="{B7110857-6483-3E69-E9DE-D02B08A7D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02" name="Line 6323">
                <a:extLst>
                  <a:ext uri="{FF2B5EF4-FFF2-40B4-BE49-F238E27FC236}">
                    <a16:creationId xmlns:a16="http://schemas.microsoft.com/office/drawing/2014/main" id="{8693B127-BC6B-D836-D98B-04506C25D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03" name="Line 6324">
                <a:extLst>
                  <a:ext uri="{FF2B5EF4-FFF2-40B4-BE49-F238E27FC236}">
                    <a16:creationId xmlns:a16="http://schemas.microsoft.com/office/drawing/2014/main" id="{2656F318-DE0F-4140-BC76-E762AA828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04" name="Line 6325">
                <a:extLst>
                  <a:ext uri="{FF2B5EF4-FFF2-40B4-BE49-F238E27FC236}">
                    <a16:creationId xmlns:a16="http://schemas.microsoft.com/office/drawing/2014/main" id="{15CA55DD-0C07-A85B-7FF8-14BFA134E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05" name="Line 6326">
                <a:extLst>
                  <a:ext uri="{FF2B5EF4-FFF2-40B4-BE49-F238E27FC236}">
                    <a16:creationId xmlns:a16="http://schemas.microsoft.com/office/drawing/2014/main" id="{A1FA1C43-3C83-2691-8B52-9439C07C3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06" name="Line 6327">
                <a:extLst>
                  <a:ext uri="{FF2B5EF4-FFF2-40B4-BE49-F238E27FC236}">
                    <a16:creationId xmlns:a16="http://schemas.microsoft.com/office/drawing/2014/main" id="{60B40034-96ED-8042-C6E5-952CE6FBD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07" name="Line 6328">
                <a:extLst>
                  <a:ext uri="{FF2B5EF4-FFF2-40B4-BE49-F238E27FC236}">
                    <a16:creationId xmlns:a16="http://schemas.microsoft.com/office/drawing/2014/main" id="{579B911B-8BB6-9387-C54A-24ADF6852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08" name="Line 6329">
                <a:extLst>
                  <a:ext uri="{FF2B5EF4-FFF2-40B4-BE49-F238E27FC236}">
                    <a16:creationId xmlns:a16="http://schemas.microsoft.com/office/drawing/2014/main" id="{1B21691E-21FD-10CC-5916-6F0C047C3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09" name="Line 6330">
                <a:extLst>
                  <a:ext uri="{FF2B5EF4-FFF2-40B4-BE49-F238E27FC236}">
                    <a16:creationId xmlns:a16="http://schemas.microsoft.com/office/drawing/2014/main" id="{D0BB0F3C-B782-81E9-39AE-48D5E9A0C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10" name="Line 6331">
                <a:extLst>
                  <a:ext uri="{FF2B5EF4-FFF2-40B4-BE49-F238E27FC236}">
                    <a16:creationId xmlns:a16="http://schemas.microsoft.com/office/drawing/2014/main" id="{F7E3B85D-CC38-1E1E-EB22-7DED0B35C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11" name="Line 6332">
                <a:extLst>
                  <a:ext uri="{FF2B5EF4-FFF2-40B4-BE49-F238E27FC236}">
                    <a16:creationId xmlns:a16="http://schemas.microsoft.com/office/drawing/2014/main" id="{2DF2E089-63D2-FF55-9A5B-EB540262A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12" name="Line 6333">
                <a:extLst>
                  <a:ext uri="{FF2B5EF4-FFF2-40B4-BE49-F238E27FC236}">
                    <a16:creationId xmlns:a16="http://schemas.microsoft.com/office/drawing/2014/main" id="{978C4E26-8CDE-8B14-45D6-FEC9E6A72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13" name="Line 6334">
                <a:extLst>
                  <a:ext uri="{FF2B5EF4-FFF2-40B4-BE49-F238E27FC236}">
                    <a16:creationId xmlns:a16="http://schemas.microsoft.com/office/drawing/2014/main" id="{B51F79FF-224A-6510-2878-9A26F70E3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14" name="Line 6335">
                <a:extLst>
                  <a:ext uri="{FF2B5EF4-FFF2-40B4-BE49-F238E27FC236}">
                    <a16:creationId xmlns:a16="http://schemas.microsoft.com/office/drawing/2014/main" id="{AE6BA2D1-11FE-9D40-9DC3-AAEB3640E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15" name="Line 6336">
                <a:extLst>
                  <a:ext uri="{FF2B5EF4-FFF2-40B4-BE49-F238E27FC236}">
                    <a16:creationId xmlns:a16="http://schemas.microsoft.com/office/drawing/2014/main" id="{55950016-34D6-9837-DBE4-B57645DCD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16" name="Line 6337">
                <a:extLst>
                  <a:ext uri="{FF2B5EF4-FFF2-40B4-BE49-F238E27FC236}">
                    <a16:creationId xmlns:a16="http://schemas.microsoft.com/office/drawing/2014/main" id="{A4E85043-4FFD-C06E-011B-ED83CBDF4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17" name="Line 6338">
                <a:extLst>
                  <a:ext uri="{FF2B5EF4-FFF2-40B4-BE49-F238E27FC236}">
                    <a16:creationId xmlns:a16="http://schemas.microsoft.com/office/drawing/2014/main" id="{36F9C0D0-5069-5023-607D-C755DD262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18" name="Line 6339">
                <a:extLst>
                  <a:ext uri="{FF2B5EF4-FFF2-40B4-BE49-F238E27FC236}">
                    <a16:creationId xmlns:a16="http://schemas.microsoft.com/office/drawing/2014/main" id="{4E03CACC-D162-0CE3-58AB-51B87679A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19" name="Line 6340">
                <a:extLst>
                  <a:ext uri="{FF2B5EF4-FFF2-40B4-BE49-F238E27FC236}">
                    <a16:creationId xmlns:a16="http://schemas.microsoft.com/office/drawing/2014/main" id="{A792A4DD-DED1-98B8-3502-73265281B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20" name="Line 6341">
                <a:extLst>
                  <a:ext uri="{FF2B5EF4-FFF2-40B4-BE49-F238E27FC236}">
                    <a16:creationId xmlns:a16="http://schemas.microsoft.com/office/drawing/2014/main" id="{F29C06D9-3FC7-64F4-F29B-3A78C8A43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21" name="Line 6342">
                <a:extLst>
                  <a:ext uri="{FF2B5EF4-FFF2-40B4-BE49-F238E27FC236}">
                    <a16:creationId xmlns:a16="http://schemas.microsoft.com/office/drawing/2014/main" id="{CB5B74EC-F89F-D806-D3A1-8292D977C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22" name="Line 6343">
                <a:extLst>
                  <a:ext uri="{FF2B5EF4-FFF2-40B4-BE49-F238E27FC236}">
                    <a16:creationId xmlns:a16="http://schemas.microsoft.com/office/drawing/2014/main" id="{5B5B4EAA-AC87-6749-68BC-B6F05B06C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23" name="Line 6344">
                <a:extLst>
                  <a:ext uri="{FF2B5EF4-FFF2-40B4-BE49-F238E27FC236}">
                    <a16:creationId xmlns:a16="http://schemas.microsoft.com/office/drawing/2014/main" id="{945C3D07-E5E7-2578-B37E-9D67778D0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24" name="Line 6345">
                <a:extLst>
                  <a:ext uri="{FF2B5EF4-FFF2-40B4-BE49-F238E27FC236}">
                    <a16:creationId xmlns:a16="http://schemas.microsoft.com/office/drawing/2014/main" id="{046D8576-EDCF-864C-D973-8FC99ED67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25" name="Line 6346">
                <a:extLst>
                  <a:ext uri="{FF2B5EF4-FFF2-40B4-BE49-F238E27FC236}">
                    <a16:creationId xmlns:a16="http://schemas.microsoft.com/office/drawing/2014/main" id="{F2FE207E-0EFE-2F8E-98C9-1ED43772C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26" name="Line 6347">
                <a:extLst>
                  <a:ext uri="{FF2B5EF4-FFF2-40B4-BE49-F238E27FC236}">
                    <a16:creationId xmlns:a16="http://schemas.microsoft.com/office/drawing/2014/main" id="{04ACB3B9-AD75-A614-D69C-C6A6734F8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27" name="Line 6348">
                <a:extLst>
                  <a:ext uri="{FF2B5EF4-FFF2-40B4-BE49-F238E27FC236}">
                    <a16:creationId xmlns:a16="http://schemas.microsoft.com/office/drawing/2014/main" id="{E61C0C4A-4CA9-AA1C-A997-6DA5ACB0A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28" name="Line 6349">
                <a:extLst>
                  <a:ext uri="{FF2B5EF4-FFF2-40B4-BE49-F238E27FC236}">
                    <a16:creationId xmlns:a16="http://schemas.microsoft.com/office/drawing/2014/main" id="{D44ECEBC-0538-3B42-CE36-33DB663D6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29" name="Line 6350">
                <a:extLst>
                  <a:ext uri="{FF2B5EF4-FFF2-40B4-BE49-F238E27FC236}">
                    <a16:creationId xmlns:a16="http://schemas.microsoft.com/office/drawing/2014/main" id="{17023E9A-8163-5F73-33E4-1A3CB8BCA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30" name="Line 6351">
                <a:extLst>
                  <a:ext uri="{FF2B5EF4-FFF2-40B4-BE49-F238E27FC236}">
                    <a16:creationId xmlns:a16="http://schemas.microsoft.com/office/drawing/2014/main" id="{E7A9A00A-6B9E-1202-7E40-2A41603B1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31" name="Line 6352">
                <a:extLst>
                  <a:ext uri="{FF2B5EF4-FFF2-40B4-BE49-F238E27FC236}">
                    <a16:creationId xmlns:a16="http://schemas.microsoft.com/office/drawing/2014/main" id="{76D198E2-1A63-13F1-EBB1-DF9771711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32" name="Line 6353">
                <a:extLst>
                  <a:ext uri="{FF2B5EF4-FFF2-40B4-BE49-F238E27FC236}">
                    <a16:creationId xmlns:a16="http://schemas.microsoft.com/office/drawing/2014/main" id="{93FCD11D-CEFE-93E9-C575-0045509D7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33" name="Line 6354">
                <a:extLst>
                  <a:ext uri="{FF2B5EF4-FFF2-40B4-BE49-F238E27FC236}">
                    <a16:creationId xmlns:a16="http://schemas.microsoft.com/office/drawing/2014/main" id="{A1F9EB22-B794-CA9A-7818-AE8F08A8B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34" name="Line 6355">
                <a:extLst>
                  <a:ext uri="{FF2B5EF4-FFF2-40B4-BE49-F238E27FC236}">
                    <a16:creationId xmlns:a16="http://schemas.microsoft.com/office/drawing/2014/main" id="{4A66A257-92F3-AC01-AB9F-FDF5BF015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35" name="Line 6356">
                <a:extLst>
                  <a:ext uri="{FF2B5EF4-FFF2-40B4-BE49-F238E27FC236}">
                    <a16:creationId xmlns:a16="http://schemas.microsoft.com/office/drawing/2014/main" id="{FF02F177-464B-7A40-0BB6-A6CDAC4FD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22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36" name="Line 6357">
                <a:extLst>
                  <a:ext uri="{FF2B5EF4-FFF2-40B4-BE49-F238E27FC236}">
                    <a16:creationId xmlns:a16="http://schemas.microsoft.com/office/drawing/2014/main" id="{C60B514D-6D5F-3B45-37C9-74084C662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37" name="Line 6358">
                <a:extLst>
                  <a:ext uri="{FF2B5EF4-FFF2-40B4-BE49-F238E27FC236}">
                    <a16:creationId xmlns:a16="http://schemas.microsoft.com/office/drawing/2014/main" id="{E97D7EAE-5087-9BA4-F39B-71A84A53E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38" name="Line 6359">
                <a:extLst>
                  <a:ext uri="{FF2B5EF4-FFF2-40B4-BE49-F238E27FC236}">
                    <a16:creationId xmlns:a16="http://schemas.microsoft.com/office/drawing/2014/main" id="{D9BAD7D4-1D3C-95DB-93DD-A806DC6AF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39" name="Line 6360">
                <a:extLst>
                  <a:ext uri="{FF2B5EF4-FFF2-40B4-BE49-F238E27FC236}">
                    <a16:creationId xmlns:a16="http://schemas.microsoft.com/office/drawing/2014/main" id="{05704689-FC33-5B52-E3C6-525E52EC0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40" name="Line 6361">
                <a:extLst>
                  <a:ext uri="{FF2B5EF4-FFF2-40B4-BE49-F238E27FC236}">
                    <a16:creationId xmlns:a16="http://schemas.microsoft.com/office/drawing/2014/main" id="{93B4B80A-3C3F-391C-27A6-7B8A52EE2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41" name="Line 6362">
                <a:extLst>
                  <a:ext uri="{FF2B5EF4-FFF2-40B4-BE49-F238E27FC236}">
                    <a16:creationId xmlns:a16="http://schemas.microsoft.com/office/drawing/2014/main" id="{8AB8C27C-1160-33E0-A82B-A8FD22AD4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42" name="Line 6363">
                <a:extLst>
                  <a:ext uri="{FF2B5EF4-FFF2-40B4-BE49-F238E27FC236}">
                    <a16:creationId xmlns:a16="http://schemas.microsoft.com/office/drawing/2014/main" id="{5F24A607-B4C4-AE6B-3825-FF7E4FA9D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43" name="Line 6364">
                <a:extLst>
                  <a:ext uri="{FF2B5EF4-FFF2-40B4-BE49-F238E27FC236}">
                    <a16:creationId xmlns:a16="http://schemas.microsoft.com/office/drawing/2014/main" id="{E97EC39E-3060-2FEC-9293-763427AB7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44" name="Line 6365">
                <a:extLst>
                  <a:ext uri="{FF2B5EF4-FFF2-40B4-BE49-F238E27FC236}">
                    <a16:creationId xmlns:a16="http://schemas.microsoft.com/office/drawing/2014/main" id="{2E35C2C5-98FD-9143-F0AA-0F3383319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45" name="Line 6366">
                <a:extLst>
                  <a:ext uri="{FF2B5EF4-FFF2-40B4-BE49-F238E27FC236}">
                    <a16:creationId xmlns:a16="http://schemas.microsoft.com/office/drawing/2014/main" id="{A2E3A260-B84A-DE42-9A5A-8B713C5AA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46" name="Line 6367">
                <a:extLst>
                  <a:ext uri="{FF2B5EF4-FFF2-40B4-BE49-F238E27FC236}">
                    <a16:creationId xmlns:a16="http://schemas.microsoft.com/office/drawing/2014/main" id="{8B0A2047-56B5-576C-8EE0-C195486FC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47" name="Line 6368">
                <a:extLst>
                  <a:ext uri="{FF2B5EF4-FFF2-40B4-BE49-F238E27FC236}">
                    <a16:creationId xmlns:a16="http://schemas.microsoft.com/office/drawing/2014/main" id="{77AEB960-76DE-543A-EC7F-C0ACD7F26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48" name="Line 6369">
                <a:extLst>
                  <a:ext uri="{FF2B5EF4-FFF2-40B4-BE49-F238E27FC236}">
                    <a16:creationId xmlns:a16="http://schemas.microsoft.com/office/drawing/2014/main" id="{06BA0E98-E601-BCF9-E6AA-43E82FACA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49" name="Line 6370">
                <a:extLst>
                  <a:ext uri="{FF2B5EF4-FFF2-40B4-BE49-F238E27FC236}">
                    <a16:creationId xmlns:a16="http://schemas.microsoft.com/office/drawing/2014/main" id="{7708D057-1D0B-DE68-7A22-B34BDE745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81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50" name="Line 6371">
                <a:extLst>
                  <a:ext uri="{FF2B5EF4-FFF2-40B4-BE49-F238E27FC236}">
                    <a16:creationId xmlns:a16="http://schemas.microsoft.com/office/drawing/2014/main" id="{6C051839-0AAD-3D21-4092-74B4DA959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51" name="Line 6372">
                <a:extLst>
                  <a:ext uri="{FF2B5EF4-FFF2-40B4-BE49-F238E27FC236}">
                    <a16:creationId xmlns:a16="http://schemas.microsoft.com/office/drawing/2014/main" id="{CB061DF0-31E8-239B-112A-CE8F8ED88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52" name="Line 6373">
                <a:extLst>
                  <a:ext uri="{FF2B5EF4-FFF2-40B4-BE49-F238E27FC236}">
                    <a16:creationId xmlns:a16="http://schemas.microsoft.com/office/drawing/2014/main" id="{1DABC3DF-950A-577B-AD6D-182D752B0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53" name="Line 6374">
                <a:extLst>
                  <a:ext uri="{FF2B5EF4-FFF2-40B4-BE49-F238E27FC236}">
                    <a16:creationId xmlns:a16="http://schemas.microsoft.com/office/drawing/2014/main" id="{D2D31408-53AA-5E41-EA0F-A1BFF9F32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54" name="Line 6375">
                <a:extLst>
                  <a:ext uri="{FF2B5EF4-FFF2-40B4-BE49-F238E27FC236}">
                    <a16:creationId xmlns:a16="http://schemas.microsoft.com/office/drawing/2014/main" id="{70044972-96F3-80DF-38EC-380805BE0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55" name="Line 6376">
                <a:extLst>
                  <a:ext uri="{FF2B5EF4-FFF2-40B4-BE49-F238E27FC236}">
                    <a16:creationId xmlns:a16="http://schemas.microsoft.com/office/drawing/2014/main" id="{DAEAE41D-2F25-46A6-A533-C1BF4BC19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56" name="Line 6377">
                <a:extLst>
                  <a:ext uri="{FF2B5EF4-FFF2-40B4-BE49-F238E27FC236}">
                    <a16:creationId xmlns:a16="http://schemas.microsoft.com/office/drawing/2014/main" id="{C35BC980-CD33-38EB-B552-68786BC8F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57" name="Line 6378">
                <a:extLst>
                  <a:ext uri="{FF2B5EF4-FFF2-40B4-BE49-F238E27FC236}">
                    <a16:creationId xmlns:a16="http://schemas.microsoft.com/office/drawing/2014/main" id="{3AE7789A-F6A8-C8E0-89CB-8192841DA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58" name="Line 6379">
                <a:extLst>
                  <a:ext uri="{FF2B5EF4-FFF2-40B4-BE49-F238E27FC236}">
                    <a16:creationId xmlns:a16="http://schemas.microsoft.com/office/drawing/2014/main" id="{E975E92F-2B19-9AD9-2790-652091F32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59" name="Line 6380">
                <a:extLst>
                  <a:ext uri="{FF2B5EF4-FFF2-40B4-BE49-F238E27FC236}">
                    <a16:creationId xmlns:a16="http://schemas.microsoft.com/office/drawing/2014/main" id="{2D741D6C-3180-8436-0680-E44F5B396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60" name="Line 6381">
                <a:extLst>
                  <a:ext uri="{FF2B5EF4-FFF2-40B4-BE49-F238E27FC236}">
                    <a16:creationId xmlns:a16="http://schemas.microsoft.com/office/drawing/2014/main" id="{5FFF7CE4-0FD0-B603-E30E-373C2030D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61" name="Line 6382">
                <a:extLst>
                  <a:ext uri="{FF2B5EF4-FFF2-40B4-BE49-F238E27FC236}">
                    <a16:creationId xmlns:a16="http://schemas.microsoft.com/office/drawing/2014/main" id="{D9FF3812-4FFA-1794-523C-F88AEEFE1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62" name="Line 6383">
                <a:extLst>
                  <a:ext uri="{FF2B5EF4-FFF2-40B4-BE49-F238E27FC236}">
                    <a16:creationId xmlns:a16="http://schemas.microsoft.com/office/drawing/2014/main" id="{1AF57893-0439-9DAC-D808-E6DB4DFBC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17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63" name="Line 6384">
                <a:extLst>
                  <a:ext uri="{FF2B5EF4-FFF2-40B4-BE49-F238E27FC236}">
                    <a16:creationId xmlns:a16="http://schemas.microsoft.com/office/drawing/2014/main" id="{3F60C370-5021-66E4-6D4B-2503C6ED7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64" name="Line 6385">
                <a:extLst>
                  <a:ext uri="{FF2B5EF4-FFF2-40B4-BE49-F238E27FC236}">
                    <a16:creationId xmlns:a16="http://schemas.microsoft.com/office/drawing/2014/main" id="{61133033-55F6-248D-7DC9-B02B1D42E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1289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65" name="Line 6386">
                <a:extLst>
                  <a:ext uri="{FF2B5EF4-FFF2-40B4-BE49-F238E27FC236}">
                    <a16:creationId xmlns:a16="http://schemas.microsoft.com/office/drawing/2014/main" id="{76D81EDE-98B9-78FE-1844-C8F4B1F84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66" name="Line 6387">
                <a:extLst>
                  <a:ext uri="{FF2B5EF4-FFF2-40B4-BE49-F238E27FC236}">
                    <a16:creationId xmlns:a16="http://schemas.microsoft.com/office/drawing/2014/main" id="{184EB859-5F40-8287-AF7C-FF82D0269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71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67" name="Line 6388">
                <a:extLst>
                  <a:ext uri="{FF2B5EF4-FFF2-40B4-BE49-F238E27FC236}">
                    <a16:creationId xmlns:a16="http://schemas.microsoft.com/office/drawing/2014/main" id="{6DDDEB5B-13CA-A4F6-C43A-6AE3360E5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002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68" name="Line 6389">
                <a:extLst>
                  <a:ext uri="{FF2B5EF4-FFF2-40B4-BE49-F238E27FC236}">
                    <a16:creationId xmlns:a16="http://schemas.microsoft.com/office/drawing/2014/main" id="{66BE98C1-836B-731A-30B3-8049ABB24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621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69" name="Line 6390">
                <a:extLst>
                  <a:ext uri="{FF2B5EF4-FFF2-40B4-BE49-F238E27FC236}">
                    <a16:creationId xmlns:a16="http://schemas.microsoft.com/office/drawing/2014/main" id="{81FD5BFC-B6F1-465E-F38B-3C8A2E285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907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70" name="Line 6391">
                <a:extLst>
                  <a:ext uri="{FF2B5EF4-FFF2-40B4-BE49-F238E27FC236}">
                    <a16:creationId xmlns:a16="http://schemas.microsoft.com/office/drawing/2014/main" id="{2CFF79B0-CE2D-7365-B410-D538C1E93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9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71" name="Line 6392">
                <a:extLst>
                  <a:ext uri="{FF2B5EF4-FFF2-40B4-BE49-F238E27FC236}">
                    <a16:creationId xmlns:a16="http://schemas.microsoft.com/office/drawing/2014/main" id="{9C5675F0-4CDF-C9D5-5723-58A7FBA68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2251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72" name="Line 6393">
                <a:extLst>
                  <a:ext uri="{FF2B5EF4-FFF2-40B4-BE49-F238E27FC236}">
                    <a16:creationId xmlns:a16="http://schemas.microsoft.com/office/drawing/2014/main" id="{4A71E308-063A-6B06-66E3-C93466BDC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73" name="Line 6394">
                <a:extLst>
                  <a:ext uri="{FF2B5EF4-FFF2-40B4-BE49-F238E27FC236}">
                    <a16:creationId xmlns:a16="http://schemas.microsoft.com/office/drawing/2014/main" id="{27A6FADF-DD0E-340D-49B7-9A9BA0AC0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542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74" name="Line 6395">
                <a:extLst>
                  <a:ext uri="{FF2B5EF4-FFF2-40B4-BE49-F238E27FC236}">
                    <a16:creationId xmlns:a16="http://schemas.microsoft.com/office/drawing/2014/main" id="{A1FDD463-05AB-1B90-EF99-415A0917D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3676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75" name="Line 6396">
                <a:extLst>
                  <a:ext uri="{FF2B5EF4-FFF2-40B4-BE49-F238E27FC236}">
                    <a16:creationId xmlns:a16="http://schemas.microsoft.com/office/drawing/2014/main" id="{D44B94DD-A65F-F71A-FE2E-D600D531B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4951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76" name="Line 6397">
                <a:extLst>
                  <a:ext uri="{FF2B5EF4-FFF2-40B4-BE49-F238E27FC236}">
                    <a16:creationId xmlns:a16="http://schemas.microsoft.com/office/drawing/2014/main" id="{4E536502-9950-1380-015D-E46E6B51C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765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77" name="Line 6398">
                <a:extLst>
                  <a:ext uri="{FF2B5EF4-FFF2-40B4-BE49-F238E27FC236}">
                    <a16:creationId xmlns:a16="http://schemas.microsoft.com/office/drawing/2014/main" id="{1C55B663-3F6A-A8C3-3E7C-2A0A043BA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892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78" name="Line 6399">
                <a:extLst>
                  <a:ext uri="{FF2B5EF4-FFF2-40B4-BE49-F238E27FC236}">
                    <a16:creationId xmlns:a16="http://schemas.microsoft.com/office/drawing/2014/main" id="{F5DD304F-A3A3-6884-FD32-ED568BEB6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305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79" name="Line 6400">
                <a:extLst>
                  <a:ext uri="{FF2B5EF4-FFF2-40B4-BE49-F238E27FC236}">
                    <a16:creationId xmlns:a16="http://schemas.microsoft.com/office/drawing/2014/main" id="{26B44061-2724-8238-3D4C-EDB706900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432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80" name="Line 6401">
                <a:extLst>
                  <a:ext uri="{FF2B5EF4-FFF2-40B4-BE49-F238E27FC236}">
                    <a16:creationId xmlns:a16="http://schemas.microsoft.com/office/drawing/2014/main" id="{A6626875-24C4-CC23-F8ED-0BD7160C7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940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81" name="Line 6402">
                <a:extLst>
                  <a:ext uri="{FF2B5EF4-FFF2-40B4-BE49-F238E27FC236}">
                    <a16:creationId xmlns:a16="http://schemas.microsoft.com/office/drawing/2014/main" id="{51DBA924-F9B3-9B22-ACE4-8D0552E49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82" name="Line 6403">
                <a:extLst>
                  <a:ext uri="{FF2B5EF4-FFF2-40B4-BE49-F238E27FC236}">
                    <a16:creationId xmlns:a16="http://schemas.microsoft.com/office/drawing/2014/main" id="{457BA28D-BB2C-4262-BF9A-78763130B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6876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83" name="Line 6404">
                <a:extLst>
                  <a:ext uri="{FF2B5EF4-FFF2-40B4-BE49-F238E27FC236}">
                    <a16:creationId xmlns:a16="http://schemas.microsoft.com/office/drawing/2014/main" id="{6048DFAC-9C71-4994-E972-14E0D97C7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84" name="Line 6405">
                <a:extLst>
                  <a:ext uri="{FF2B5EF4-FFF2-40B4-BE49-F238E27FC236}">
                    <a16:creationId xmlns:a16="http://schemas.microsoft.com/office/drawing/2014/main" id="{3B397C00-FE37-5AEC-29C0-2A958C098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9576" y="2035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85" name="Line 6406">
                <a:extLst>
                  <a:ext uri="{FF2B5EF4-FFF2-40B4-BE49-F238E27FC236}">
                    <a16:creationId xmlns:a16="http://schemas.microsoft.com/office/drawing/2014/main" id="{921ED549-821E-50CF-B831-FFA244667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0851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86" name="Line 6407">
                <a:extLst>
                  <a:ext uri="{FF2B5EF4-FFF2-40B4-BE49-F238E27FC236}">
                    <a16:creationId xmlns:a16="http://schemas.microsoft.com/office/drawing/2014/main" id="{49483B46-D042-56E8-6510-C0CFF4A7D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87" name="Line 6408">
                <a:extLst>
                  <a:ext uri="{FF2B5EF4-FFF2-40B4-BE49-F238E27FC236}">
                    <a16:creationId xmlns:a16="http://schemas.microsoft.com/office/drawing/2014/main" id="{7165BBD5-056D-021A-C55C-68D6FEDA5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80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88" name="Line 6409">
                <a:extLst>
                  <a:ext uri="{FF2B5EF4-FFF2-40B4-BE49-F238E27FC236}">
                    <a16:creationId xmlns:a16="http://schemas.microsoft.com/office/drawing/2014/main" id="{3C3736A6-7128-FA38-190B-7F703CEE1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89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89" name="Line 6410">
                <a:extLst>
                  <a:ext uri="{FF2B5EF4-FFF2-40B4-BE49-F238E27FC236}">
                    <a16:creationId xmlns:a16="http://schemas.microsoft.com/office/drawing/2014/main" id="{3C11D1E9-26F2-190C-17EE-5AC9FA9B3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90" name="Line 6411">
                <a:extLst>
                  <a:ext uri="{FF2B5EF4-FFF2-40B4-BE49-F238E27FC236}">
                    <a16:creationId xmlns:a16="http://schemas.microsoft.com/office/drawing/2014/main" id="{75278BDE-F714-22BD-D410-68DC0652A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21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91" name="Line 6412">
                <a:extLst>
                  <a:ext uri="{FF2B5EF4-FFF2-40B4-BE49-F238E27FC236}">
                    <a16:creationId xmlns:a16="http://schemas.microsoft.com/office/drawing/2014/main" id="{5163D8CD-7689-B525-893D-3E420F021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92" name="Line 6413">
                <a:extLst>
                  <a:ext uri="{FF2B5EF4-FFF2-40B4-BE49-F238E27FC236}">
                    <a16:creationId xmlns:a16="http://schemas.microsoft.com/office/drawing/2014/main" id="{EC8EDA01-932D-6E27-3258-E78B3670B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93" name="Line 6414">
                <a:extLst>
                  <a:ext uri="{FF2B5EF4-FFF2-40B4-BE49-F238E27FC236}">
                    <a16:creationId xmlns:a16="http://schemas.microsoft.com/office/drawing/2014/main" id="{505F262B-23CF-8B1F-28D9-B2AA1CF18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94" name="Line 6415">
                <a:extLst>
                  <a:ext uri="{FF2B5EF4-FFF2-40B4-BE49-F238E27FC236}">
                    <a16:creationId xmlns:a16="http://schemas.microsoft.com/office/drawing/2014/main" id="{41B9A80F-3ECD-813E-C962-CDD16F666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95" name="Line 6416">
                <a:extLst>
                  <a:ext uri="{FF2B5EF4-FFF2-40B4-BE49-F238E27FC236}">
                    <a16:creationId xmlns:a16="http://schemas.microsoft.com/office/drawing/2014/main" id="{C78F1135-82D2-8614-5588-54538B4D8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96" name="Line 6417">
                <a:extLst>
                  <a:ext uri="{FF2B5EF4-FFF2-40B4-BE49-F238E27FC236}">
                    <a16:creationId xmlns:a16="http://schemas.microsoft.com/office/drawing/2014/main" id="{E8B34209-B646-EA55-89A7-D0EFE8BF5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97" name="Line 6418">
                <a:extLst>
                  <a:ext uri="{FF2B5EF4-FFF2-40B4-BE49-F238E27FC236}">
                    <a16:creationId xmlns:a16="http://schemas.microsoft.com/office/drawing/2014/main" id="{10E64350-95C5-E6F2-CB7C-7F2307294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98" name="Line 6419">
                <a:extLst>
                  <a:ext uri="{FF2B5EF4-FFF2-40B4-BE49-F238E27FC236}">
                    <a16:creationId xmlns:a16="http://schemas.microsoft.com/office/drawing/2014/main" id="{AEBFBC2C-E853-3B42-AC13-8D8BC0A7A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99" name="Line 6420">
                <a:extLst>
                  <a:ext uri="{FF2B5EF4-FFF2-40B4-BE49-F238E27FC236}">
                    <a16:creationId xmlns:a16="http://schemas.microsoft.com/office/drawing/2014/main" id="{F1BA9822-D2DF-7366-5F8A-9D41E52E5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00" name="Line 6421">
                <a:extLst>
                  <a:ext uri="{FF2B5EF4-FFF2-40B4-BE49-F238E27FC236}">
                    <a16:creationId xmlns:a16="http://schemas.microsoft.com/office/drawing/2014/main" id="{C0EDC09B-D35F-A55D-AFE0-28CA67A78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01" name="Line 6422">
                <a:extLst>
                  <a:ext uri="{FF2B5EF4-FFF2-40B4-BE49-F238E27FC236}">
                    <a16:creationId xmlns:a16="http://schemas.microsoft.com/office/drawing/2014/main" id="{F6173943-6B24-9A75-264C-DE8285FB1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02" name="Line 6423">
                <a:extLst>
                  <a:ext uri="{FF2B5EF4-FFF2-40B4-BE49-F238E27FC236}">
                    <a16:creationId xmlns:a16="http://schemas.microsoft.com/office/drawing/2014/main" id="{92C55C31-5646-07F8-6282-44ADC1134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03" name="Line 6424">
                <a:extLst>
                  <a:ext uri="{FF2B5EF4-FFF2-40B4-BE49-F238E27FC236}">
                    <a16:creationId xmlns:a16="http://schemas.microsoft.com/office/drawing/2014/main" id="{3742B7EE-CB5F-3428-1492-49EDC714C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04" name="Line 6425">
                <a:extLst>
                  <a:ext uri="{FF2B5EF4-FFF2-40B4-BE49-F238E27FC236}">
                    <a16:creationId xmlns:a16="http://schemas.microsoft.com/office/drawing/2014/main" id="{8E512FDE-A628-2C84-668E-9C827AEB8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05" name="Line 6426">
                <a:extLst>
                  <a:ext uri="{FF2B5EF4-FFF2-40B4-BE49-F238E27FC236}">
                    <a16:creationId xmlns:a16="http://schemas.microsoft.com/office/drawing/2014/main" id="{02B89FE6-695A-2F13-C4BC-7A726CC5F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06" name="Line 6427">
                <a:extLst>
                  <a:ext uri="{FF2B5EF4-FFF2-40B4-BE49-F238E27FC236}">
                    <a16:creationId xmlns:a16="http://schemas.microsoft.com/office/drawing/2014/main" id="{E9012C38-F969-8FDA-7E1F-3CB1F2459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07" name="Line 6428">
                <a:extLst>
                  <a:ext uri="{FF2B5EF4-FFF2-40B4-BE49-F238E27FC236}">
                    <a16:creationId xmlns:a16="http://schemas.microsoft.com/office/drawing/2014/main" id="{10379398-9AB5-F832-D51F-6123A2A26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08" name="Line 6429">
                <a:extLst>
                  <a:ext uri="{FF2B5EF4-FFF2-40B4-BE49-F238E27FC236}">
                    <a16:creationId xmlns:a16="http://schemas.microsoft.com/office/drawing/2014/main" id="{78CBF74D-940E-E5AE-62C3-75826E555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09" name="Line 6430">
                <a:extLst>
                  <a:ext uri="{FF2B5EF4-FFF2-40B4-BE49-F238E27FC236}">
                    <a16:creationId xmlns:a16="http://schemas.microsoft.com/office/drawing/2014/main" id="{2C5882A4-7AB5-9D56-8E16-FEFE84339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10" name="Line 6431">
                <a:extLst>
                  <a:ext uri="{FF2B5EF4-FFF2-40B4-BE49-F238E27FC236}">
                    <a16:creationId xmlns:a16="http://schemas.microsoft.com/office/drawing/2014/main" id="{7719F337-CF71-1485-639C-4EAEABA0A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11" name="Line 6432">
                <a:extLst>
                  <a:ext uri="{FF2B5EF4-FFF2-40B4-BE49-F238E27FC236}">
                    <a16:creationId xmlns:a16="http://schemas.microsoft.com/office/drawing/2014/main" id="{16829631-0DC8-7BC6-D2CF-D230654A1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12" name="Line 6433">
                <a:extLst>
                  <a:ext uri="{FF2B5EF4-FFF2-40B4-BE49-F238E27FC236}">
                    <a16:creationId xmlns:a16="http://schemas.microsoft.com/office/drawing/2014/main" id="{F9E1C3DB-CA87-CE13-63A1-A74717675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13" name="Line 6434">
                <a:extLst>
                  <a:ext uri="{FF2B5EF4-FFF2-40B4-BE49-F238E27FC236}">
                    <a16:creationId xmlns:a16="http://schemas.microsoft.com/office/drawing/2014/main" id="{C43AA44A-2F86-E16E-1AC1-840F90042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14" name="Line 6435">
                <a:extLst>
                  <a:ext uri="{FF2B5EF4-FFF2-40B4-BE49-F238E27FC236}">
                    <a16:creationId xmlns:a16="http://schemas.microsoft.com/office/drawing/2014/main" id="{297C451D-7E75-255D-9B27-9534654BE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15" name="Line 6436">
                <a:extLst>
                  <a:ext uri="{FF2B5EF4-FFF2-40B4-BE49-F238E27FC236}">
                    <a16:creationId xmlns:a16="http://schemas.microsoft.com/office/drawing/2014/main" id="{2AA34B3C-8A84-1541-9962-CD98857E4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16" name="Line 6437">
                <a:extLst>
                  <a:ext uri="{FF2B5EF4-FFF2-40B4-BE49-F238E27FC236}">
                    <a16:creationId xmlns:a16="http://schemas.microsoft.com/office/drawing/2014/main" id="{60A0E05C-1487-EF9B-516E-CA153B128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17" name="Line 6438">
                <a:extLst>
                  <a:ext uri="{FF2B5EF4-FFF2-40B4-BE49-F238E27FC236}">
                    <a16:creationId xmlns:a16="http://schemas.microsoft.com/office/drawing/2014/main" id="{8E1B1D1B-9153-42CE-7855-E5E05ED5F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18" name="Line 6439">
                <a:extLst>
                  <a:ext uri="{FF2B5EF4-FFF2-40B4-BE49-F238E27FC236}">
                    <a16:creationId xmlns:a16="http://schemas.microsoft.com/office/drawing/2014/main" id="{514D0088-BF80-BE06-59A3-1E36B2090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19" name="Line 6440">
                <a:extLst>
                  <a:ext uri="{FF2B5EF4-FFF2-40B4-BE49-F238E27FC236}">
                    <a16:creationId xmlns:a16="http://schemas.microsoft.com/office/drawing/2014/main" id="{92BE4695-959E-0C5F-28A4-764562A56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20" name="Line 6441">
                <a:extLst>
                  <a:ext uri="{FF2B5EF4-FFF2-40B4-BE49-F238E27FC236}">
                    <a16:creationId xmlns:a16="http://schemas.microsoft.com/office/drawing/2014/main" id="{77187F06-C444-7B3B-D308-B3F1756F9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21" name="Line 6442">
                <a:extLst>
                  <a:ext uri="{FF2B5EF4-FFF2-40B4-BE49-F238E27FC236}">
                    <a16:creationId xmlns:a16="http://schemas.microsoft.com/office/drawing/2014/main" id="{47128BF8-C279-D4B0-A29F-2B16DE652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22" name="Line 6443">
                <a:extLst>
                  <a:ext uri="{FF2B5EF4-FFF2-40B4-BE49-F238E27FC236}">
                    <a16:creationId xmlns:a16="http://schemas.microsoft.com/office/drawing/2014/main" id="{EEB03096-DEE9-912B-EB2C-B43198946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23" name="Line 6444">
                <a:extLst>
                  <a:ext uri="{FF2B5EF4-FFF2-40B4-BE49-F238E27FC236}">
                    <a16:creationId xmlns:a16="http://schemas.microsoft.com/office/drawing/2014/main" id="{088A4934-0340-78DD-C11C-C1AD03F1D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24" name="Line 6445">
                <a:extLst>
                  <a:ext uri="{FF2B5EF4-FFF2-40B4-BE49-F238E27FC236}">
                    <a16:creationId xmlns:a16="http://schemas.microsoft.com/office/drawing/2014/main" id="{B7AA9FC6-3ED6-CC7A-0E45-70EDA4A9D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25" name="Line 6446">
                <a:extLst>
                  <a:ext uri="{FF2B5EF4-FFF2-40B4-BE49-F238E27FC236}">
                    <a16:creationId xmlns:a16="http://schemas.microsoft.com/office/drawing/2014/main" id="{698F6F07-7524-1557-0F13-F03F485DC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26" name="Line 6447">
                <a:extLst>
                  <a:ext uri="{FF2B5EF4-FFF2-40B4-BE49-F238E27FC236}">
                    <a16:creationId xmlns:a16="http://schemas.microsoft.com/office/drawing/2014/main" id="{0B4A389E-E314-9029-739C-FDF55DECB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27" name="Line 6448">
                <a:extLst>
                  <a:ext uri="{FF2B5EF4-FFF2-40B4-BE49-F238E27FC236}">
                    <a16:creationId xmlns:a16="http://schemas.microsoft.com/office/drawing/2014/main" id="{B43819B1-A63C-FD5F-28FD-94E13D1D3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28" name="Line 6449">
                <a:extLst>
                  <a:ext uri="{FF2B5EF4-FFF2-40B4-BE49-F238E27FC236}">
                    <a16:creationId xmlns:a16="http://schemas.microsoft.com/office/drawing/2014/main" id="{6475333B-94FF-9D3A-9FB7-4DC226F1E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29" name="Line 6450">
                <a:extLst>
                  <a:ext uri="{FF2B5EF4-FFF2-40B4-BE49-F238E27FC236}">
                    <a16:creationId xmlns:a16="http://schemas.microsoft.com/office/drawing/2014/main" id="{9E2B1AA8-3047-72E0-2A00-5F55851E3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30" name="Line 6451">
                <a:extLst>
                  <a:ext uri="{FF2B5EF4-FFF2-40B4-BE49-F238E27FC236}">
                    <a16:creationId xmlns:a16="http://schemas.microsoft.com/office/drawing/2014/main" id="{4C9573A9-768E-3FAE-2035-E2B8B1680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65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31" name="Line 6452">
                <a:extLst>
                  <a:ext uri="{FF2B5EF4-FFF2-40B4-BE49-F238E27FC236}">
                    <a16:creationId xmlns:a16="http://schemas.microsoft.com/office/drawing/2014/main" id="{F20148BB-E2A1-69C9-2FA8-2EB2D0FD4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78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32" name="Line 6453">
                <a:extLst>
                  <a:ext uri="{FF2B5EF4-FFF2-40B4-BE49-F238E27FC236}">
                    <a16:creationId xmlns:a16="http://schemas.microsoft.com/office/drawing/2014/main" id="{4098551D-82E8-CF73-10E1-BDE041F84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33" name="Line 6454">
                <a:extLst>
                  <a:ext uri="{FF2B5EF4-FFF2-40B4-BE49-F238E27FC236}">
                    <a16:creationId xmlns:a16="http://schemas.microsoft.com/office/drawing/2014/main" id="{48253CE2-11A6-66C7-137B-45DD1C85D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34" name="Line 6455">
                <a:extLst>
                  <a:ext uri="{FF2B5EF4-FFF2-40B4-BE49-F238E27FC236}">
                    <a16:creationId xmlns:a16="http://schemas.microsoft.com/office/drawing/2014/main" id="{2BA534EB-ED64-3CC4-0153-ED9F9F27F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35" name="Line 6456">
                <a:extLst>
                  <a:ext uri="{FF2B5EF4-FFF2-40B4-BE49-F238E27FC236}">
                    <a16:creationId xmlns:a16="http://schemas.microsoft.com/office/drawing/2014/main" id="{0A2BD84D-8490-3EE7-15CC-DD7A18E77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73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36" name="Line 6457">
                <a:extLst>
                  <a:ext uri="{FF2B5EF4-FFF2-40B4-BE49-F238E27FC236}">
                    <a16:creationId xmlns:a16="http://schemas.microsoft.com/office/drawing/2014/main" id="{1C6101F4-02CD-746B-1CAC-4A3513017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37" name="Line 6458">
                <a:extLst>
                  <a:ext uri="{FF2B5EF4-FFF2-40B4-BE49-F238E27FC236}">
                    <a16:creationId xmlns:a16="http://schemas.microsoft.com/office/drawing/2014/main" id="{72DB3D7B-AF12-83AB-DD25-04137593B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27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38" name="Line 6459">
                <a:extLst>
                  <a:ext uri="{FF2B5EF4-FFF2-40B4-BE49-F238E27FC236}">
                    <a16:creationId xmlns:a16="http://schemas.microsoft.com/office/drawing/2014/main" id="{0E63B93B-F696-C0AC-78B9-A953F106A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78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39" name="Line 6460">
                <a:extLst>
                  <a:ext uri="{FF2B5EF4-FFF2-40B4-BE49-F238E27FC236}">
                    <a16:creationId xmlns:a16="http://schemas.microsoft.com/office/drawing/2014/main" id="{3940364A-0B42-AD59-01B8-80CBCFAA6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91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40" name="Line 6461">
                <a:extLst>
                  <a:ext uri="{FF2B5EF4-FFF2-40B4-BE49-F238E27FC236}">
                    <a16:creationId xmlns:a16="http://schemas.microsoft.com/office/drawing/2014/main" id="{CCCD5247-6869-CFA9-38F8-30A663A03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1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41" name="Line 6462">
                <a:extLst>
                  <a:ext uri="{FF2B5EF4-FFF2-40B4-BE49-F238E27FC236}">
                    <a16:creationId xmlns:a16="http://schemas.microsoft.com/office/drawing/2014/main" id="{BC772BBF-075A-6C3D-0710-AD6E81387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3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42" name="Line 6463">
                <a:extLst>
                  <a:ext uri="{FF2B5EF4-FFF2-40B4-BE49-F238E27FC236}">
                    <a16:creationId xmlns:a16="http://schemas.microsoft.com/office/drawing/2014/main" id="{EF59D5DA-607B-6B25-B13D-B1B42B5C9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39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43" name="Line 6464">
                <a:extLst>
                  <a:ext uri="{FF2B5EF4-FFF2-40B4-BE49-F238E27FC236}">
                    <a16:creationId xmlns:a16="http://schemas.microsoft.com/office/drawing/2014/main" id="{0666AA26-D410-62D9-D5F8-D771AA616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51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1C9C70C-3DDC-B1E3-DA2A-6DDC7320D5A9}"/>
              </a:ext>
            </a:extLst>
          </p:cNvPr>
          <p:cNvGrpSpPr/>
          <p:nvPr/>
        </p:nvGrpSpPr>
        <p:grpSpPr>
          <a:xfrm>
            <a:off x="6946941" y="5537052"/>
            <a:ext cx="5309419" cy="263321"/>
            <a:chOff x="529659" y="4579669"/>
            <a:chExt cx="5309419" cy="2633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088773-032C-474D-F8B7-FC920B63F913}"/>
                </a:ext>
              </a:extLst>
            </p:cNvPr>
            <p:cNvSpPr txBox="1"/>
            <p:nvPr/>
          </p:nvSpPr>
          <p:spPr>
            <a:xfrm>
              <a:off x="529659" y="4581380"/>
              <a:ext cx="28375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09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Favors </a:t>
              </a:r>
              <a:r>
                <a:rPr kumimoji="0" lang="en-GB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sasanlimab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 + BCG-I+M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9AC03E5-B5A9-4A64-4B12-103F71417B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5690" y="4579669"/>
              <a:ext cx="839096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9264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9B20B2-BDB2-5BDA-13B1-A9276C4ED89B}"/>
                </a:ext>
              </a:extLst>
            </p:cNvPr>
            <p:cNvSpPr txBox="1"/>
            <p:nvPr/>
          </p:nvSpPr>
          <p:spPr>
            <a:xfrm>
              <a:off x="3295941" y="4580827"/>
              <a:ext cx="2543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Favors BCG-I+M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7BDEB35-9BE6-59CB-904B-B08E5AAA1F31}"/>
                </a:ext>
              </a:extLst>
            </p:cNvPr>
            <p:cNvCxnSpPr>
              <a:cxnSpLocks/>
            </p:cNvCxnSpPr>
            <p:nvPr/>
          </p:nvCxnSpPr>
          <p:spPr>
            <a:xfrm>
              <a:off x="3388608" y="4579669"/>
              <a:ext cx="813821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9264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8893" name="Line 765">
            <a:extLst>
              <a:ext uri="{FF2B5EF4-FFF2-40B4-BE49-F238E27FC236}">
                <a16:creationId xmlns:a16="http://schemas.microsoft.com/office/drawing/2014/main" id="{92C5CDCB-AD5B-D9CC-3F92-6D03E7D0F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5318" y="4873420"/>
            <a:ext cx="3867620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94" name="Line 766">
            <a:extLst>
              <a:ext uri="{FF2B5EF4-FFF2-40B4-BE49-F238E27FC236}">
                <a16:creationId xmlns:a16="http://schemas.microsoft.com/office/drawing/2014/main" id="{7B10FF87-5B0F-2D47-B1F2-2302AF657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8804" y="4873420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95" name="Line 770">
            <a:extLst>
              <a:ext uri="{FF2B5EF4-FFF2-40B4-BE49-F238E27FC236}">
                <a16:creationId xmlns:a16="http://schemas.microsoft.com/office/drawing/2014/main" id="{AC707155-78A2-4F6A-E85C-9B76B3A7A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281" y="4873420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96" name="Line 774">
            <a:extLst>
              <a:ext uri="{FF2B5EF4-FFF2-40B4-BE49-F238E27FC236}">
                <a16:creationId xmlns:a16="http://schemas.microsoft.com/office/drawing/2014/main" id="{C4C86587-BA53-E9CC-7ECE-6EEEDDBB6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0443" y="4873420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97" name="Line 778">
            <a:extLst>
              <a:ext uri="{FF2B5EF4-FFF2-40B4-BE49-F238E27FC236}">
                <a16:creationId xmlns:a16="http://schemas.microsoft.com/office/drawing/2014/main" id="{3A0056C6-FE36-FA4D-0E8C-61907E9E7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920" y="4873420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98" name="Line 782">
            <a:extLst>
              <a:ext uri="{FF2B5EF4-FFF2-40B4-BE49-F238E27FC236}">
                <a16:creationId xmlns:a16="http://schemas.microsoft.com/office/drawing/2014/main" id="{E5150B85-7397-5165-C8D5-1BDDE3C72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9453" y="4873420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99" name="Line 786">
            <a:extLst>
              <a:ext uri="{FF2B5EF4-FFF2-40B4-BE49-F238E27FC236}">
                <a16:creationId xmlns:a16="http://schemas.microsoft.com/office/drawing/2014/main" id="{4E664648-9A23-35E1-28C1-F2C4C800D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930" y="4873420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00" name="Line 790">
            <a:extLst>
              <a:ext uri="{FF2B5EF4-FFF2-40B4-BE49-F238E27FC236}">
                <a16:creationId xmlns:a16="http://schemas.microsoft.com/office/drawing/2014/main" id="{3E0E0CC9-A766-DA1F-1B14-C21B1BCED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092" y="4873420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01" name="Line 794">
            <a:extLst>
              <a:ext uri="{FF2B5EF4-FFF2-40B4-BE49-F238E27FC236}">
                <a16:creationId xmlns:a16="http://schemas.microsoft.com/office/drawing/2014/main" id="{655D9614-6E0A-3193-5470-BB12259DA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1254" y="4873420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02" name="Line 798">
            <a:extLst>
              <a:ext uri="{FF2B5EF4-FFF2-40B4-BE49-F238E27FC236}">
                <a16:creationId xmlns:a16="http://schemas.microsoft.com/office/drawing/2014/main" id="{AF9FE03C-10A9-EBE2-E549-9CAA85968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731" y="4873420"/>
            <a:ext cx="0" cy="5215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03" name="Rectangle 767">
            <a:extLst>
              <a:ext uri="{FF2B5EF4-FFF2-40B4-BE49-F238E27FC236}">
                <a16:creationId xmlns:a16="http://schemas.microsoft.com/office/drawing/2014/main" id="{72C862AF-F108-AACC-E3B2-A5410B961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814" y="4951652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904" name="Rectangle 771">
            <a:extLst>
              <a:ext uri="{FF2B5EF4-FFF2-40B4-BE49-F238E27FC236}">
                <a16:creationId xmlns:a16="http://schemas.microsoft.com/office/drawing/2014/main" id="{BB5C5D9B-3202-3872-FB25-A3DC2CA14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660" y="4951652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905" name="Rectangle 775">
            <a:extLst>
              <a:ext uri="{FF2B5EF4-FFF2-40B4-BE49-F238E27FC236}">
                <a16:creationId xmlns:a16="http://schemas.microsoft.com/office/drawing/2014/main" id="{EDB2FB05-7905-DD82-F6D0-E289EFE8E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832" y="4951652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906" name="Rectangle 779">
            <a:extLst>
              <a:ext uri="{FF2B5EF4-FFF2-40B4-BE49-F238E27FC236}">
                <a16:creationId xmlns:a16="http://schemas.microsoft.com/office/drawing/2014/main" id="{C7BD24EF-DD71-C788-22AE-AB56978B1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309" y="4951652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8907" name="Rectangle 783">
            <a:extLst>
              <a:ext uri="{FF2B5EF4-FFF2-40B4-BE49-F238E27FC236}">
                <a16:creationId xmlns:a16="http://schemas.microsoft.com/office/drawing/2014/main" id="{275AE358-D320-63F5-38F8-D6B5A4261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472" y="4951652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8908" name="Rectangle 787">
            <a:extLst>
              <a:ext uri="{FF2B5EF4-FFF2-40B4-BE49-F238E27FC236}">
                <a16:creationId xmlns:a16="http://schemas.microsoft.com/office/drawing/2014/main" id="{6878A1DC-1C71-F080-E6F7-3B57352A2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320" y="4951652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8909" name="Rectangle 791">
            <a:extLst>
              <a:ext uri="{FF2B5EF4-FFF2-40B4-BE49-F238E27FC236}">
                <a16:creationId xmlns:a16="http://schemas.microsoft.com/office/drawing/2014/main" id="{021068D8-71E2-B27D-F16E-ECD2E5E5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481" y="4951652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</a:t>
            </a:r>
          </a:p>
        </p:txBody>
      </p:sp>
      <p:sp>
        <p:nvSpPr>
          <p:cNvPr id="8910" name="Rectangle 795">
            <a:extLst>
              <a:ext uri="{FF2B5EF4-FFF2-40B4-BE49-F238E27FC236}">
                <a16:creationId xmlns:a16="http://schemas.microsoft.com/office/drawing/2014/main" id="{2B07363F-0B85-5077-6317-3D1188785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644" y="4951652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</a:p>
        </p:txBody>
      </p:sp>
      <p:sp>
        <p:nvSpPr>
          <p:cNvPr id="8911" name="Rectangle 799">
            <a:extLst>
              <a:ext uri="{FF2B5EF4-FFF2-40B4-BE49-F238E27FC236}">
                <a16:creationId xmlns:a16="http://schemas.microsoft.com/office/drawing/2014/main" id="{02AFE7D6-89B7-EDB2-BEE0-637F34A80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121" y="4951652"/>
            <a:ext cx="1570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</a:t>
            </a:r>
          </a:p>
        </p:txBody>
      </p:sp>
      <p:sp>
        <p:nvSpPr>
          <p:cNvPr id="8913" name="Line 8">
            <a:extLst>
              <a:ext uri="{FF2B5EF4-FFF2-40B4-BE49-F238E27FC236}">
                <a16:creationId xmlns:a16="http://schemas.microsoft.com/office/drawing/2014/main" id="{D00B98E6-04FB-8A17-2440-451F433046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3620" y="2066011"/>
            <a:ext cx="0" cy="2812974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14" name="Line 9">
            <a:extLst>
              <a:ext uri="{FF2B5EF4-FFF2-40B4-BE49-F238E27FC236}">
                <a16:creationId xmlns:a16="http://schemas.microsoft.com/office/drawing/2014/main" id="{A46E6257-4790-8531-7C1A-0FA5E9804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4795832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15" name="Line 10">
            <a:extLst>
              <a:ext uri="{FF2B5EF4-FFF2-40B4-BE49-F238E27FC236}">
                <a16:creationId xmlns:a16="http://schemas.microsoft.com/office/drawing/2014/main" id="{905F7E4E-EB62-46CD-EB59-73F8AB0DFE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4528240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16" name="Line 11">
            <a:extLst>
              <a:ext uri="{FF2B5EF4-FFF2-40B4-BE49-F238E27FC236}">
                <a16:creationId xmlns:a16="http://schemas.microsoft.com/office/drawing/2014/main" id="{616DA0BB-E51F-EDF3-BFF5-702153122B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4264565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17" name="Line 12">
            <a:extLst>
              <a:ext uri="{FF2B5EF4-FFF2-40B4-BE49-F238E27FC236}">
                <a16:creationId xmlns:a16="http://schemas.microsoft.com/office/drawing/2014/main" id="{0FF8E4B7-A31C-3BFF-B5CE-3B0A384EA8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3996973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18" name="Line 13">
            <a:extLst>
              <a:ext uri="{FF2B5EF4-FFF2-40B4-BE49-F238E27FC236}">
                <a16:creationId xmlns:a16="http://schemas.microsoft.com/office/drawing/2014/main" id="{30FE7787-8B05-D049-6C23-503D8C8560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3733298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19" name="Line 14">
            <a:extLst>
              <a:ext uri="{FF2B5EF4-FFF2-40B4-BE49-F238E27FC236}">
                <a16:creationId xmlns:a16="http://schemas.microsoft.com/office/drawing/2014/main" id="{738FF649-0B0E-3C40-9AF9-FC80174A65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3468317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20" name="Line 15">
            <a:extLst>
              <a:ext uri="{FF2B5EF4-FFF2-40B4-BE49-F238E27FC236}">
                <a16:creationId xmlns:a16="http://schemas.microsoft.com/office/drawing/2014/main" id="{EECEA798-37CF-7643-5869-4C40AD94CF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3202031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21" name="Line 16">
            <a:extLst>
              <a:ext uri="{FF2B5EF4-FFF2-40B4-BE49-F238E27FC236}">
                <a16:creationId xmlns:a16="http://schemas.microsoft.com/office/drawing/2014/main" id="{CF119C78-C21B-0567-A264-961FB1D07E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2938355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22" name="Line 17">
            <a:extLst>
              <a:ext uri="{FF2B5EF4-FFF2-40B4-BE49-F238E27FC236}">
                <a16:creationId xmlns:a16="http://schemas.microsoft.com/office/drawing/2014/main" id="{01E26746-88C5-0B59-95D0-4EE21AB13C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2670764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23" name="Line 18">
            <a:extLst>
              <a:ext uri="{FF2B5EF4-FFF2-40B4-BE49-F238E27FC236}">
                <a16:creationId xmlns:a16="http://schemas.microsoft.com/office/drawing/2014/main" id="{7ABEC853-BE32-44D2-E283-70AF8611DC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2407088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24" name="Line 19">
            <a:extLst>
              <a:ext uri="{FF2B5EF4-FFF2-40B4-BE49-F238E27FC236}">
                <a16:creationId xmlns:a16="http://schemas.microsoft.com/office/drawing/2014/main" id="{01247879-25FA-808D-9903-A43E1AF68B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1027" y="2142107"/>
            <a:ext cx="52593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25" name="Rectangle 752">
            <a:extLst>
              <a:ext uri="{FF2B5EF4-FFF2-40B4-BE49-F238E27FC236}">
                <a16:creationId xmlns:a16="http://schemas.microsoft.com/office/drawing/2014/main" id="{B4DE422F-E99D-844B-1E87-768C8270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536" y="2051468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8926" name="Rectangle 753">
            <a:extLst>
              <a:ext uri="{FF2B5EF4-FFF2-40B4-BE49-F238E27FC236}">
                <a16:creationId xmlns:a16="http://schemas.microsoft.com/office/drawing/2014/main" id="{B21762E7-50FF-CDB3-6209-A01C5FA7C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2318764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</a:t>
            </a:r>
          </a:p>
        </p:txBody>
      </p:sp>
      <p:sp>
        <p:nvSpPr>
          <p:cNvPr id="8927" name="Rectangle 754">
            <a:extLst>
              <a:ext uri="{FF2B5EF4-FFF2-40B4-BE49-F238E27FC236}">
                <a16:creationId xmlns:a16="http://schemas.microsoft.com/office/drawing/2014/main" id="{77E88434-178D-D051-9890-C00E076AF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2582147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8928" name="Rectangle 755">
            <a:extLst>
              <a:ext uri="{FF2B5EF4-FFF2-40B4-BE49-F238E27FC236}">
                <a16:creationId xmlns:a16="http://schemas.microsoft.com/office/drawing/2014/main" id="{D275055B-5AE9-9D32-6870-FEE18A63E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2849439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</a:t>
            </a:r>
          </a:p>
        </p:txBody>
      </p:sp>
      <p:sp>
        <p:nvSpPr>
          <p:cNvPr id="8929" name="Rectangle 756">
            <a:extLst>
              <a:ext uri="{FF2B5EF4-FFF2-40B4-BE49-F238E27FC236}">
                <a16:creationId xmlns:a16="http://schemas.microsoft.com/office/drawing/2014/main" id="{D68D0D63-20A6-5DC5-6FC8-23D22C506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3112823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8930" name="Rectangle 757">
            <a:extLst>
              <a:ext uri="{FF2B5EF4-FFF2-40B4-BE49-F238E27FC236}">
                <a16:creationId xmlns:a16="http://schemas.microsoft.com/office/drawing/2014/main" id="{252F5738-8583-44E4-F9E7-9A08E3B99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3376207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</a:t>
            </a:r>
          </a:p>
        </p:txBody>
      </p:sp>
      <p:sp>
        <p:nvSpPr>
          <p:cNvPr id="8931" name="Rectangle 758">
            <a:extLst>
              <a:ext uri="{FF2B5EF4-FFF2-40B4-BE49-F238E27FC236}">
                <a16:creationId xmlns:a16="http://schemas.microsoft.com/office/drawing/2014/main" id="{88E2116D-392A-D2DC-ED52-DC38DF483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3643501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8932" name="Rectangle 760">
            <a:extLst>
              <a:ext uri="{FF2B5EF4-FFF2-40B4-BE49-F238E27FC236}">
                <a16:creationId xmlns:a16="http://schemas.microsoft.com/office/drawing/2014/main" id="{DFB6ADF3-DFF3-5BBC-BE26-09AA3FF7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3906885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8933" name="Rectangle 761">
            <a:extLst>
              <a:ext uri="{FF2B5EF4-FFF2-40B4-BE49-F238E27FC236}">
                <a16:creationId xmlns:a16="http://schemas.microsoft.com/office/drawing/2014/main" id="{59F99FBB-2B73-2842-790C-B7C75C72A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4174179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8934" name="Rectangle 762">
            <a:extLst>
              <a:ext uri="{FF2B5EF4-FFF2-40B4-BE49-F238E27FC236}">
                <a16:creationId xmlns:a16="http://schemas.microsoft.com/office/drawing/2014/main" id="{4EC1AF8D-DD2C-12A9-8CF2-FF77EFD95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85" y="4437562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8935" name="Rectangle 763">
            <a:extLst>
              <a:ext uri="{FF2B5EF4-FFF2-40B4-BE49-F238E27FC236}">
                <a16:creationId xmlns:a16="http://schemas.microsoft.com/office/drawing/2014/main" id="{22396A7A-52CC-68FF-C8B9-E3052E9B7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631" y="4702249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E376E7-9F65-CFE4-ADCD-A301F70CC794}"/>
              </a:ext>
            </a:extLst>
          </p:cNvPr>
          <p:cNvGrpSpPr/>
          <p:nvPr/>
        </p:nvGrpSpPr>
        <p:grpSpPr>
          <a:xfrm>
            <a:off x="651878" y="5137827"/>
            <a:ext cx="4592585" cy="649442"/>
            <a:chOff x="651878" y="5137827"/>
            <a:chExt cx="4592585" cy="649442"/>
          </a:xfrm>
        </p:grpSpPr>
        <p:sp>
          <p:nvSpPr>
            <p:cNvPr id="8912" name="Rectangle 101">
              <a:extLst>
                <a:ext uri="{FF2B5EF4-FFF2-40B4-BE49-F238E27FC236}">
                  <a16:creationId xmlns:a16="http://schemas.microsoft.com/office/drawing/2014/main" id="{116D9835-1F02-B8F3-6AEE-B1ABED53C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924" y="5137827"/>
              <a:ext cx="4616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Months</a:t>
              </a:r>
            </a:p>
          </p:txBody>
        </p:sp>
        <p:sp>
          <p:nvSpPr>
            <p:cNvPr id="8936" name="Rectangle 6">
              <a:extLst>
                <a:ext uri="{FF2B5EF4-FFF2-40B4-BE49-F238E27FC236}">
                  <a16:creationId xmlns:a16="http://schemas.microsoft.com/office/drawing/2014/main" id="{85BE6F94-6E69-3D4B-32B2-F91055CEC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78" y="5482277"/>
              <a:ext cx="966139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err="1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Sasanlimab</a:t>
              </a: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+ BCG-I+M</a:t>
              </a:r>
            </a:p>
          </p:txBody>
        </p:sp>
        <p:sp>
          <p:nvSpPr>
            <p:cNvPr id="8937" name="Rectangle 5">
              <a:extLst>
                <a:ext uri="{FF2B5EF4-FFF2-40B4-BE49-F238E27FC236}">
                  <a16:creationId xmlns:a16="http://schemas.microsoft.com/office/drawing/2014/main" id="{62C78BD4-65AE-983D-C569-036DF7E5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576" y="5322728"/>
              <a:ext cx="41144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No. at risk</a:t>
              </a:r>
            </a:p>
          </p:txBody>
        </p:sp>
        <p:sp>
          <p:nvSpPr>
            <p:cNvPr id="8938" name="Rectangle 32">
              <a:extLst>
                <a:ext uri="{FF2B5EF4-FFF2-40B4-BE49-F238E27FC236}">
                  <a16:creationId xmlns:a16="http://schemas.microsoft.com/office/drawing/2014/main" id="{0BDDA813-ECD7-7E6F-640A-40F6E92FF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719" y="5482277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352</a:t>
              </a:r>
            </a:p>
          </p:txBody>
        </p:sp>
        <p:sp>
          <p:nvSpPr>
            <p:cNvPr id="8939" name="Rectangle 86">
              <a:extLst>
                <a:ext uri="{FF2B5EF4-FFF2-40B4-BE49-F238E27FC236}">
                  <a16:creationId xmlns:a16="http://schemas.microsoft.com/office/drawing/2014/main" id="{832C242E-18FE-6C8D-EE2E-EF60533C0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261" y="5482277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285</a:t>
              </a:r>
            </a:p>
          </p:txBody>
        </p:sp>
        <p:sp>
          <p:nvSpPr>
            <p:cNvPr id="8940" name="Rectangle 88">
              <a:extLst>
                <a:ext uri="{FF2B5EF4-FFF2-40B4-BE49-F238E27FC236}">
                  <a16:creationId xmlns:a16="http://schemas.microsoft.com/office/drawing/2014/main" id="{B28E04F5-7FFC-C6E4-693D-B9523EF40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488" y="5482277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262</a:t>
              </a:r>
            </a:p>
          </p:txBody>
        </p:sp>
        <p:sp>
          <p:nvSpPr>
            <p:cNvPr id="8941" name="Rectangle 90">
              <a:extLst>
                <a:ext uri="{FF2B5EF4-FFF2-40B4-BE49-F238E27FC236}">
                  <a16:creationId xmlns:a16="http://schemas.microsoft.com/office/drawing/2014/main" id="{581126D3-9B8C-0D3B-EA3C-75450B02B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032" y="5482277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256</a:t>
              </a:r>
            </a:p>
          </p:txBody>
        </p:sp>
        <p:sp>
          <p:nvSpPr>
            <p:cNvPr id="8942" name="Rectangle 92">
              <a:extLst>
                <a:ext uri="{FF2B5EF4-FFF2-40B4-BE49-F238E27FC236}">
                  <a16:creationId xmlns:a16="http://schemas.microsoft.com/office/drawing/2014/main" id="{F852420A-D53F-876D-BBA9-8D906B90B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260" y="5482277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241</a:t>
              </a:r>
            </a:p>
          </p:txBody>
        </p:sp>
        <p:sp>
          <p:nvSpPr>
            <p:cNvPr id="8943" name="Rectangle 94">
              <a:extLst>
                <a:ext uri="{FF2B5EF4-FFF2-40B4-BE49-F238E27FC236}">
                  <a16:creationId xmlns:a16="http://schemas.microsoft.com/office/drawing/2014/main" id="{ABE7749C-D1CC-3B6E-0850-312C43D4A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173" y="5482277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</a:p>
          </p:txBody>
        </p:sp>
        <p:sp>
          <p:nvSpPr>
            <p:cNvPr id="8944" name="Rectangle 96">
              <a:extLst>
                <a:ext uri="{FF2B5EF4-FFF2-40B4-BE49-F238E27FC236}">
                  <a16:creationId xmlns:a16="http://schemas.microsoft.com/office/drawing/2014/main" id="{CDB4A75A-B324-DFBC-16F8-862F9250C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400" y="5482277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169</a:t>
              </a:r>
            </a:p>
          </p:txBody>
        </p:sp>
        <p:sp>
          <p:nvSpPr>
            <p:cNvPr id="8945" name="Rectangle 98">
              <a:extLst>
                <a:ext uri="{FF2B5EF4-FFF2-40B4-BE49-F238E27FC236}">
                  <a16:creationId xmlns:a16="http://schemas.microsoft.com/office/drawing/2014/main" id="{25D7F3E8-73F8-739F-AA3A-42CD81DF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559" y="5482277"/>
              <a:ext cx="100854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8946" name="Rectangle 100">
              <a:extLst>
                <a:ext uri="{FF2B5EF4-FFF2-40B4-BE49-F238E27FC236}">
                  <a16:creationId xmlns:a16="http://schemas.microsoft.com/office/drawing/2014/main" id="{30D349FA-3AA9-FD34-31FA-76E3FE7C5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034" y="5482275"/>
              <a:ext cx="50427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947" name="Rectangle 7">
              <a:extLst>
                <a:ext uri="{FF2B5EF4-FFF2-40B4-BE49-F238E27FC236}">
                  <a16:creationId xmlns:a16="http://schemas.microsoft.com/office/drawing/2014/main" id="{35CC38F2-AC00-0B28-8E70-5CABC0AB6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936" y="5631083"/>
              <a:ext cx="385080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BCG-I+M</a:t>
              </a:r>
            </a:p>
          </p:txBody>
        </p:sp>
        <p:sp>
          <p:nvSpPr>
            <p:cNvPr id="8948" name="Rectangle 68">
              <a:extLst>
                <a:ext uri="{FF2B5EF4-FFF2-40B4-BE49-F238E27FC236}">
                  <a16:creationId xmlns:a16="http://schemas.microsoft.com/office/drawing/2014/main" id="{AC5C28F9-42AA-1FF9-0BEE-3BFD3580B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719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351</a:t>
              </a:r>
            </a:p>
          </p:txBody>
        </p:sp>
        <p:sp>
          <p:nvSpPr>
            <p:cNvPr id="8949" name="Rectangle 70">
              <a:extLst>
                <a:ext uri="{FF2B5EF4-FFF2-40B4-BE49-F238E27FC236}">
                  <a16:creationId xmlns:a16="http://schemas.microsoft.com/office/drawing/2014/main" id="{73C6ABFC-7AD5-B51F-CC76-3D4D08DAD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260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293</a:t>
              </a:r>
            </a:p>
          </p:txBody>
        </p:sp>
        <p:sp>
          <p:nvSpPr>
            <p:cNvPr id="8950" name="Rectangle 72">
              <a:extLst>
                <a:ext uri="{FF2B5EF4-FFF2-40B4-BE49-F238E27FC236}">
                  <a16:creationId xmlns:a16="http://schemas.microsoft.com/office/drawing/2014/main" id="{2D2BC88B-09F0-E7AA-E34D-EBCB8B86E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488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279</a:t>
              </a:r>
            </a:p>
          </p:txBody>
        </p:sp>
        <p:sp>
          <p:nvSpPr>
            <p:cNvPr id="8951" name="Rectangle 74">
              <a:extLst>
                <a:ext uri="{FF2B5EF4-FFF2-40B4-BE49-F238E27FC236}">
                  <a16:creationId xmlns:a16="http://schemas.microsoft.com/office/drawing/2014/main" id="{A7040D07-BFE7-7690-6705-2048C18C1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031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262</a:t>
              </a:r>
            </a:p>
          </p:txBody>
        </p:sp>
        <p:sp>
          <p:nvSpPr>
            <p:cNvPr id="8952" name="Rectangle 76">
              <a:extLst>
                <a:ext uri="{FF2B5EF4-FFF2-40B4-BE49-F238E27FC236}">
                  <a16:creationId xmlns:a16="http://schemas.microsoft.com/office/drawing/2014/main" id="{AE7DE5D8-3357-001C-6B67-F258B088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260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</a:p>
          </p:txBody>
        </p:sp>
        <p:sp>
          <p:nvSpPr>
            <p:cNvPr id="8953" name="Rectangle 78">
              <a:extLst>
                <a:ext uri="{FF2B5EF4-FFF2-40B4-BE49-F238E27FC236}">
                  <a16:creationId xmlns:a16="http://schemas.microsoft.com/office/drawing/2014/main" id="{1892072E-3972-9DC1-6ECF-9246CF966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171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232</a:t>
              </a:r>
            </a:p>
          </p:txBody>
        </p:sp>
        <p:sp>
          <p:nvSpPr>
            <p:cNvPr id="8954" name="Rectangle 80">
              <a:extLst>
                <a:ext uri="{FF2B5EF4-FFF2-40B4-BE49-F238E27FC236}">
                  <a16:creationId xmlns:a16="http://schemas.microsoft.com/office/drawing/2014/main" id="{DE8AF422-58BE-69C0-F2CC-6616F4927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401" y="5631082"/>
              <a:ext cx="151281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157</a:t>
              </a:r>
            </a:p>
          </p:txBody>
        </p:sp>
        <p:sp>
          <p:nvSpPr>
            <p:cNvPr id="8955" name="Rectangle 82">
              <a:extLst>
                <a:ext uri="{FF2B5EF4-FFF2-40B4-BE49-F238E27FC236}">
                  <a16:creationId xmlns:a16="http://schemas.microsoft.com/office/drawing/2014/main" id="{0F8594B1-1F9B-E180-1F60-F5A4F3560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560" y="5631082"/>
              <a:ext cx="100854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33</a:t>
              </a:r>
            </a:p>
          </p:txBody>
        </p:sp>
        <p:sp>
          <p:nvSpPr>
            <p:cNvPr id="8956" name="Rectangle 84">
              <a:extLst>
                <a:ext uri="{FF2B5EF4-FFF2-40B4-BE49-F238E27FC236}">
                  <a16:creationId xmlns:a16="http://schemas.microsoft.com/office/drawing/2014/main" id="{0C94DF0E-90F6-B6CA-6B75-87529C693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036" y="5631082"/>
              <a:ext cx="50427" cy="1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8957" name="Line 4375">
            <a:extLst>
              <a:ext uri="{FF2B5EF4-FFF2-40B4-BE49-F238E27FC236}">
                <a16:creationId xmlns:a16="http://schemas.microsoft.com/office/drawing/2014/main" id="{AF92E9E1-0F6C-C616-A362-FA4C87869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3953" y="2545211"/>
            <a:ext cx="1559" cy="2327016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58" name="Line 4376">
            <a:extLst>
              <a:ext uri="{FF2B5EF4-FFF2-40B4-BE49-F238E27FC236}">
                <a16:creationId xmlns:a16="http://schemas.microsoft.com/office/drawing/2014/main" id="{6E81ABE1-C32D-2A41-ECA9-0BF945794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412" y="2586979"/>
            <a:ext cx="1" cy="2287663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61" name="Rectangle 8960">
            <a:extLst>
              <a:ext uri="{FF2B5EF4-FFF2-40B4-BE49-F238E27FC236}">
                <a16:creationId xmlns:a16="http://schemas.microsoft.com/office/drawing/2014/main" id="{C70DF449-584B-BE79-1BAF-8E02EC6780E5}"/>
              </a:ext>
            </a:extLst>
          </p:cNvPr>
          <p:cNvSpPr/>
          <p:nvPr/>
        </p:nvSpPr>
        <p:spPr>
          <a:xfrm>
            <a:off x="1766214" y="4593863"/>
            <a:ext cx="3815165" cy="209385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Stratified HR (95% CI): </a:t>
            </a:r>
            <a:r>
              <a:rPr kumimoji="0" lang="en-US" sz="1000" b="1" i="0" u="none" strike="noStrike" kern="10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0.68 (0.49-0.94)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; 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1-sided P-value: </a:t>
            </a: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0.0095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62" name="TextBox 8961">
            <a:extLst>
              <a:ext uri="{FF2B5EF4-FFF2-40B4-BE49-F238E27FC236}">
                <a16:creationId xmlns:a16="http://schemas.microsoft.com/office/drawing/2014/main" id="{2F00CA33-01C3-303D-152F-2608C0564176}"/>
              </a:ext>
            </a:extLst>
          </p:cNvPr>
          <p:cNvSpPr txBox="1"/>
          <p:nvPr/>
        </p:nvSpPr>
        <p:spPr>
          <a:xfrm>
            <a:off x="1754471" y="4223857"/>
            <a:ext cx="2003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follow-up for EFS: </a:t>
            </a:r>
            <a:b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00" b="1" i="1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36.3 </a:t>
            </a:r>
            <a:r>
              <a:rPr kumimoji="0" lang="en-US" sz="900" b="1" i="1" u="none" strike="noStrike" kern="0" cap="none" spc="0" normalizeH="0" baseline="0" noProof="0" err="1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</a:t>
            </a:r>
            <a:endParaRPr kumimoji="0" lang="en-GB" sz="1100" b="0" i="1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08EC6-3DC2-79A6-0BE5-B7D3801C651C}"/>
              </a:ext>
            </a:extLst>
          </p:cNvPr>
          <p:cNvSpPr txBox="1"/>
          <p:nvPr/>
        </p:nvSpPr>
        <p:spPr>
          <a:xfrm>
            <a:off x="1631496" y="1699031"/>
            <a:ext cx="3918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TT Population</a:t>
            </a:r>
            <a:r>
              <a:rPr lang="en-US" sz="1600" baseline="30000" dirty="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ADE016-AEF8-B92F-52B3-5E058B3EE986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Primary Endpoint EFS by Investigator: Arm A vs Arm C</a:t>
            </a:r>
            <a:endParaRPr lang="en-US" sz="2800" baseline="30000"/>
          </a:p>
        </p:txBody>
      </p:sp>
      <p:sp>
        <p:nvSpPr>
          <p:cNvPr id="16" name="TextBox 8962">
            <a:extLst>
              <a:ext uri="{FF2B5EF4-FFF2-40B4-BE49-F238E27FC236}">
                <a16:creationId xmlns:a16="http://schemas.microsoft.com/office/drawing/2014/main" id="{34A17757-80D0-9792-C4FE-97D4DA0546EF}"/>
              </a:ext>
            </a:extLst>
          </p:cNvPr>
          <p:cNvSpPr txBox="1"/>
          <p:nvPr/>
        </p:nvSpPr>
        <p:spPr>
          <a:xfrm>
            <a:off x="466725" y="999427"/>
            <a:ext cx="11258550" cy="374571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risk of having an EFS event was lower with sasanlimab +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BCG-I+M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vs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BCG-I+M</a:t>
            </a:r>
            <a:endParaRPr kumimoji="0" lang="en-US" sz="1600" b="1" i="0" u="none" strike="sng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1F0E39-9414-254B-78CD-EE58F60B03D1}"/>
              </a:ext>
            </a:extLst>
          </p:cNvPr>
          <p:cNvSpPr txBox="1"/>
          <p:nvPr/>
        </p:nvSpPr>
        <p:spPr>
          <a:xfrm>
            <a:off x="8716710" y="5315624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92640"/>
                </a:solidFill>
                <a:latin typeface="Arial" panose="020B0604020202020204"/>
                <a:cs typeface="Arial" panose="020B0604020202020204" pitchFamily="34" charset="0"/>
              </a:rPr>
              <a:t>0.25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035EC6-5875-958D-ACDD-E3A9DA9D62D4}"/>
              </a:ext>
            </a:extLst>
          </p:cNvPr>
          <p:cNvSpPr txBox="1"/>
          <p:nvPr/>
        </p:nvSpPr>
        <p:spPr>
          <a:xfrm>
            <a:off x="9530716" y="5315624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8918AF-BCE4-77F9-09A0-A557BC76B3EF}"/>
              </a:ext>
            </a:extLst>
          </p:cNvPr>
          <p:cNvSpPr txBox="1"/>
          <p:nvPr/>
        </p:nvSpPr>
        <p:spPr>
          <a:xfrm>
            <a:off x="8989406" y="5315624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92640"/>
                </a:solidFill>
                <a:latin typeface="Arial" panose="020B0604020202020204"/>
                <a:cs typeface="Arial" panose="020B0604020202020204" pitchFamily="34" charset="0"/>
              </a:rPr>
              <a:t>0.5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93FB10-6AB0-63D5-4A08-9DE710B94C8F}"/>
              </a:ext>
            </a:extLst>
          </p:cNvPr>
          <p:cNvSpPr txBox="1"/>
          <p:nvPr/>
        </p:nvSpPr>
        <p:spPr>
          <a:xfrm>
            <a:off x="9258593" y="5315624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92640"/>
                </a:solidFill>
                <a:latin typeface="Arial" panose="020B0604020202020204"/>
                <a:cs typeface="Arial" panose="020B0604020202020204" pitchFamily="34" charset="0"/>
              </a:rPr>
              <a:t>0.75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77EA5-9243-9CB6-8EBD-5F9E6005DAA5}"/>
              </a:ext>
            </a:extLst>
          </p:cNvPr>
          <p:cNvSpPr txBox="1"/>
          <p:nvPr/>
        </p:nvSpPr>
        <p:spPr>
          <a:xfrm>
            <a:off x="9799903" y="5315624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5822FF-A845-F772-9955-3C505717AEE5}"/>
              </a:ext>
            </a:extLst>
          </p:cNvPr>
          <p:cNvSpPr txBox="1"/>
          <p:nvPr/>
        </p:nvSpPr>
        <p:spPr>
          <a:xfrm>
            <a:off x="10072026" y="5315624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5DAA9-A90C-88A8-D7B7-866207EDC06C}"/>
              </a:ext>
            </a:extLst>
          </p:cNvPr>
          <p:cNvSpPr txBox="1"/>
          <p:nvPr/>
        </p:nvSpPr>
        <p:spPr>
          <a:xfrm>
            <a:off x="10340942" y="5315624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92640"/>
                </a:solidFill>
                <a:latin typeface="Arial" panose="020B0604020202020204"/>
                <a:cs typeface="Arial" panose="020B0604020202020204" pitchFamily="34" charset="0"/>
              </a:rPr>
              <a:t>1.75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101AA4-D00B-C0A0-04E6-4A47A2579A49}"/>
              </a:ext>
            </a:extLst>
          </p:cNvPr>
          <p:cNvSpPr txBox="1"/>
          <p:nvPr/>
        </p:nvSpPr>
        <p:spPr>
          <a:xfrm>
            <a:off x="10620999" y="5315624"/>
            <a:ext cx="41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0F0EC15-2F90-3295-E624-52253B750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163309"/>
              </p:ext>
            </p:extLst>
          </p:nvPr>
        </p:nvGraphicFramePr>
        <p:xfrm>
          <a:off x="8674532" y="2307344"/>
          <a:ext cx="2409034" cy="316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291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1A6BE-0C46-0413-7D7A-DE75FFCF1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E1E1F-7CE4-47E0-C2EF-98156CB4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43D43-A15F-734B-459A-9893FB222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0747424-8FFE-A719-3022-BC5AC959095E}"/>
              </a:ext>
            </a:extLst>
          </p:cNvPr>
          <p:cNvSpPr txBox="1">
            <a:spLocks/>
          </p:cNvSpPr>
          <p:nvPr/>
        </p:nvSpPr>
        <p:spPr>
          <a:xfrm>
            <a:off x="623888" y="5611967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BCG, Bacillus Calmette-Guérin; CIS, carcinoma in situ; EFS, event-free survival; I, induction; M, maintenance.</a:t>
            </a:r>
          </a:p>
        </p:txBody>
      </p:sp>
      <p:sp>
        <p:nvSpPr>
          <p:cNvPr id="6" name="TextBox 8962">
            <a:extLst>
              <a:ext uri="{FF2B5EF4-FFF2-40B4-BE49-F238E27FC236}">
                <a16:creationId xmlns:a16="http://schemas.microsoft.com/office/drawing/2014/main" id="{DFD8FFFC-8F45-7416-48C7-4E1BFB31260A}"/>
              </a:ext>
            </a:extLst>
          </p:cNvPr>
          <p:cNvSpPr txBox="1"/>
          <p:nvPr/>
        </p:nvSpPr>
        <p:spPr>
          <a:xfrm>
            <a:off x="466725" y="999427"/>
            <a:ext cx="11258550" cy="374571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EFS prolongation was observed with sasanlimab +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BCG-I+M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patients with CIS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842979-F08C-6E71-AB34-AF1C57413A44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EFS </a:t>
            </a:r>
            <a:r>
              <a:rPr lang="en-GB" sz="2800">
                <a:ea typeface="Times New Roman" panose="02020603050405020304" pitchFamily="18" charset="0"/>
              </a:rPr>
              <a:t>in Patients with</a:t>
            </a:r>
            <a:r>
              <a:rPr lang="en-GB" sz="280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CIS at Baseline</a:t>
            </a:r>
            <a:r>
              <a:rPr lang="en-US" sz="2800">
                <a:ea typeface="Times New Roman" panose="02020603050405020304" pitchFamily="18" charset="0"/>
              </a:rPr>
              <a:t>: Arm A vs Arm C</a:t>
            </a:r>
            <a:endParaRPr lang="en-US" sz="2800"/>
          </a:p>
        </p:txBody>
      </p:sp>
      <p:grpSp>
        <p:nvGrpSpPr>
          <p:cNvPr id="7393" name="Group 7392">
            <a:extLst>
              <a:ext uri="{FF2B5EF4-FFF2-40B4-BE49-F238E27FC236}">
                <a16:creationId xmlns:a16="http://schemas.microsoft.com/office/drawing/2014/main" id="{019FA1EB-2BED-C80A-11FA-7CC1BADA85D0}"/>
              </a:ext>
            </a:extLst>
          </p:cNvPr>
          <p:cNvGrpSpPr/>
          <p:nvPr/>
        </p:nvGrpSpPr>
        <p:grpSpPr>
          <a:xfrm>
            <a:off x="2690847" y="1492802"/>
            <a:ext cx="6998656" cy="4480560"/>
            <a:chOff x="1239731" y="1529675"/>
            <a:chExt cx="11111981" cy="4455200"/>
          </a:xfrm>
        </p:grpSpPr>
        <p:sp>
          <p:nvSpPr>
            <p:cNvPr id="2" name="Line 39">
              <a:extLst>
                <a:ext uri="{FF2B5EF4-FFF2-40B4-BE49-F238E27FC236}">
                  <a16:creationId xmlns:a16="http://schemas.microsoft.com/office/drawing/2014/main" id="{D7210B01-FB89-7F00-0D3B-E348CEE10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37336" y="2126817"/>
              <a:ext cx="8860" cy="31239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FF219AD-6167-DEE0-9509-8C4577D86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123" y="5723455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88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11B10C1D-3B42-341F-9AEB-9E9E4C425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123" y="5865866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88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A67052A8-4C55-E4EE-7BF2-9CEC291C5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794" y="5865866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D56963CF-E41B-B6F8-177F-9CF3ED857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425" y="5865866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66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B2D146A3-61B4-541F-3CCB-DD2834B8E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7070" y="5865866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62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A81027CF-2326-9D63-A898-B069D0F99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728" y="5865866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58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3F1FEDB3-C523-1E1E-1BED-45F1E7333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372" y="5865866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56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18">
              <a:extLst>
                <a:ext uri="{FF2B5EF4-FFF2-40B4-BE49-F238E27FC236}">
                  <a16:creationId xmlns:a16="http://schemas.microsoft.com/office/drawing/2014/main" id="{FAB57A0D-0BA9-84D5-C8AC-E1684D8E5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8030" y="5865866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32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BF62A11A-A88A-99C0-61C4-767427D2A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7968" y="5865866"/>
              <a:ext cx="8944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27609CB2-63E2-0653-064B-7FF902457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626" y="5865866"/>
              <a:ext cx="8944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CAEBD48A-2F57-1612-1FA1-48544109C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794" y="5723455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6">
              <a:extLst>
                <a:ext uri="{FF2B5EF4-FFF2-40B4-BE49-F238E27FC236}">
                  <a16:creationId xmlns:a16="http://schemas.microsoft.com/office/drawing/2014/main" id="{7B1C0F79-3E89-C477-C846-01C3928AE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425" y="5723455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71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4ABCB96D-48FA-AAA8-E5A2-829FF24F3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7070" y="5723455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30">
              <a:extLst>
                <a:ext uri="{FF2B5EF4-FFF2-40B4-BE49-F238E27FC236}">
                  <a16:creationId xmlns:a16="http://schemas.microsoft.com/office/drawing/2014/main" id="{94728FE5-AB2F-F23E-686B-5C448A34E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728" y="5723455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68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32">
              <a:extLst>
                <a:ext uri="{FF2B5EF4-FFF2-40B4-BE49-F238E27FC236}">
                  <a16:creationId xmlns:a16="http://schemas.microsoft.com/office/drawing/2014/main" id="{D4BFC2EE-AF9F-40AA-FE8E-29645C5B6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372" y="5723455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66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34">
              <a:extLst>
                <a:ext uri="{FF2B5EF4-FFF2-40B4-BE49-F238E27FC236}">
                  <a16:creationId xmlns:a16="http://schemas.microsoft.com/office/drawing/2014/main" id="{DE12B16F-7680-2C7F-A91A-235389083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8030" y="5723455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47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36">
              <a:extLst>
                <a:ext uri="{FF2B5EF4-FFF2-40B4-BE49-F238E27FC236}">
                  <a16:creationId xmlns:a16="http://schemas.microsoft.com/office/drawing/2014/main" id="{5CD2C5A2-3CB0-E5AF-3478-53B42EE05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3675" y="5723455"/>
              <a:ext cx="17889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38">
              <a:extLst>
                <a:ext uri="{FF2B5EF4-FFF2-40B4-BE49-F238E27FC236}">
                  <a16:creationId xmlns:a16="http://schemas.microsoft.com/office/drawing/2014/main" id="{A8BB44B7-F686-1128-553F-B05897925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626" y="5723455"/>
              <a:ext cx="8944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20" name="Line 39">
              <a:extLst>
                <a:ext uri="{FF2B5EF4-FFF2-40B4-BE49-F238E27FC236}">
                  <a16:creationId xmlns:a16="http://schemas.microsoft.com/office/drawing/2014/main" id="{1567E58D-9C47-1EBB-3D50-5206A3487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6615" y="2213497"/>
              <a:ext cx="0" cy="303729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721" name="Rectangle 40">
              <a:extLst>
                <a:ext uri="{FF2B5EF4-FFF2-40B4-BE49-F238E27FC236}">
                  <a16:creationId xmlns:a16="http://schemas.microsoft.com/office/drawing/2014/main" id="{EBE7C32C-9A48-D428-CBDD-01B76B863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73" y="5583498"/>
              <a:ext cx="729828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No. at risk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22" name="Rectangle 41">
              <a:extLst>
                <a:ext uri="{FF2B5EF4-FFF2-40B4-BE49-F238E27FC236}">
                  <a16:creationId xmlns:a16="http://schemas.microsoft.com/office/drawing/2014/main" id="{0B7E2F56-61E8-5731-7192-DB56BD210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731" y="5723455"/>
              <a:ext cx="1713771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 err="1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Sasanlimab</a:t>
              </a: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 + BCG-I+M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23" name="Rectangle 42">
              <a:extLst>
                <a:ext uri="{FF2B5EF4-FFF2-40B4-BE49-F238E27FC236}">
                  <a16:creationId xmlns:a16="http://schemas.microsoft.com/office/drawing/2014/main" id="{800E4C21-FC1F-84FB-70EB-654AB3098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18" y="5865866"/>
              <a:ext cx="683069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BCG-I+M</a:t>
              </a:r>
              <a:endParaRPr kumimoji="0" lang="en-US" altLang="en-US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24" name="Line 43">
              <a:extLst>
                <a:ext uri="{FF2B5EF4-FFF2-40B4-BE49-F238E27FC236}">
                  <a16:creationId xmlns:a16="http://schemas.microsoft.com/office/drawing/2014/main" id="{D46B8670-FD02-BD85-930B-454AA098D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5911" y="1529675"/>
              <a:ext cx="0" cy="372112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25" name="Line 44">
              <a:extLst>
                <a:ext uri="{FF2B5EF4-FFF2-40B4-BE49-F238E27FC236}">
                  <a16:creationId xmlns:a16="http://schemas.microsoft.com/office/drawing/2014/main" id="{0E54C559-0E94-6DF4-AC82-F2F0BA39C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406" y="4818649"/>
              <a:ext cx="7650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26" name="Line 45">
              <a:extLst>
                <a:ext uri="{FF2B5EF4-FFF2-40B4-BE49-F238E27FC236}">
                  <a16:creationId xmlns:a16="http://schemas.microsoft.com/office/drawing/2014/main" id="{F9844C36-487C-78F1-92F1-BD430509B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406" y="4461392"/>
              <a:ext cx="7650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27" name="Line 46">
              <a:extLst>
                <a:ext uri="{FF2B5EF4-FFF2-40B4-BE49-F238E27FC236}">
                  <a16:creationId xmlns:a16="http://schemas.microsoft.com/office/drawing/2014/main" id="{1CFA5859-25A4-8672-351D-73DA68B71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406" y="4105363"/>
              <a:ext cx="7650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28" name="Line 47">
              <a:extLst>
                <a:ext uri="{FF2B5EF4-FFF2-40B4-BE49-F238E27FC236}">
                  <a16:creationId xmlns:a16="http://schemas.microsoft.com/office/drawing/2014/main" id="{91AE3340-BD5D-B22A-58BF-8EF557258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406" y="3748106"/>
              <a:ext cx="7650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29" name="Line 48">
              <a:extLst>
                <a:ext uri="{FF2B5EF4-FFF2-40B4-BE49-F238E27FC236}">
                  <a16:creationId xmlns:a16="http://schemas.microsoft.com/office/drawing/2014/main" id="{C2A92648-D874-2F66-BA26-293A3742B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406" y="3392077"/>
              <a:ext cx="7650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30" name="Line 49">
              <a:extLst>
                <a:ext uri="{FF2B5EF4-FFF2-40B4-BE49-F238E27FC236}">
                  <a16:creationId xmlns:a16="http://schemas.microsoft.com/office/drawing/2014/main" id="{EE7A47F2-DBCF-AB9A-701C-990FA43C3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406" y="3034820"/>
              <a:ext cx="7650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85" name="Line 50">
              <a:extLst>
                <a:ext uri="{FF2B5EF4-FFF2-40B4-BE49-F238E27FC236}">
                  <a16:creationId xmlns:a16="http://schemas.microsoft.com/office/drawing/2014/main" id="{DD6D29B5-78B8-C881-993B-426E07F05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406" y="2676335"/>
              <a:ext cx="7650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86" name="Line 51">
              <a:extLst>
                <a:ext uri="{FF2B5EF4-FFF2-40B4-BE49-F238E27FC236}">
                  <a16:creationId xmlns:a16="http://schemas.microsoft.com/office/drawing/2014/main" id="{6DE3CBD7-A663-F4D3-7659-2AF13C6C5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406" y="2319078"/>
              <a:ext cx="7650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87" name="Line 52">
              <a:extLst>
                <a:ext uri="{FF2B5EF4-FFF2-40B4-BE49-F238E27FC236}">
                  <a16:creationId xmlns:a16="http://schemas.microsoft.com/office/drawing/2014/main" id="{BC9D04E8-AE19-3DA6-E509-12234629F9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406" y="1963049"/>
              <a:ext cx="7650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88" name="Rectangle 53">
              <a:extLst>
                <a:ext uri="{FF2B5EF4-FFF2-40B4-BE49-F238E27FC236}">
                  <a16:creationId xmlns:a16="http://schemas.microsoft.com/office/drawing/2014/main" id="{CD15F54D-5770-B869-743E-8A0CF9E13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907" y="1544407"/>
              <a:ext cx="2356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89" name="Rectangle 54">
              <a:extLst>
                <a:ext uri="{FF2B5EF4-FFF2-40B4-BE49-F238E27FC236}">
                  <a16:creationId xmlns:a16="http://schemas.microsoft.com/office/drawing/2014/main" id="{4F76BD08-8852-22A1-067B-9594CE662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91" y="1901665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0" name="Rectangle 55">
              <a:extLst>
                <a:ext uri="{FF2B5EF4-FFF2-40B4-BE49-F238E27FC236}">
                  <a16:creationId xmlns:a16="http://schemas.microsoft.com/office/drawing/2014/main" id="{DBCA4196-F430-2F86-68A9-BD0117768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91" y="2257694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1" name="Rectangle 56">
              <a:extLst>
                <a:ext uri="{FF2B5EF4-FFF2-40B4-BE49-F238E27FC236}">
                  <a16:creationId xmlns:a16="http://schemas.microsoft.com/office/drawing/2014/main" id="{F3E40EEC-1258-9376-4AA1-E02539EEB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91" y="2617406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2" name="Rectangle 57">
              <a:extLst>
                <a:ext uri="{FF2B5EF4-FFF2-40B4-BE49-F238E27FC236}">
                  <a16:creationId xmlns:a16="http://schemas.microsoft.com/office/drawing/2014/main" id="{DFC7649B-8FB4-DFC7-D470-99DF22112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91" y="2973435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3" name="Rectangle 58">
              <a:extLst>
                <a:ext uri="{FF2B5EF4-FFF2-40B4-BE49-F238E27FC236}">
                  <a16:creationId xmlns:a16="http://schemas.microsoft.com/office/drawing/2014/main" id="{D9FC8A28-E06F-0819-AEEB-4FBD5770D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91" y="3330693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4" name="Rectangle 59">
              <a:extLst>
                <a:ext uri="{FF2B5EF4-FFF2-40B4-BE49-F238E27FC236}">
                  <a16:creationId xmlns:a16="http://schemas.microsoft.com/office/drawing/2014/main" id="{1AD9DA97-1DF5-9E57-C406-A1DE22B38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91" y="3686722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5" name="Rectangle 60">
              <a:extLst>
                <a:ext uri="{FF2B5EF4-FFF2-40B4-BE49-F238E27FC236}">
                  <a16:creationId xmlns:a16="http://schemas.microsoft.com/office/drawing/2014/main" id="{D835AE4E-95D9-4F3B-C91E-7109080C5B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47215" y="3264922"/>
              <a:ext cx="53219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EFS (%)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6" name="Rectangle 61">
              <a:extLst>
                <a:ext uri="{FF2B5EF4-FFF2-40B4-BE49-F238E27FC236}">
                  <a16:creationId xmlns:a16="http://schemas.microsoft.com/office/drawing/2014/main" id="{3C084205-A28F-CF8B-C246-9C08E15DB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91" y="4043978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7" name="Rectangle 62">
              <a:extLst>
                <a:ext uri="{FF2B5EF4-FFF2-40B4-BE49-F238E27FC236}">
                  <a16:creationId xmlns:a16="http://schemas.microsoft.com/office/drawing/2014/main" id="{6C6A7E15-49A8-2A60-0C65-16EA13171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91" y="4400008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8" name="Rectangle 63">
              <a:extLst>
                <a:ext uri="{FF2B5EF4-FFF2-40B4-BE49-F238E27FC236}">
                  <a16:creationId xmlns:a16="http://schemas.microsoft.com/office/drawing/2014/main" id="{C276A497-E3A5-FA46-7C61-D7B888868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91" y="4757265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9" name="Rectangle 64">
              <a:extLst>
                <a:ext uri="{FF2B5EF4-FFF2-40B4-BE49-F238E27FC236}">
                  <a16:creationId xmlns:a16="http://schemas.microsoft.com/office/drawing/2014/main" id="{66D2651E-11A6-63ED-6990-1DDF5D85F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271" y="5115750"/>
              <a:ext cx="785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00" name="Line 65">
              <a:extLst>
                <a:ext uri="{FF2B5EF4-FFF2-40B4-BE49-F238E27FC236}">
                  <a16:creationId xmlns:a16="http://schemas.microsoft.com/office/drawing/2014/main" id="{F9BA401A-33FB-BF13-7968-CFCCCBD5D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5911" y="5250795"/>
              <a:ext cx="737520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6801" name="Rectangle 66">
              <a:extLst>
                <a:ext uri="{FF2B5EF4-FFF2-40B4-BE49-F238E27FC236}">
                  <a16:creationId xmlns:a16="http://schemas.microsoft.com/office/drawing/2014/main" id="{70A1782B-CC8C-E3D0-23C5-4F99F3C9C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866" y="5324457"/>
              <a:ext cx="7854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04" name="Line 69">
              <a:extLst>
                <a:ext uri="{FF2B5EF4-FFF2-40B4-BE49-F238E27FC236}">
                  <a16:creationId xmlns:a16="http://schemas.microsoft.com/office/drawing/2014/main" id="{6F2E5BB2-2D74-F956-9C19-ABCCB3629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378" y="5250795"/>
              <a:ext cx="0" cy="491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6805" name="Rectangle 70">
              <a:extLst>
                <a:ext uri="{FF2B5EF4-FFF2-40B4-BE49-F238E27FC236}">
                  <a16:creationId xmlns:a16="http://schemas.microsoft.com/office/drawing/2014/main" id="{DF3A576E-0076-6CD1-0C62-D9E362D71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537" y="5324457"/>
              <a:ext cx="7854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08" name="Line 73">
              <a:extLst>
                <a:ext uri="{FF2B5EF4-FFF2-40B4-BE49-F238E27FC236}">
                  <a16:creationId xmlns:a16="http://schemas.microsoft.com/office/drawing/2014/main" id="{E6549465-13A1-1854-05BE-72F03CC80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4036" y="5250795"/>
              <a:ext cx="0" cy="491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6809" name="Rectangle 74">
              <a:extLst>
                <a:ext uri="{FF2B5EF4-FFF2-40B4-BE49-F238E27FC236}">
                  <a16:creationId xmlns:a16="http://schemas.microsoft.com/office/drawing/2014/main" id="{D765C567-F4D7-0F6C-654D-D7BFD7930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327" y="5324457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12" name="Line 77">
              <a:extLst>
                <a:ext uri="{FF2B5EF4-FFF2-40B4-BE49-F238E27FC236}">
                  <a16:creationId xmlns:a16="http://schemas.microsoft.com/office/drawing/2014/main" id="{C14000FE-B224-EBCB-0F2D-5AC1FB07B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9681" y="5250795"/>
              <a:ext cx="0" cy="491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6813" name="Rectangle 78">
              <a:extLst>
                <a:ext uri="{FF2B5EF4-FFF2-40B4-BE49-F238E27FC236}">
                  <a16:creationId xmlns:a16="http://schemas.microsoft.com/office/drawing/2014/main" id="{0B818E1A-969A-7195-286B-03BCE6E5C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972" y="5324457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16" name="Line 81">
              <a:extLst>
                <a:ext uri="{FF2B5EF4-FFF2-40B4-BE49-F238E27FC236}">
                  <a16:creationId xmlns:a16="http://schemas.microsoft.com/office/drawing/2014/main" id="{8ED83AF8-C1F7-2CC6-0B16-E8C3188A2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7339" y="5250795"/>
              <a:ext cx="0" cy="491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6817" name="Rectangle 82">
              <a:extLst>
                <a:ext uri="{FF2B5EF4-FFF2-40B4-BE49-F238E27FC236}">
                  <a16:creationId xmlns:a16="http://schemas.microsoft.com/office/drawing/2014/main" id="{9E605E58-3342-0540-A229-12182FBCF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5630" y="5324457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20" name="Line 85">
              <a:extLst>
                <a:ext uri="{FF2B5EF4-FFF2-40B4-BE49-F238E27FC236}">
                  <a16:creationId xmlns:a16="http://schemas.microsoft.com/office/drawing/2014/main" id="{527850AF-60B5-397A-FE2C-4CFBAA57F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2983" y="5250795"/>
              <a:ext cx="0" cy="491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6821" name="Rectangle 86">
              <a:extLst>
                <a:ext uri="{FF2B5EF4-FFF2-40B4-BE49-F238E27FC236}">
                  <a16:creationId xmlns:a16="http://schemas.microsoft.com/office/drawing/2014/main" id="{0DA2E277-EC0B-F128-7219-AA7880138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274" y="5324457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24" name="Line 89">
              <a:extLst>
                <a:ext uri="{FF2B5EF4-FFF2-40B4-BE49-F238E27FC236}">
                  <a16:creationId xmlns:a16="http://schemas.microsoft.com/office/drawing/2014/main" id="{D486384D-251D-4DB7-F29E-2DFECD265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6615" y="5250795"/>
              <a:ext cx="0" cy="491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6825" name="Rectangle 90">
              <a:extLst>
                <a:ext uri="{FF2B5EF4-FFF2-40B4-BE49-F238E27FC236}">
                  <a16:creationId xmlns:a16="http://schemas.microsoft.com/office/drawing/2014/main" id="{3BBE6E2B-60DA-5C49-DECE-AAF8CFB02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8932" y="5324457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36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28" name="Line 93">
              <a:extLst>
                <a:ext uri="{FF2B5EF4-FFF2-40B4-BE49-F238E27FC236}">
                  <a16:creationId xmlns:a16="http://schemas.microsoft.com/office/drawing/2014/main" id="{B718EC72-CF46-D471-F86C-A89E22901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6286" y="5250795"/>
              <a:ext cx="0" cy="491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6829" name="Rectangle 94">
              <a:extLst>
                <a:ext uri="{FF2B5EF4-FFF2-40B4-BE49-F238E27FC236}">
                  <a16:creationId xmlns:a16="http://schemas.microsoft.com/office/drawing/2014/main" id="{550D07AC-25BC-7E34-33B2-5EFCBE032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4577" y="5324457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42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32" name="Rectangle 97">
              <a:extLst>
                <a:ext uri="{FF2B5EF4-FFF2-40B4-BE49-F238E27FC236}">
                  <a16:creationId xmlns:a16="http://schemas.microsoft.com/office/drawing/2014/main" id="{79EC797C-844B-2404-918C-07A6E71C6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209" y="5324457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48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33" name="Rectangle 98">
              <a:extLst>
                <a:ext uri="{FF2B5EF4-FFF2-40B4-BE49-F238E27FC236}">
                  <a16:creationId xmlns:a16="http://schemas.microsoft.com/office/drawing/2014/main" id="{CBC66F62-7445-2007-742C-A3DE46C84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052" y="5500015"/>
              <a:ext cx="46166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Months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34" name="Line 99">
              <a:extLst>
                <a:ext uri="{FF2B5EF4-FFF2-40B4-BE49-F238E27FC236}">
                  <a16:creationId xmlns:a16="http://schemas.microsoft.com/office/drawing/2014/main" id="{6699E98C-4EBE-79BD-C213-E2F0B45EB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0734" y="5250795"/>
              <a:ext cx="0" cy="491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6835" name="Line 100">
              <a:extLst>
                <a:ext uri="{FF2B5EF4-FFF2-40B4-BE49-F238E27FC236}">
                  <a16:creationId xmlns:a16="http://schemas.microsoft.com/office/drawing/2014/main" id="{0826D6CA-B03E-29E0-A1B2-48AE41B13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9918" y="5250795"/>
              <a:ext cx="0" cy="491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6836" name="Line 101">
              <a:extLst>
                <a:ext uri="{FF2B5EF4-FFF2-40B4-BE49-F238E27FC236}">
                  <a16:creationId xmlns:a16="http://schemas.microsoft.com/office/drawing/2014/main" id="{08B155C8-1181-1424-965E-A7B18259F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406" y="5174679"/>
              <a:ext cx="7650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37" name="Line 102">
              <a:extLst>
                <a:ext uri="{FF2B5EF4-FFF2-40B4-BE49-F238E27FC236}">
                  <a16:creationId xmlns:a16="http://schemas.microsoft.com/office/drawing/2014/main" id="{9D5CE43D-808F-C168-DEFF-D928B0157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406" y="1605792"/>
              <a:ext cx="7650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38" name="Rectangle 103">
              <a:extLst>
                <a:ext uri="{FF2B5EF4-FFF2-40B4-BE49-F238E27FC236}">
                  <a16:creationId xmlns:a16="http://schemas.microsoft.com/office/drawing/2014/main" id="{35B4B6A8-B08F-AF0C-D31B-8AA1301E6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172" y="1970379"/>
              <a:ext cx="3991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 dirty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83.0%</a:t>
              </a:r>
            </a:p>
          </p:txBody>
        </p:sp>
        <p:sp>
          <p:nvSpPr>
            <p:cNvPr id="6839" name="Rectangle 104">
              <a:extLst>
                <a:ext uri="{FF2B5EF4-FFF2-40B4-BE49-F238E27FC236}">
                  <a16:creationId xmlns:a16="http://schemas.microsoft.com/office/drawing/2014/main" id="{89D28C8A-029A-A589-2C0F-7427F6DC1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172" y="2377452"/>
              <a:ext cx="3991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71.8%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52" name="Rectangle 117">
              <a:extLst>
                <a:ext uri="{FF2B5EF4-FFF2-40B4-BE49-F238E27FC236}">
                  <a16:creationId xmlns:a16="http://schemas.microsoft.com/office/drawing/2014/main" id="{2F799C15-787E-8B12-FAFE-63028D5A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0338" y="3136319"/>
              <a:ext cx="949338" cy="1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BCG-I+M</a:t>
              </a:r>
              <a:endParaRPr kumimoji="0" lang="en-US" altLang="en-US" sz="1100" b="1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53" name="Rectangle 118">
              <a:extLst>
                <a:ext uri="{FF2B5EF4-FFF2-40B4-BE49-F238E27FC236}">
                  <a16:creationId xmlns:a16="http://schemas.microsoft.com/office/drawing/2014/main" id="{76FB99A7-FFEE-0E9F-42F6-92806A1B2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5835" y="2354283"/>
              <a:ext cx="2445877" cy="1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strike="noStrike" cap="none" normalizeH="0" baseline="0" err="1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Sasanlimab</a:t>
              </a:r>
              <a:r>
                <a:rPr kumimoji="0" lang="en-US" altLang="en-US" sz="1100" b="1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 + BCG-I+M</a:t>
              </a:r>
            </a:p>
          </p:txBody>
        </p:sp>
        <p:grpSp>
          <p:nvGrpSpPr>
            <p:cNvPr id="6854" name="Group 6853">
              <a:extLst>
                <a:ext uri="{FF2B5EF4-FFF2-40B4-BE49-F238E27FC236}">
                  <a16:creationId xmlns:a16="http://schemas.microsoft.com/office/drawing/2014/main" id="{EB6F8AE7-6183-1603-BE10-9764F18442FD}"/>
                </a:ext>
              </a:extLst>
            </p:cNvPr>
            <p:cNvGrpSpPr/>
            <p:nvPr/>
          </p:nvGrpSpPr>
          <p:grpSpPr>
            <a:xfrm>
              <a:off x="3146309" y="1564050"/>
              <a:ext cx="6869316" cy="1718762"/>
              <a:chOff x="3775076" y="595313"/>
              <a:chExt cx="5416550" cy="2222500"/>
            </a:xfrm>
          </p:grpSpPr>
          <p:sp>
            <p:nvSpPr>
              <p:cNvPr id="7146" name="Freeform 119">
                <a:extLst>
                  <a:ext uri="{FF2B5EF4-FFF2-40B4-BE49-F238E27FC236}">
                    <a16:creationId xmlns:a16="http://schemas.microsoft.com/office/drawing/2014/main" id="{38B88D04-D72D-731C-F921-D9DF38584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649288"/>
                <a:ext cx="5308600" cy="2111375"/>
              </a:xfrm>
              <a:custGeom>
                <a:avLst/>
                <a:gdLst>
                  <a:gd name="T0" fmla="*/ 0 w 3344"/>
                  <a:gd name="T1" fmla="*/ 0 h 1330"/>
                  <a:gd name="T2" fmla="*/ 182 w 3344"/>
                  <a:gd name="T3" fmla="*/ 0 h 1330"/>
                  <a:gd name="T4" fmla="*/ 182 w 3344"/>
                  <a:gd name="T5" fmla="*/ 36 h 1330"/>
                  <a:gd name="T6" fmla="*/ 184 w 3344"/>
                  <a:gd name="T7" fmla="*/ 36 h 1330"/>
                  <a:gd name="T8" fmla="*/ 184 w 3344"/>
                  <a:gd name="T9" fmla="*/ 70 h 1330"/>
                  <a:gd name="T10" fmla="*/ 188 w 3344"/>
                  <a:gd name="T11" fmla="*/ 70 h 1330"/>
                  <a:gd name="T12" fmla="*/ 188 w 3344"/>
                  <a:gd name="T13" fmla="*/ 106 h 1330"/>
                  <a:gd name="T14" fmla="*/ 196 w 3344"/>
                  <a:gd name="T15" fmla="*/ 106 h 1330"/>
                  <a:gd name="T16" fmla="*/ 196 w 3344"/>
                  <a:gd name="T17" fmla="*/ 142 h 1330"/>
                  <a:gd name="T18" fmla="*/ 204 w 3344"/>
                  <a:gd name="T19" fmla="*/ 142 h 1330"/>
                  <a:gd name="T20" fmla="*/ 204 w 3344"/>
                  <a:gd name="T21" fmla="*/ 179 h 1330"/>
                  <a:gd name="T22" fmla="*/ 214 w 3344"/>
                  <a:gd name="T23" fmla="*/ 179 h 1330"/>
                  <a:gd name="T24" fmla="*/ 214 w 3344"/>
                  <a:gd name="T25" fmla="*/ 253 h 1330"/>
                  <a:gd name="T26" fmla="*/ 345 w 3344"/>
                  <a:gd name="T27" fmla="*/ 253 h 1330"/>
                  <a:gd name="T28" fmla="*/ 345 w 3344"/>
                  <a:gd name="T29" fmla="*/ 291 h 1330"/>
                  <a:gd name="T30" fmla="*/ 375 w 3344"/>
                  <a:gd name="T31" fmla="*/ 291 h 1330"/>
                  <a:gd name="T32" fmla="*/ 375 w 3344"/>
                  <a:gd name="T33" fmla="*/ 327 h 1330"/>
                  <a:gd name="T34" fmla="*/ 487 w 3344"/>
                  <a:gd name="T35" fmla="*/ 327 h 1330"/>
                  <a:gd name="T36" fmla="*/ 487 w 3344"/>
                  <a:gd name="T37" fmla="*/ 363 h 1330"/>
                  <a:gd name="T38" fmla="*/ 597 w 3344"/>
                  <a:gd name="T39" fmla="*/ 363 h 1330"/>
                  <a:gd name="T40" fmla="*/ 597 w 3344"/>
                  <a:gd name="T41" fmla="*/ 401 h 1330"/>
                  <a:gd name="T42" fmla="*/ 709 w 3344"/>
                  <a:gd name="T43" fmla="*/ 401 h 1330"/>
                  <a:gd name="T44" fmla="*/ 709 w 3344"/>
                  <a:gd name="T45" fmla="*/ 437 h 1330"/>
                  <a:gd name="T46" fmla="*/ 791 w 3344"/>
                  <a:gd name="T47" fmla="*/ 437 h 1330"/>
                  <a:gd name="T48" fmla="*/ 791 w 3344"/>
                  <a:gd name="T49" fmla="*/ 475 h 1330"/>
                  <a:gd name="T50" fmla="*/ 981 w 3344"/>
                  <a:gd name="T51" fmla="*/ 475 h 1330"/>
                  <a:gd name="T52" fmla="*/ 981 w 3344"/>
                  <a:gd name="T53" fmla="*/ 511 h 1330"/>
                  <a:gd name="T54" fmla="*/ 1146 w 3344"/>
                  <a:gd name="T55" fmla="*/ 511 h 1330"/>
                  <a:gd name="T56" fmla="*/ 1146 w 3344"/>
                  <a:gd name="T57" fmla="*/ 547 h 1330"/>
                  <a:gd name="T58" fmla="*/ 1166 w 3344"/>
                  <a:gd name="T59" fmla="*/ 547 h 1330"/>
                  <a:gd name="T60" fmla="*/ 1166 w 3344"/>
                  <a:gd name="T61" fmla="*/ 585 h 1330"/>
                  <a:gd name="T62" fmla="*/ 1178 w 3344"/>
                  <a:gd name="T63" fmla="*/ 585 h 1330"/>
                  <a:gd name="T64" fmla="*/ 1178 w 3344"/>
                  <a:gd name="T65" fmla="*/ 621 h 1330"/>
                  <a:gd name="T66" fmla="*/ 1386 w 3344"/>
                  <a:gd name="T67" fmla="*/ 621 h 1330"/>
                  <a:gd name="T68" fmla="*/ 1386 w 3344"/>
                  <a:gd name="T69" fmla="*/ 659 h 1330"/>
                  <a:gd name="T70" fmla="*/ 1925 w 3344"/>
                  <a:gd name="T71" fmla="*/ 659 h 1330"/>
                  <a:gd name="T72" fmla="*/ 1925 w 3344"/>
                  <a:gd name="T73" fmla="*/ 697 h 1330"/>
                  <a:gd name="T74" fmla="*/ 2143 w 3344"/>
                  <a:gd name="T75" fmla="*/ 697 h 1330"/>
                  <a:gd name="T76" fmla="*/ 2143 w 3344"/>
                  <a:gd name="T77" fmla="*/ 737 h 1330"/>
                  <a:gd name="T78" fmla="*/ 2157 w 3344"/>
                  <a:gd name="T79" fmla="*/ 737 h 1330"/>
                  <a:gd name="T80" fmla="*/ 2157 w 3344"/>
                  <a:gd name="T81" fmla="*/ 777 h 1330"/>
                  <a:gd name="T82" fmla="*/ 2291 w 3344"/>
                  <a:gd name="T83" fmla="*/ 777 h 1330"/>
                  <a:gd name="T84" fmla="*/ 2291 w 3344"/>
                  <a:gd name="T85" fmla="*/ 820 h 1330"/>
                  <a:gd name="T86" fmla="*/ 2623 w 3344"/>
                  <a:gd name="T87" fmla="*/ 820 h 1330"/>
                  <a:gd name="T88" fmla="*/ 2623 w 3344"/>
                  <a:gd name="T89" fmla="*/ 890 h 1330"/>
                  <a:gd name="T90" fmla="*/ 2655 w 3344"/>
                  <a:gd name="T91" fmla="*/ 890 h 1330"/>
                  <a:gd name="T92" fmla="*/ 2655 w 3344"/>
                  <a:gd name="T93" fmla="*/ 962 h 1330"/>
                  <a:gd name="T94" fmla="*/ 2732 w 3344"/>
                  <a:gd name="T95" fmla="*/ 962 h 1330"/>
                  <a:gd name="T96" fmla="*/ 2732 w 3344"/>
                  <a:gd name="T97" fmla="*/ 1034 h 1330"/>
                  <a:gd name="T98" fmla="*/ 2776 w 3344"/>
                  <a:gd name="T99" fmla="*/ 1034 h 1330"/>
                  <a:gd name="T100" fmla="*/ 2776 w 3344"/>
                  <a:gd name="T101" fmla="*/ 1106 h 1330"/>
                  <a:gd name="T102" fmla="*/ 2952 w 3344"/>
                  <a:gd name="T103" fmla="*/ 1106 h 1330"/>
                  <a:gd name="T104" fmla="*/ 2952 w 3344"/>
                  <a:gd name="T105" fmla="*/ 1330 h 1330"/>
                  <a:gd name="T106" fmla="*/ 3344 w 3344"/>
                  <a:gd name="T107" fmla="*/ 1330 h 1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4" h="133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36"/>
                    </a:lnTo>
                    <a:lnTo>
                      <a:pt x="184" y="36"/>
                    </a:lnTo>
                    <a:lnTo>
                      <a:pt x="184" y="70"/>
                    </a:lnTo>
                    <a:lnTo>
                      <a:pt x="188" y="70"/>
                    </a:lnTo>
                    <a:lnTo>
                      <a:pt x="188" y="106"/>
                    </a:lnTo>
                    <a:lnTo>
                      <a:pt x="196" y="106"/>
                    </a:lnTo>
                    <a:lnTo>
                      <a:pt x="196" y="142"/>
                    </a:lnTo>
                    <a:lnTo>
                      <a:pt x="204" y="142"/>
                    </a:lnTo>
                    <a:lnTo>
                      <a:pt x="204" y="179"/>
                    </a:lnTo>
                    <a:lnTo>
                      <a:pt x="214" y="179"/>
                    </a:lnTo>
                    <a:lnTo>
                      <a:pt x="214" y="253"/>
                    </a:lnTo>
                    <a:lnTo>
                      <a:pt x="345" y="253"/>
                    </a:lnTo>
                    <a:lnTo>
                      <a:pt x="345" y="291"/>
                    </a:lnTo>
                    <a:lnTo>
                      <a:pt x="375" y="291"/>
                    </a:lnTo>
                    <a:lnTo>
                      <a:pt x="375" y="327"/>
                    </a:lnTo>
                    <a:lnTo>
                      <a:pt x="487" y="327"/>
                    </a:lnTo>
                    <a:lnTo>
                      <a:pt x="487" y="363"/>
                    </a:lnTo>
                    <a:lnTo>
                      <a:pt x="597" y="363"/>
                    </a:lnTo>
                    <a:lnTo>
                      <a:pt x="597" y="401"/>
                    </a:lnTo>
                    <a:lnTo>
                      <a:pt x="709" y="401"/>
                    </a:lnTo>
                    <a:lnTo>
                      <a:pt x="709" y="437"/>
                    </a:lnTo>
                    <a:lnTo>
                      <a:pt x="791" y="437"/>
                    </a:lnTo>
                    <a:lnTo>
                      <a:pt x="791" y="475"/>
                    </a:lnTo>
                    <a:lnTo>
                      <a:pt x="981" y="475"/>
                    </a:lnTo>
                    <a:lnTo>
                      <a:pt x="981" y="511"/>
                    </a:lnTo>
                    <a:lnTo>
                      <a:pt x="1146" y="511"/>
                    </a:lnTo>
                    <a:lnTo>
                      <a:pt x="1146" y="547"/>
                    </a:lnTo>
                    <a:lnTo>
                      <a:pt x="1166" y="547"/>
                    </a:lnTo>
                    <a:lnTo>
                      <a:pt x="1166" y="585"/>
                    </a:lnTo>
                    <a:lnTo>
                      <a:pt x="1178" y="585"/>
                    </a:lnTo>
                    <a:lnTo>
                      <a:pt x="1178" y="621"/>
                    </a:lnTo>
                    <a:lnTo>
                      <a:pt x="1386" y="621"/>
                    </a:lnTo>
                    <a:lnTo>
                      <a:pt x="1386" y="659"/>
                    </a:lnTo>
                    <a:lnTo>
                      <a:pt x="1925" y="659"/>
                    </a:lnTo>
                    <a:lnTo>
                      <a:pt x="1925" y="697"/>
                    </a:lnTo>
                    <a:lnTo>
                      <a:pt x="2143" y="697"/>
                    </a:lnTo>
                    <a:lnTo>
                      <a:pt x="2143" y="737"/>
                    </a:lnTo>
                    <a:lnTo>
                      <a:pt x="2157" y="737"/>
                    </a:lnTo>
                    <a:lnTo>
                      <a:pt x="2157" y="777"/>
                    </a:lnTo>
                    <a:lnTo>
                      <a:pt x="2291" y="777"/>
                    </a:lnTo>
                    <a:lnTo>
                      <a:pt x="2291" y="820"/>
                    </a:lnTo>
                    <a:lnTo>
                      <a:pt x="2623" y="820"/>
                    </a:lnTo>
                    <a:lnTo>
                      <a:pt x="2623" y="890"/>
                    </a:lnTo>
                    <a:lnTo>
                      <a:pt x="2655" y="890"/>
                    </a:lnTo>
                    <a:lnTo>
                      <a:pt x="2655" y="962"/>
                    </a:lnTo>
                    <a:lnTo>
                      <a:pt x="2732" y="962"/>
                    </a:lnTo>
                    <a:lnTo>
                      <a:pt x="2732" y="1034"/>
                    </a:lnTo>
                    <a:lnTo>
                      <a:pt x="2776" y="1034"/>
                    </a:lnTo>
                    <a:lnTo>
                      <a:pt x="2776" y="1106"/>
                    </a:lnTo>
                    <a:lnTo>
                      <a:pt x="2952" y="1106"/>
                    </a:lnTo>
                    <a:lnTo>
                      <a:pt x="2952" y="1330"/>
                    </a:lnTo>
                    <a:lnTo>
                      <a:pt x="3344" y="1330"/>
                    </a:lnTo>
                  </a:path>
                </a:pathLst>
              </a:custGeom>
              <a:noFill/>
              <a:ln w="1270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47" name="Line 120">
                <a:extLst>
                  <a:ext uri="{FF2B5EF4-FFF2-40B4-BE49-F238E27FC236}">
                    <a16:creationId xmlns:a16="http://schemas.microsoft.com/office/drawing/2014/main" id="{36255940-40E5-3F21-A4EB-8B96E05C4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48" name="Line 121">
                <a:extLst>
                  <a:ext uri="{FF2B5EF4-FFF2-40B4-BE49-F238E27FC236}">
                    <a16:creationId xmlns:a16="http://schemas.microsoft.com/office/drawing/2014/main" id="{04DA8D31-CD7B-5F48-E46F-0CFEDB5E3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49" name="Line 122">
                <a:extLst>
                  <a:ext uri="{FF2B5EF4-FFF2-40B4-BE49-F238E27FC236}">
                    <a16:creationId xmlns:a16="http://schemas.microsoft.com/office/drawing/2014/main" id="{152ECDC1-2B76-10DB-9C5F-A87ACF4B6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50" name="Line 123">
                <a:extLst>
                  <a:ext uri="{FF2B5EF4-FFF2-40B4-BE49-F238E27FC236}">
                    <a16:creationId xmlns:a16="http://schemas.microsoft.com/office/drawing/2014/main" id="{A5A18445-C095-667D-0EBC-185462F43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51" name="Line 124">
                <a:extLst>
                  <a:ext uri="{FF2B5EF4-FFF2-40B4-BE49-F238E27FC236}">
                    <a16:creationId xmlns:a16="http://schemas.microsoft.com/office/drawing/2014/main" id="{A5BE4951-3ED7-121C-EFC1-8952F152B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52" name="Line 125">
                <a:extLst>
                  <a:ext uri="{FF2B5EF4-FFF2-40B4-BE49-F238E27FC236}">
                    <a16:creationId xmlns:a16="http://schemas.microsoft.com/office/drawing/2014/main" id="{12568EA5-5DD4-E273-7E1B-B2F0107E3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53" name="Line 126">
                <a:extLst>
                  <a:ext uri="{FF2B5EF4-FFF2-40B4-BE49-F238E27FC236}">
                    <a16:creationId xmlns:a16="http://schemas.microsoft.com/office/drawing/2014/main" id="{E9EB064F-D33C-6D13-3E76-0C780BB09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54" name="Line 127">
                <a:extLst>
                  <a:ext uri="{FF2B5EF4-FFF2-40B4-BE49-F238E27FC236}">
                    <a16:creationId xmlns:a16="http://schemas.microsoft.com/office/drawing/2014/main" id="{B7BCEC8C-2F50-D3DC-252B-25F593A18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55" name="Line 128">
                <a:extLst>
                  <a:ext uri="{FF2B5EF4-FFF2-40B4-BE49-F238E27FC236}">
                    <a16:creationId xmlns:a16="http://schemas.microsoft.com/office/drawing/2014/main" id="{CD998565-533F-3E5B-92FD-CBAA6AF2F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56" name="Line 129">
                <a:extLst>
                  <a:ext uri="{FF2B5EF4-FFF2-40B4-BE49-F238E27FC236}">
                    <a16:creationId xmlns:a16="http://schemas.microsoft.com/office/drawing/2014/main" id="{9C4593C6-A0C4-5327-1B58-51A3698FD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57" name="Line 130">
                <a:extLst>
                  <a:ext uri="{FF2B5EF4-FFF2-40B4-BE49-F238E27FC236}">
                    <a16:creationId xmlns:a16="http://schemas.microsoft.com/office/drawing/2014/main" id="{41AA8C7C-B398-119C-91B9-1ACE0D912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58" name="Line 131">
                <a:extLst>
                  <a:ext uri="{FF2B5EF4-FFF2-40B4-BE49-F238E27FC236}">
                    <a16:creationId xmlns:a16="http://schemas.microsoft.com/office/drawing/2014/main" id="{2170D518-858B-B6C4-8C33-CC168C417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59" name="Line 132">
                <a:extLst>
                  <a:ext uri="{FF2B5EF4-FFF2-40B4-BE49-F238E27FC236}">
                    <a16:creationId xmlns:a16="http://schemas.microsoft.com/office/drawing/2014/main" id="{86906A67-1006-90DE-0CEA-BDF1C59A1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526" y="8175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60" name="Line 133">
                <a:extLst>
                  <a:ext uri="{FF2B5EF4-FFF2-40B4-BE49-F238E27FC236}">
                    <a16:creationId xmlns:a16="http://schemas.microsoft.com/office/drawing/2014/main" id="{C1ECE447-DA8A-5938-F8B4-BA10D4556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501" y="7635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61" name="Line 134">
                <a:extLst>
                  <a:ext uri="{FF2B5EF4-FFF2-40B4-BE49-F238E27FC236}">
                    <a16:creationId xmlns:a16="http://schemas.microsoft.com/office/drawing/2014/main" id="{42FDD295-A824-69BC-9BD7-4229519B9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3051" y="874713"/>
                <a:ext cx="112713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62" name="Line 135">
                <a:extLst>
                  <a:ext uri="{FF2B5EF4-FFF2-40B4-BE49-F238E27FC236}">
                    <a16:creationId xmlns:a16="http://schemas.microsoft.com/office/drawing/2014/main" id="{E090C0A6-848B-1F53-54F3-185DC1032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201" y="820738"/>
                <a:ext cx="0" cy="112713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63" name="Line 136">
                <a:extLst>
                  <a:ext uri="{FF2B5EF4-FFF2-40B4-BE49-F238E27FC236}">
                    <a16:creationId xmlns:a16="http://schemas.microsoft.com/office/drawing/2014/main" id="{25647180-197B-05B6-44EC-3AEDEC14A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8926" y="933451"/>
                <a:ext cx="112713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64" name="Line 137">
                <a:extLst>
                  <a:ext uri="{FF2B5EF4-FFF2-40B4-BE49-F238E27FC236}">
                    <a16:creationId xmlns:a16="http://schemas.microsoft.com/office/drawing/2014/main" id="{1D5A2869-67F6-9526-DB31-CC4ACADB3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6076" y="877888"/>
                <a:ext cx="0" cy="112713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65" name="Line 138">
                <a:extLst>
                  <a:ext uri="{FF2B5EF4-FFF2-40B4-BE49-F238E27FC236}">
                    <a16:creationId xmlns:a16="http://schemas.microsoft.com/office/drawing/2014/main" id="{56194823-24E5-9FC9-B5CE-0620EA5DA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69545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66" name="Line 139">
                <a:extLst>
                  <a:ext uri="{FF2B5EF4-FFF2-40B4-BE49-F238E27FC236}">
                    <a16:creationId xmlns:a16="http://schemas.microsoft.com/office/drawing/2014/main" id="{040B10DD-CA2B-6148-ABF2-0DCACA329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3626" y="16383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67" name="Line 140">
                <a:extLst>
                  <a:ext uri="{FF2B5EF4-FFF2-40B4-BE49-F238E27FC236}">
                    <a16:creationId xmlns:a16="http://schemas.microsoft.com/office/drawing/2014/main" id="{726134D4-DA73-52BE-2016-A6FB30023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07126" y="169545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68" name="Line 141">
                <a:extLst>
                  <a:ext uri="{FF2B5EF4-FFF2-40B4-BE49-F238E27FC236}">
                    <a16:creationId xmlns:a16="http://schemas.microsoft.com/office/drawing/2014/main" id="{2CD955BB-E9D6-9EE4-1C3A-D37814BCE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1101" y="16383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69" name="Line 142">
                <a:extLst>
                  <a:ext uri="{FF2B5EF4-FFF2-40B4-BE49-F238E27FC236}">
                    <a16:creationId xmlns:a16="http://schemas.microsoft.com/office/drawing/2014/main" id="{50EAB620-E8B5-65DE-370C-44826ECF5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3326" y="169545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70" name="Line 143">
                <a:extLst>
                  <a:ext uri="{FF2B5EF4-FFF2-40B4-BE49-F238E27FC236}">
                    <a16:creationId xmlns:a16="http://schemas.microsoft.com/office/drawing/2014/main" id="{AD627437-A290-C55C-4D36-232A8B50B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0476" y="16383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71" name="Line 144">
                <a:extLst>
                  <a:ext uri="{FF2B5EF4-FFF2-40B4-BE49-F238E27FC236}">
                    <a16:creationId xmlns:a16="http://schemas.microsoft.com/office/drawing/2014/main" id="{A080881B-6793-E393-0B48-2B95F7628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9076" y="169545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72" name="Line 145">
                <a:extLst>
                  <a:ext uri="{FF2B5EF4-FFF2-40B4-BE49-F238E27FC236}">
                    <a16:creationId xmlns:a16="http://schemas.microsoft.com/office/drawing/2014/main" id="{A6607E17-03ED-B836-5C07-7772D7ECA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3051" y="16383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73" name="Line 146">
                <a:extLst>
                  <a:ext uri="{FF2B5EF4-FFF2-40B4-BE49-F238E27FC236}">
                    <a16:creationId xmlns:a16="http://schemas.microsoft.com/office/drawing/2014/main" id="{076EAA72-1113-C6D2-E38B-3BBFE23A0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8" y="1819276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74" name="Line 147">
                <a:extLst>
                  <a:ext uri="{FF2B5EF4-FFF2-40B4-BE49-F238E27FC236}">
                    <a16:creationId xmlns:a16="http://schemas.microsoft.com/office/drawing/2014/main" id="{8FC7769D-E1CD-FB7E-C1EE-8C4F18D44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762126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75" name="Line 148">
                <a:extLst>
                  <a:ext uri="{FF2B5EF4-FFF2-40B4-BE49-F238E27FC236}">
                    <a16:creationId xmlns:a16="http://schemas.microsoft.com/office/drawing/2014/main" id="{AC8B0449-E30F-C8A1-296B-544CE9C628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3" y="1819276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76" name="Line 149">
                <a:extLst>
                  <a:ext uri="{FF2B5EF4-FFF2-40B4-BE49-F238E27FC236}">
                    <a16:creationId xmlns:a16="http://schemas.microsoft.com/office/drawing/2014/main" id="{918BCD6F-AE8F-C61D-F678-4E04C54B0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762126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77" name="Line 150">
                <a:extLst>
                  <a:ext uri="{FF2B5EF4-FFF2-40B4-BE49-F238E27FC236}">
                    <a16:creationId xmlns:a16="http://schemas.microsoft.com/office/drawing/2014/main" id="{FF49E47F-BE51-D26D-CF08-F35D01933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1882776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78" name="Line 151">
                <a:extLst>
                  <a:ext uri="{FF2B5EF4-FFF2-40B4-BE49-F238E27FC236}">
                    <a16:creationId xmlns:a16="http://schemas.microsoft.com/office/drawing/2014/main" id="{6164450A-773E-9C37-62F1-D5E9C6055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1828801"/>
                <a:ext cx="0" cy="112713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79" name="Line 152">
                <a:extLst>
                  <a:ext uri="{FF2B5EF4-FFF2-40B4-BE49-F238E27FC236}">
                    <a16:creationId xmlns:a16="http://schemas.microsoft.com/office/drawing/2014/main" id="{E8ED53AA-BCA8-C725-6F71-3EE3F68FC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0788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80" name="Line 153">
                <a:extLst>
                  <a:ext uri="{FF2B5EF4-FFF2-40B4-BE49-F238E27FC236}">
                    <a16:creationId xmlns:a16="http://schemas.microsoft.com/office/drawing/2014/main" id="{760A32FF-FEB2-AC2B-A01B-AB96AF7ED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27938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81" name="Line 154">
                <a:extLst>
                  <a:ext uri="{FF2B5EF4-FFF2-40B4-BE49-F238E27FC236}">
                    <a16:creationId xmlns:a16="http://schemas.microsoft.com/office/drawing/2014/main" id="{0F61B290-353E-622B-09EC-1C03BCE2B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24763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82" name="Line 155">
                <a:extLst>
                  <a:ext uri="{FF2B5EF4-FFF2-40B4-BE49-F238E27FC236}">
                    <a16:creationId xmlns:a16="http://schemas.microsoft.com/office/drawing/2014/main" id="{3862CC80-C6EF-823B-5586-E8B3C8D2B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83" name="Line 156">
                <a:extLst>
                  <a:ext uri="{FF2B5EF4-FFF2-40B4-BE49-F238E27FC236}">
                    <a16:creationId xmlns:a16="http://schemas.microsoft.com/office/drawing/2014/main" id="{9A4B3E5F-F494-8DF8-3171-C0A16C0D9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84" name="Line 157">
                <a:extLst>
                  <a:ext uri="{FF2B5EF4-FFF2-40B4-BE49-F238E27FC236}">
                    <a16:creationId xmlns:a16="http://schemas.microsoft.com/office/drawing/2014/main" id="{B1CB59B7-8DB6-FA59-9C26-77020206F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8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85" name="Line 158">
                <a:extLst>
                  <a:ext uri="{FF2B5EF4-FFF2-40B4-BE49-F238E27FC236}">
                    <a16:creationId xmlns:a16="http://schemas.microsoft.com/office/drawing/2014/main" id="{D6EB1EC0-A6AE-79C1-86ED-6ADD2A63E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3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86" name="Line 159">
                <a:extLst>
                  <a:ext uri="{FF2B5EF4-FFF2-40B4-BE49-F238E27FC236}">
                    <a16:creationId xmlns:a16="http://schemas.microsoft.com/office/drawing/2014/main" id="{89FB67FF-5DF4-A1F9-1940-2D073B5B8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8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87" name="Line 160">
                <a:extLst>
                  <a:ext uri="{FF2B5EF4-FFF2-40B4-BE49-F238E27FC236}">
                    <a16:creationId xmlns:a16="http://schemas.microsoft.com/office/drawing/2014/main" id="{5E6CE89D-CF86-4974-945F-02F5D28CD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3513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88" name="Line 161">
                <a:extLst>
                  <a:ext uri="{FF2B5EF4-FFF2-40B4-BE49-F238E27FC236}">
                    <a16:creationId xmlns:a16="http://schemas.microsoft.com/office/drawing/2014/main" id="{65234658-FE74-E991-3A27-403332514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89" name="Line 162">
                <a:extLst>
                  <a:ext uri="{FF2B5EF4-FFF2-40B4-BE49-F238E27FC236}">
                    <a16:creationId xmlns:a16="http://schemas.microsoft.com/office/drawing/2014/main" id="{41EB8C43-1FFE-B16D-9F14-B5A0143FB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3513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90" name="Line 163">
                <a:extLst>
                  <a:ext uri="{FF2B5EF4-FFF2-40B4-BE49-F238E27FC236}">
                    <a16:creationId xmlns:a16="http://schemas.microsoft.com/office/drawing/2014/main" id="{7FAF63DA-371E-8C6A-8E44-66722CDAD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91" name="Line 164">
                <a:extLst>
                  <a:ext uri="{FF2B5EF4-FFF2-40B4-BE49-F238E27FC236}">
                    <a16:creationId xmlns:a16="http://schemas.microsoft.com/office/drawing/2014/main" id="{BE7ED8A4-56AC-738A-20E7-6D1481475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3513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92" name="Line 165">
                <a:extLst>
                  <a:ext uri="{FF2B5EF4-FFF2-40B4-BE49-F238E27FC236}">
                    <a16:creationId xmlns:a16="http://schemas.microsoft.com/office/drawing/2014/main" id="{C8ACBC3A-00C0-E3B5-F3FA-22C3287AB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93" name="Line 166">
                <a:extLst>
                  <a:ext uri="{FF2B5EF4-FFF2-40B4-BE49-F238E27FC236}">
                    <a16:creationId xmlns:a16="http://schemas.microsoft.com/office/drawing/2014/main" id="{952B43F0-A860-0048-E647-75BC19155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3513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94" name="Line 167">
                <a:extLst>
                  <a:ext uri="{FF2B5EF4-FFF2-40B4-BE49-F238E27FC236}">
                    <a16:creationId xmlns:a16="http://schemas.microsoft.com/office/drawing/2014/main" id="{2219AA28-34E2-CC7C-1DC6-4CFBFF954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95" name="Line 168">
                <a:extLst>
                  <a:ext uri="{FF2B5EF4-FFF2-40B4-BE49-F238E27FC236}">
                    <a16:creationId xmlns:a16="http://schemas.microsoft.com/office/drawing/2014/main" id="{6DEF1387-5006-3836-628E-7558E3E66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8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96" name="Line 169">
                <a:extLst>
                  <a:ext uri="{FF2B5EF4-FFF2-40B4-BE49-F238E27FC236}">
                    <a16:creationId xmlns:a16="http://schemas.microsoft.com/office/drawing/2014/main" id="{DF5F5DEB-9AE1-5E70-EE15-684C06CE2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3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97" name="Line 170">
                <a:extLst>
                  <a:ext uri="{FF2B5EF4-FFF2-40B4-BE49-F238E27FC236}">
                    <a16:creationId xmlns:a16="http://schemas.microsoft.com/office/drawing/2014/main" id="{1A9D4D9E-A3BC-EF3A-EEBF-CB07008FA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8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98" name="Line 171">
                <a:extLst>
                  <a:ext uri="{FF2B5EF4-FFF2-40B4-BE49-F238E27FC236}">
                    <a16:creationId xmlns:a16="http://schemas.microsoft.com/office/drawing/2014/main" id="{24517A78-798C-F58D-8CBE-962EC13D8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6538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99" name="Line 172">
                <a:extLst>
                  <a:ext uri="{FF2B5EF4-FFF2-40B4-BE49-F238E27FC236}">
                    <a16:creationId xmlns:a16="http://schemas.microsoft.com/office/drawing/2014/main" id="{57F7C25C-74AD-6D3B-70A9-C681DACCC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3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00" name="Line 173">
                <a:extLst>
                  <a:ext uri="{FF2B5EF4-FFF2-40B4-BE49-F238E27FC236}">
                    <a16:creationId xmlns:a16="http://schemas.microsoft.com/office/drawing/2014/main" id="{876831C5-194F-CCF1-2204-644977134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3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01" name="Line 174">
                <a:extLst>
                  <a:ext uri="{FF2B5EF4-FFF2-40B4-BE49-F238E27FC236}">
                    <a16:creationId xmlns:a16="http://schemas.microsoft.com/office/drawing/2014/main" id="{F98B1E66-96B9-F6E7-63B3-5D7A8D153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8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02" name="Line 175">
                <a:extLst>
                  <a:ext uri="{FF2B5EF4-FFF2-40B4-BE49-F238E27FC236}">
                    <a16:creationId xmlns:a16="http://schemas.microsoft.com/office/drawing/2014/main" id="{E96D2780-5A12-4863-0CF0-B931CCD91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03" name="Line 176">
                <a:extLst>
                  <a:ext uri="{FF2B5EF4-FFF2-40B4-BE49-F238E27FC236}">
                    <a16:creationId xmlns:a16="http://schemas.microsoft.com/office/drawing/2014/main" id="{C9EC104C-AE2F-A760-B0B3-1436757C8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8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04" name="Line 177">
                <a:extLst>
                  <a:ext uri="{FF2B5EF4-FFF2-40B4-BE49-F238E27FC236}">
                    <a16:creationId xmlns:a16="http://schemas.microsoft.com/office/drawing/2014/main" id="{BCFB5270-3A79-3D3E-8DEE-D964ED67B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05" name="Line 178">
                <a:extLst>
                  <a:ext uri="{FF2B5EF4-FFF2-40B4-BE49-F238E27FC236}">
                    <a16:creationId xmlns:a16="http://schemas.microsoft.com/office/drawing/2014/main" id="{1C745984-F4F0-8E95-4C52-E360B4712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8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06" name="Line 179">
                <a:extLst>
                  <a:ext uri="{FF2B5EF4-FFF2-40B4-BE49-F238E27FC236}">
                    <a16:creationId xmlns:a16="http://schemas.microsoft.com/office/drawing/2014/main" id="{1D407AE0-13ED-055A-DAA7-BFB29C278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3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07" name="Line 180">
                <a:extLst>
                  <a:ext uri="{FF2B5EF4-FFF2-40B4-BE49-F238E27FC236}">
                    <a16:creationId xmlns:a16="http://schemas.microsoft.com/office/drawing/2014/main" id="{1A044C84-3FE7-0C70-B943-3D2C573F8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08" name="Line 181">
                <a:extLst>
                  <a:ext uri="{FF2B5EF4-FFF2-40B4-BE49-F238E27FC236}">
                    <a16:creationId xmlns:a16="http://schemas.microsoft.com/office/drawing/2014/main" id="{E35B92DC-9865-0C1F-B3B2-D8649E143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8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09" name="Line 182">
                <a:extLst>
                  <a:ext uri="{FF2B5EF4-FFF2-40B4-BE49-F238E27FC236}">
                    <a16:creationId xmlns:a16="http://schemas.microsoft.com/office/drawing/2014/main" id="{204B3D69-C7CD-78D2-C522-0E5FBC61A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10" name="Line 183">
                <a:extLst>
                  <a:ext uri="{FF2B5EF4-FFF2-40B4-BE49-F238E27FC236}">
                    <a16:creationId xmlns:a16="http://schemas.microsoft.com/office/drawing/2014/main" id="{11568B10-55D7-3381-4142-B9122F5BD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8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11" name="Line 184">
                <a:extLst>
                  <a:ext uri="{FF2B5EF4-FFF2-40B4-BE49-F238E27FC236}">
                    <a16:creationId xmlns:a16="http://schemas.microsoft.com/office/drawing/2014/main" id="{31262565-2E7F-C7C2-9A7F-0AB07C04E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8438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12" name="Line 185">
                <a:extLst>
                  <a:ext uri="{FF2B5EF4-FFF2-40B4-BE49-F238E27FC236}">
                    <a16:creationId xmlns:a16="http://schemas.microsoft.com/office/drawing/2014/main" id="{3240B1FD-F412-C264-B8BB-5F1CF2023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5588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13" name="Line 186">
                <a:extLst>
                  <a:ext uri="{FF2B5EF4-FFF2-40B4-BE49-F238E27FC236}">
                    <a16:creationId xmlns:a16="http://schemas.microsoft.com/office/drawing/2014/main" id="{CE5B3A7A-06A4-D4ED-286B-12C58D32D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8438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14" name="Line 187">
                <a:extLst>
                  <a:ext uri="{FF2B5EF4-FFF2-40B4-BE49-F238E27FC236}">
                    <a16:creationId xmlns:a16="http://schemas.microsoft.com/office/drawing/2014/main" id="{833A5154-8317-B4AB-08C3-85F0B56DB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5588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15" name="Line 188">
                <a:extLst>
                  <a:ext uri="{FF2B5EF4-FFF2-40B4-BE49-F238E27FC236}">
                    <a16:creationId xmlns:a16="http://schemas.microsoft.com/office/drawing/2014/main" id="{12CD731B-5F10-B1A6-533D-9DCE6B005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6538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16" name="Line 189">
                <a:extLst>
                  <a:ext uri="{FF2B5EF4-FFF2-40B4-BE49-F238E27FC236}">
                    <a16:creationId xmlns:a16="http://schemas.microsoft.com/office/drawing/2014/main" id="{83C0D536-E59D-EFFD-64F1-A5A11430D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0513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17" name="Line 190">
                <a:extLst>
                  <a:ext uri="{FF2B5EF4-FFF2-40B4-BE49-F238E27FC236}">
                    <a16:creationId xmlns:a16="http://schemas.microsoft.com/office/drawing/2014/main" id="{6672F441-6E2E-3659-CED1-BD0E12564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4163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18" name="Line 191">
                <a:extLst>
                  <a:ext uri="{FF2B5EF4-FFF2-40B4-BE49-F238E27FC236}">
                    <a16:creationId xmlns:a16="http://schemas.microsoft.com/office/drawing/2014/main" id="{3778663A-A1AC-0834-E41E-33C25AF6D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8138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19" name="Line 192">
                <a:extLst>
                  <a:ext uri="{FF2B5EF4-FFF2-40B4-BE49-F238E27FC236}">
                    <a16:creationId xmlns:a16="http://schemas.microsoft.com/office/drawing/2014/main" id="{767AB614-67EA-ECAD-3697-7BDAC5DD0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4013" y="2062163"/>
                <a:ext cx="112713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20" name="Line 193">
                <a:extLst>
                  <a:ext uri="{FF2B5EF4-FFF2-40B4-BE49-F238E27FC236}">
                    <a16:creationId xmlns:a16="http://schemas.microsoft.com/office/drawing/2014/main" id="{967CA12B-DE62-DC73-9AC2-651129215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7988" y="20050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21" name="Line 194">
                <a:extLst>
                  <a:ext uri="{FF2B5EF4-FFF2-40B4-BE49-F238E27FC236}">
                    <a16:creationId xmlns:a16="http://schemas.microsoft.com/office/drawing/2014/main" id="{2F782AA2-DD9E-B565-3F0F-DDAFD7BB0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22" name="Line 195">
                <a:extLst>
                  <a:ext uri="{FF2B5EF4-FFF2-40B4-BE49-F238E27FC236}">
                    <a16:creationId xmlns:a16="http://schemas.microsoft.com/office/drawing/2014/main" id="{F5C13A29-F40A-EB37-C84C-42451EC51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5001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23" name="Line 196">
                <a:extLst>
                  <a:ext uri="{FF2B5EF4-FFF2-40B4-BE49-F238E27FC236}">
                    <a16:creationId xmlns:a16="http://schemas.microsoft.com/office/drawing/2014/main" id="{C37A32C3-5A21-A46B-B566-46635F5CB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5951" y="24050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24" name="Line 197">
                <a:extLst>
                  <a:ext uri="{FF2B5EF4-FFF2-40B4-BE49-F238E27FC236}">
                    <a16:creationId xmlns:a16="http://schemas.microsoft.com/office/drawing/2014/main" id="{40754F8D-E29B-32DE-1875-778EBD6C3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3101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25" name="Line 198">
                <a:extLst>
                  <a:ext uri="{FF2B5EF4-FFF2-40B4-BE49-F238E27FC236}">
                    <a16:creationId xmlns:a16="http://schemas.microsoft.com/office/drawing/2014/main" id="{EFC42ACE-F821-4435-3484-B083BFCCA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83576" y="24050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26" name="Line 199">
                <a:extLst>
                  <a:ext uri="{FF2B5EF4-FFF2-40B4-BE49-F238E27FC236}">
                    <a16:creationId xmlns:a16="http://schemas.microsoft.com/office/drawing/2014/main" id="{AD62F11D-816F-BCFF-F671-A5D4FDD55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07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27" name="Line 200">
                <a:extLst>
                  <a:ext uri="{FF2B5EF4-FFF2-40B4-BE49-F238E27FC236}">
                    <a16:creationId xmlns:a16="http://schemas.microsoft.com/office/drawing/2014/main" id="{DA751DDA-DACE-62BA-F746-32B793C5B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4701" y="24050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28" name="Line 201">
                <a:extLst>
                  <a:ext uri="{FF2B5EF4-FFF2-40B4-BE49-F238E27FC236}">
                    <a16:creationId xmlns:a16="http://schemas.microsoft.com/office/drawing/2014/main" id="{2FE0F281-A442-BEDB-7A07-90FCD70F6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1851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29" name="Line 202">
                <a:extLst>
                  <a:ext uri="{FF2B5EF4-FFF2-40B4-BE49-F238E27FC236}">
                    <a16:creationId xmlns:a16="http://schemas.microsoft.com/office/drawing/2014/main" id="{FF14A5C4-937D-49B7-A7BC-64D4771F9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30" name="Line 203">
                <a:extLst>
                  <a:ext uri="{FF2B5EF4-FFF2-40B4-BE49-F238E27FC236}">
                    <a16:creationId xmlns:a16="http://schemas.microsoft.com/office/drawing/2014/main" id="{C30B778D-DCCA-4DD9-15A5-AF6D39206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31" name="Line 204">
                <a:extLst>
                  <a:ext uri="{FF2B5EF4-FFF2-40B4-BE49-F238E27FC236}">
                    <a16:creationId xmlns:a16="http://schemas.microsoft.com/office/drawing/2014/main" id="{901697B9-9F97-5C6F-B474-5D95FA80B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32" name="Line 206">
                <a:extLst>
                  <a:ext uri="{FF2B5EF4-FFF2-40B4-BE49-F238E27FC236}">
                    <a16:creationId xmlns:a16="http://schemas.microsoft.com/office/drawing/2014/main" id="{99DD25D7-0BC3-CBF0-5D3B-D5C1E2721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33" name="Line 207">
                <a:extLst>
                  <a:ext uri="{FF2B5EF4-FFF2-40B4-BE49-F238E27FC236}">
                    <a16:creationId xmlns:a16="http://schemas.microsoft.com/office/drawing/2014/main" id="{0743D90E-A68D-4565-AB1E-F292CFB24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34" name="Line 208">
                <a:extLst>
                  <a:ext uri="{FF2B5EF4-FFF2-40B4-BE49-F238E27FC236}">
                    <a16:creationId xmlns:a16="http://schemas.microsoft.com/office/drawing/2014/main" id="{BB249796-0F48-8E3A-8688-DF84A9B2C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35" name="Line 209">
                <a:extLst>
                  <a:ext uri="{FF2B5EF4-FFF2-40B4-BE49-F238E27FC236}">
                    <a16:creationId xmlns:a16="http://schemas.microsoft.com/office/drawing/2014/main" id="{6CDC5716-1596-B68D-A874-67CB473B9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36" name="Line 210">
                <a:extLst>
                  <a:ext uri="{FF2B5EF4-FFF2-40B4-BE49-F238E27FC236}">
                    <a16:creationId xmlns:a16="http://schemas.microsoft.com/office/drawing/2014/main" id="{6ECB27D6-AB35-D69F-A577-49B30682B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37" name="Line 211">
                <a:extLst>
                  <a:ext uri="{FF2B5EF4-FFF2-40B4-BE49-F238E27FC236}">
                    <a16:creationId xmlns:a16="http://schemas.microsoft.com/office/drawing/2014/main" id="{ACF9210C-5AD0-1793-8F10-27537A543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38" name="Line 212">
                <a:extLst>
                  <a:ext uri="{FF2B5EF4-FFF2-40B4-BE49-F238E27FC236}">
                    <a16:creationId xmlns:a16="http://schemas.microsoft.com/office/drawing/2014/main" id="{D2FEA471-097B-00C9-7712-6B7C73C20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39" name="Line 213">
                <a:extLst>
                  <a:ext uri="{FF2B5EF4-FFF2-40B4-BE49-F238E27FC236}">
                    <a16:creationId xmlns:a16="http://schemas.microsoft.com/office/drawing/2014/main" id="{96B521C0-78B7-9F59-AA7D-9650E6C49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40" name="Line 214">
                <a:extLst>
                  <a:ext uri="{FF2B5EF4-FFF2-40B4-BE49-F238E27FC236}">
                    <a16:creationId xmlns:a16="http://schemas.microsoft.com/office/drawing/2014/main" id="{90EA369D-6DD7-A1B2-51E3-2BADBC9BD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41" name="Line 215">
                <a:extLst>
                  <a:ext uri="{FF2B5EF4-FFF2-40B4-BE49-F238E27FC236}">
                    <a16:creationId xmlns:a16="http://schemas.microsoft.com/office/drawing/2014/main" id="{728CD718-AA45-3D7B-16CE-435CF23C5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42" name="Line 216">
                <a:extLst>
                  <a:ext uri="{FF2B5EF4-FFF2-40B4-BE49-F238E27FC236}">
                    <a16:creationId xmlns:a16="http://schemas.microsoft.com/office/drawing/2014/main" id="{E1A0A3BE-B743-0797-CDC3-CAA18CBEA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43" name="Line 217">
                <a:extLst>
                  <a:ext uri="{FF2B5EF4-FFF2-40B4-BE49-F238E27FC236}">
                    <a16:creationId xmlns:a16="http://schemas.microsoft.com/office/drawing/2014/main" id="{FBCFCC14-1211-0847-4B5A-944084B9C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44" name="Line 218">
                <a:extLst>
                  <a:ext uri="{FF2B5EF4-FFF2-40B4-BE49-F238E27FC236}">
                    <a16:creationId xmlns:a16="http://schemas.microsoft.com/office/drawing/2014/main" id="{C5F1E046-D8C4-63C3-1643-6B68D3C25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45" name="Line 219">
                <a:extLst>
                  <a:ext uri="{FF2B5EF4-FFF2-40B4-BE49-F238E27FC236}">
                    <a16:creationId xmlns:a16="http://schemas.microsoft.com/office/drawing/2014/main" id="{2C8D10DC-D230-2EF8-722E-33A4A7C70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46" name="Line 220">
                <a:extLst>
                  <a:ext uri="{FF2B5EF4-FFF2-40B4-BE49-F238E27FC236}">
                    <a16:creationId xmlns:a16="http://schemas.microsoft.com/office/drawing/2014/main" id="{5282E40C-85C4-F801-DB6D-39294A593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3601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47" name="Line 221">
                <a:extLst>
                  <a:ext uri="{FF2B5EF4-FFF2-40B4-BE49-F238E27FC236}">
                    <a16:creationId xmlns:a16="http://schemas.microsoft.com/office/drawing/2014/main" id="{8CD34E74-5254-1491-CB99-EC0F699F6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48" name="Line 222">
                <a:extLst>
                  <a:ext uri="{FF2B5EF4-FFF2-40B4-BE49-F238E27FC236}">
                    <a16:creationId xmlns:a16="http://schemas.microsoft.com/office/drawing/2014/main" id="{5D282602-C72B-C7E8-BB79-488606B9C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49" name="Line 223">
                <a:extLst>
                  <a:ext uri="{FF2B5EF4-FFF2-40B4-BE49-F238E27FC236}">
                    <a16:creationId xmlns:a16="http://schemas.microsoft.com/office/drawing/2014/main" id="{29F2C750-6858-611D-B1C0-A366DC9CE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50" name="Line 224">
                <a:extLst>
                  <a:ext uri="{FF2B5EF4-FFF2-40B4-BE49-F238E27FC236}">
                    <a16:creationId xmlns:a16="http://schemas.microsoft.com/office/drawing/2014/main" id="{095F7F18-6892-99E2-AE20-F9EA8717C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51" name="Line 225">
                <a:extLst>
                  <a:ext uri="{FF2B5EF4-FFF2-40B4-BE49-F238E27FC236}">
                    <a16:creationId xmlns:a16="http://schemas.microsoft.com/office/drawing/2014/main" id="{B233E46F-C6C0-E333-434C-CC8520CC4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2326" y="24050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52" name="Line 226">
                <a:extLst>
                  <a:ext uri="{FF2B5EF4-FFF2-40B4-BE49-F238E27FC236}">
                    <a16:creationId xmlns:a16="http://schemas.microsoft.com/office/drawing/2014/main" id="{C167009B-C922-0026-44E6-5DC7D3EB7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53" name="Line 227">
                <a:extLst>
                  <a:ext uri="{FF2B5EF4-FFF2-40B4-BE49-F238E27FC236}">
                    <a16:creationId xmlns:a16="http://schemas.microsoft.com/office/drawing/2014/main" id="{BD05684F-E79D-6609-2F96-18E5EA8F2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185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54" name="Line 228">
                <a:extLst>
                  <a:ext uri="{FF2B5EF4-FFF2-40B4-BE49-F238E27FC236}">
                    <a16:creationId xmlns:a16="http://schemas.microsoft.com/office/drawing/2014/main" id="{6D865A10-50C2-E7EB-90DC-D05F3E588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58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55" name="Line 229">
                <a:extLst>
                  <a:ext uri="{FF2B5EF4-FFF2-40B4-BE49-F238E27FC236}">
                    <a16:creationId xmlns:a16="http://schemas.microsoft.com/office/drawing/2014/main" id="{46BC98EC-811A-EB02-5AC2-5DB7DC735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5826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56" name="Line 230">
                <a:extLst>
                  <a:ext uri="{FF2B5EF4-FFF2-40B4-BE49-F238E27FC236}">
                    <a16:creationId xmlns:a16="http://schemas.microsoft.com/office/drawing/2014/main" id="{7B34223D-0F4D-226A-D116-01A9A48EE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2976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57" name="Line 231">
                <a:extLst>
                  <a:ext uri="{FF2B5EF4-FFF2-40B4-BE49-F238E27FC236}">
                    <a16:creationId xmlns:a16="http://schemas.microsoft.com/office/drawing/2014/main" id="{2DA980FB-BFFE-E294-EABA-CD250D45E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58" name="Line 232">
                <a:extLst>
                  <a:ext uri="{FF2B5EF4-FFF2-40B4-BE49-F238E27FC236}">
                    <a16:creationId xmlns:a16="http://schemas.microsoft.com/office/drawing/2014/main" id="{8F7D1A8D-81A0-E5B2-E2F6-40A94E76F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59" name="Line 233">
                <a:extLst>
                  <a:ext uri="{FF2B5EF4-FFF2-40B4-BE49-F238E27FC236}">
                    <a16:creationId xmlns:a16="http://schemas.microsoft.com/office/drawing/2014/main" id="{5CBD209C-102A-4853-7AD5-578AEEE3F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9701" y="27606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60" name="Line 234">
                <a:extLst>
                  <a:ext uri="{FF2B5EF4-FFF2-40B4-BE49-F238E27FC236}">
                    <a16:creationId xmlns:a16="http://schemas.microsoft.com/office/drawing/2014/main" id="{E389530A-59A9-6D02-B30A-2803651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61" name="Line 235">
                <a:extLst>
                  <a:ext uri="{FF2B5EF4-FFF2-40B4-BE49-F238E27FC236}">
                    <a16:creationId xmlns:a16="http://schemas.microsoft.com/office/drawing/2014/main" id="{7E86F608-C81B-70FF-BA7E-784761F90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9226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62" name="Line 236">
                <a:extLst>
                  <a:ext uri="{FF2B5EF4-FFF2-40B4-BE49-F238E27FC236}">
                    <a16:creationId xmlns:a16="http://schemas.microsoft.com/office/drawing/2014/main" id="{570E7FF7-4483-506D-0198-9D58CC9EA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3201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63" name="Line 237">
                <a:extLst>
                  <a:ext uri="{FF2B5EF4-FFF2-40B4-BE49-F238E27FC236}">
                    <a16:creationId xmlns:a16="http://schemas.microsoft.com/office/drawing/2014/main" id="{6F222EB1-3D19-EB4E-4970-4FD936D80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8751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64" name="Line 238">
                <a:extLst>
                  <a:ext uri="{FF2B5EF4-FFF2-40B4-BE49-F238E27FC236}">
                    <a16:creationId xmlns:a16="http://schemas.microsoft.com/office/drawing/2014/main" id="{E9946D18-1B11-A0FE-78C8-966E87625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901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65" name="Line 239">
                <a:extLst>
                  <a:ext uri="{FF2B5EF4-FFF2-40B4-BE49-F238E27FC236}">
                    <a16:creationId xmlns:a16="http://schemas.microsoft.com/office/drawing/2014/main" id="{29FE98FA-9924-9B48-4C1E-0B0F8BDBE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8276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66" name="Line 240">
                <a:extLst>
                  <a:ext uri="{FF2B5EF4-FFF2-40B4-BE49-F238E27FC236}">
                    <a16:creationId xmlns:a16="http://schemas.microsoft.com/office/drawing/2014/main" id="{EE901B6C-D22F-865D-37E3-7A2208BAC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2251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67" name="Line 241">
                <a:extLst>
                  <a:ext uri="{FF2B5EF4-FFF2-40B4-BE49-F238E27FC236}">
                    <a16:creationId xmlns:a16="http://schemas.microsoft.com/office/drawing/2014/main" id="{2CAAE0A9-D7A7-8ADA-38FC-F019936C1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0501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68" name="Line 242">
                <a:extLst>
                  <a:ext uri="{FF2B5EF4-FFF2-40B4-BE49-F238E27FC236}">
                    <a16:creationId xmlns:a16="http://schemas.microsoft.com/office/drawing/2014/main" id="{8363A30A-C538-F5C0-AE5C-465D4F1B7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4476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69" name="Freeform 243">
                <a:extLst>
                  <a:ext uri="{FF2B5EF4-FFF2-40B4-BE49-F238E27FC236}">
                    <a16:creationId xmlns:a16="http://schemas.microsoft.com/office/drawing/2014/main" id="{D6C6BA92-904C-4893-DF66-3A153A310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649288"/>
                <a:ext cx="5308600" cy="2111375"/>
              </a:xfrm>
              <a:custGeom>
                <a:avLst/>
                <a:gdLst>
                  <a:gd name="T0" fmla="*/ 0 w 3344"/>
                  <a:gd name="T1" fmla="*/ 0 h 1330"/>
                  <a:gd name="T2" fmla="*/ 182 w 3344"/>
                  <a:gd name="T3" fmla="*/ 0 h 1330"/>
                  <a:gd name="T4" fmla="*/ 182 w 3344"/>
                  <a:gd name="T5" fmla="*/ 36 h 1330"/>
                  <a:gd name="T6" fmla="*/ 184 w 3344"/>
                  <a:gd name="T7" fmla="*/ 36 h 1330"/>
                  <a:gd name="T8" fmla="*/ 184 w 3344"/>
                  <a:gd name="T9" fmla="*/ 70 h 1330"/>
                  <a:gd name="T10" fmla="*/ 188 w 3344"/>
                  <a:gd name="T11" fmla="*/ 70 h 1330"/>
                  <a:gd name="T12" fmla="*/ 188 w 3344"/>
                  <a:gd name="T13" fmla="*/ 106 h 1330"/>
                  <a:gd name="T14" fmla="*/ 196 w 3344"/>
                  <a:gd name="T15" fmla="*/ 106 h 1330"/>
                  <a:gd name="T16" fmla="*/ 196 w 3344"/>
                  <a:gd name="T17" fmla="*/ 142 h 1330"/>
                  <a:gd name="T18" fmla="*/ 204 w 3344"/>
                  <a:gd name="T19" fmla="*/ 142 h 1330"/>
                  <a:gd name="T20" fmla="*/ 204 w 3344"/>
                  <a:gd name="T21" fmla="*/ 179 h 1330"/>
                  <a:gd name="T22" fmla="*/ 214 w 3344"/>
                  <a:gd name="T23" fmla="*/ 179 h 1330"/>
                  <a:gd name="T24" fmla="*/ 214 w 3344"/>
                  <a:gd name="T25" fmla="*/ 253 h 1330"/>
                  <a:gd name="T26" fmla="*/ 345 w 3344"/>
                  <a:gd name="T27" fmla="*/ 253 h 1330"/>
                  <a:gd name="T28" fmla="*/ 345 w 3344"/>
                  <a:gd name="T29" fmla="*/ 291 h 1330"/>
                  <a:gd name="T30" fmla="*/ 375 w 3344"/>
                  <a:gd name="T31" fmla="*/ 291 h 1330"/>
                  <a:gd name="T32" fmla="*/ 375 w 3344"/>
                  <a:gd name="T33" fmla="*/ 327 h 1330"/>
                  <a:gd name="T34" fmla="*/ 487 w 3344"/>
                  <a:gd name="T35" fmla="*/ 327 h 1330"/>
                  <a:gd name="T36" fmla="*/ 487 w 3344"/>
                  <a:gd name="T37" fmla="*/ 363 h 1330"/>
                  <a:gd name="T38" fmla="*/ 597 w 3344"/>
                  <a:gd name="T39" fmla="*/ 363 h 1330"/>
                  <a:gd name="T40" fmla="*/ 597 w 3344"/>
                  <a:gd name="T41" fmla="*/ 401 h 1330"/>
                  <a:gd name="T42" fmla="*/ 709 w 3344"/>
                  <a:gd name="T43" fmla="*/ 401 h 1330"/>
                  <a:gd name="T44" fmla="*/ 709 w 3344"/>
                  <a:gd name="T45" fmla="*/ 437 h 1330"/>
                  <a:gd name="T46" fmla="*/ 791 w 3344"/>
                  <a:gd name="T47" fmla="*/ 437 h 1330"/>
                  <a:gd name="T48" fmla="*/ 791 w 3344"/>
                  <a:gd name="T49" fmla="*/ 475 h 1330"/>
                  <a:gd name="T50" fmla="*/ 981 w 3344"/>
                  <a:gd name="T51" fmla="*/ 475 h 1330"/>
                  <a:gd name="T52" fmla="*/ 981 w 3344"/>
                  <a:gd name="T53" fmla="*/ 511 h 1330"/>
                  <a:gd name="T54" fmla="*/ 1146 w 3344"/>
                  <a:gd name="T55" fmla="*/ 511 h 1330"/>
                  <a:gd name="T56" fmla="*/ 1146 w 3344"/>
                  <a:gd name="T57" fmla="*/ 547 h 1330"/>
                  <a:gd name="T58" fmla="*/ 1166 w 3344"/>
                  <a:gd name="T59" fmla="*/ 547 h 1330"/>
                  <a:gd name="T60" fmla="*/ 1166 w 3344"/>
                  <a:gd name="T61" fmla="*/ 585 h 1330"/>
                  <a:gd name="T62" fmla="*/ 1178 w 3344"/>
                  <a:gd name="T63" fmla="*/ 585 h 1330"/>
                  <a:gd name="T64" fmla="*/ 1178 w 3344"/>
                  <a:gd name="T65" fmla="*/ 621 h 1330"/>
                  <a:gd name="T66" fmla="*/ 1386 w 3344"/>
                  <a:gd name="T67" fmla="*/ 621 h 1330"/>
                  <a:gd name="T68" fmla="*/ 1386 w 3344"/>
                  <a:gd name="T69" fmla="*/ 659 h 1330"/>
                  <a:gd name="T70" fmla="*/ 1925 w 3344"/>
                  <a:gd name="T71" fmla="*/ 659 h 1330"/>
                  <a:gd name="T72" fmla="*/ 1925 w 3344"/>
                  <a:gd name="T73" fmla="*/ 697 h 1330"/>
                  <a:gd name="T74" fmla="*/ 2143 w 3344"/>
                  <a:gd name="T75" fmla="*/ 697 h 1330"/>
                  <a:gd name="T76" fmla="*/ 2143 w 3344"/>
                  <a:gd name="T77" fmla="*/ 737 h 1330"/>
                  <a:gd name="T78" fmla="*/ 2157 w 3344"/>
                  <a:gd name="T79" fmla="*/ 737 h 1330"/>
                  <a:gd name="T80" fmla="*/ 2157 w 3344"/>
                  <a:gd name="T81" fmla="*/ 777 h 1330"/>
                  <a:gd name="T82" fmla="*/ 2291 w 3344"/>
                  <a:gd name="T83" fmla="*/ 777 h 1330"/>
                  <a:gd name="T84" fmla="*/ 2291 w 3344"/>
                  <a:gd name="T85" fmla="*/ 820 h 1330"/>
                  <a:gd name="T86" fmla="*/ 2623 w 3344"/>
                  <a:gd name="T87" fmla="*/ 820 h 1330"/>
                  <a:gd name="T88" fmla="*/ 2623 w 3344"/>
                  <a:gd name="T89" fmla="*/ 890 h 1330"/>
                  <a:gd name="T90" fmla="*/ 2655 w 3344"/>
                  <a:gd name="T91" fmla="*/ 890 h 1330"/>
                  <a:gd name="T92" fmla="*/ 2655 w 3344"/>
                  <a:gd name="T93" fmla="*/ 962 h 1330"/>
                  <a:gd name="T94" fmla="*/ 2732 w 3344"/>
                  <a:gd name="T95" fmla="*/ 962 h 1330"/>
                  <a:gd name="T96" fmla="*/ 2732 w 3344"/>
                  <a:gd name="T97" fmla="*/ 1034 h 1330"/>
                  <a:gd name="T98" fmla="*/ 2776 w 3344"/>
                  <a:gd name="T99" fmla="*/ 1034 h 1330"/>
                  <a:gd name="T100" fmla="*/ 2776 w 3344"/>
                  <a:gd name="T101" fmla="*/ 1106 h 1330"/>
                  <a:gd name="T102" fmla="*/ 2952 w 3344"/>
                  <a:gd name="T103" fmla="*/ 1106 h 1330"/>
                  <a:gd name="T104" fmla="*/ 2952 w 3344"/>
                  <a:gd name="T105" fmla="*/ 1330 h 1330"/>
                  <a:gd name="T106" fmla="*/ 3344 w 3344"/>
                  <a:gd name="T107" fmla="*/ 1330 h 1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4" h="133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36"/>
                    </a:lnTo>
                    <a:lnTo>
                      <a:pt x="184" y="36"/>
                    </a:lnTo>
                    <a:lnTo>
                      <a:pt x="184" y="70"/>
                    </a:lnTo>
                    <a:lnTo>
                      <a:pt x="188" y="70"/>
                    </a:lnTo>
                    <a:lnTo>
                      <a:pt x="188" y="106"/>
                    </a:lnTo>
                    <a:lnTo>
                      <a:pt x="196" y="106"/>
                    </a:lnTo>
                    <a:lnTo>
                      <a:pt x="196" y="142"/>
                    </a:lnTo>
                    <a:lnTo>
                      <a:pt x="204" y="142"/>
                    </a:lnTo>
                    <a:lnTo>
                      <a:pt x="204" y="179"/>
                    </a:lnTo>
                    <a:lnTo>
                      <a:pt x="214" y="179"/>
                    </a:lnTo>
                    <a:lnTo>
                      <a:pt x="214" y="253"/>
                    </a:lnTo>
                    <a:lnTo>
                      <a:pt x="345" y="253"/>
                    </a:lnTo>
                    <a:lnTo>
                      <a:pt x="345" y="291"/>
                    </a:lnTo>
                    <a:lnTo>
                      <a:pt x="375" y="291"/>
                    </a:lnTo>
                    <a:lnTo>
                      <a:pt x="375" y="327"/>
                    </a:lnTo>
                    <a:lnTo>
                      <a:pt x="487" y="327"/>
                    </a:lnTo>
                    <a:lnTo>
                      <a:pt x="487" y="363"/>
                    </a:lnTo>
                    <a:lnTo>
                      <a:pt x="597" y="363"/>
                    </a:lnTo>
                    <a:lnTo>
                      <a:pt x="597" y="401"/>
                    </a:lnTo>
                    <a:lnTo>
                      <a:pt x="709" y="401"/>
                    </a:lnTo>
                    <a:lnTo>
                      <a:pt x="709" y="437"/>
                    </a:lnTo>
                    <a:lnTo>
                      <a:pt x="791" y="437"/>
                    </a:lnTo>
                    <a:lnTo>
                      <a:pt x="791" y="475"/>
                    </a:lnTo>
                    <a:lnTo>
                      <a:pt x="981" y="475"/>
                    </a:lnTo>
                    <a:lnTo>
                      <a:pt x="981" y="511"/>
                    </a:lnTo>
                    <a:lnTo>
                      <a:pt x="1146" y="511"/>
                    </a:lnTo>
                    <a:lnTo>
                      <a:pt x="1146" y="547"/>
                    </a:lnTo>
                    <a:lnTo>
                      <a:pt x="1166" y="547"/>
                    </a:lnTo>
                    <a:lnTo>
                      <a:pt x="1166" y="585"/>
                    </a:lnTo>
                    <a:lnTo>
                      <a:pt x="1178" y="585"/>
                    </a:lnTo>
                    <a:lnTo>
                      <a:pt x="1178" y="621"/>
                    </a:lnTo>
                    <a:lnTo>
                      <a:pt x="1386" y="621"/>
                    </a:lnTo>
                    <a:lnTo>
                      <a:pt x="1386" y="659"/>
                    </a:lnTo>
                    <a:lnTo>
                      <a:pt x="1925" y="659"/>
                    </a:lnTo>
                    <a:lnTo>
                      <a:pt x="1925" y="697"/>
                    </a:lnTo>
                    <a:lnTo>
                      <a:pt x="2143" y="697"/>
                    </a:lnTo>
                    <a:lnTo>
                      <a:pt x="2143" y="737"/>
                    </a:lnTo>
                    <a:lnTo>
                      <a:pt x="2157" y="737"/>
                    </a:lnTo>
                    <a:lnTo>
                      <a:pt x="2157" y="777"/>
                    </a:lnTo>
                    <a:lnTo>
                      <a:pt x="2291" y="777"/>
                    </a:lnTo>
                    <a:lnTo>
                      <a:pt x="2291" y="820"/>
                    </a:lnTo>
                    <a:lnTo>
                      <a:pt x="2623" y="820"/>
                    </a:lnTo>
                    <a:lnTo>
                      <a:pt x="2623" y="890"/>
                    </a:lnTo>
                    <a:lnTo>
                      <a:pt x="2655" y="890"/>
                    </a:lnTo>
                    <a:lnTo>
                      <a:pt x="2655" y="962"/>
                    </a:lnTo>
                    <a:lnTo>
                      <a:pt x="2732" y="962"/>
                    </a:lnTo>
                    <a:lnTo>
                      <a:pt x="2732" y="1034"/>
                    </a:lnTo>
                    <a:lnTo>
                      <a:pt x="2776" y="1034"/>
                    </a:lnTo>
                    <a:lnTo>
                      <a:pt x="2776" y="1106"/>
                    </a:lnTo>
                    <a:lnTo>
                      <a:pt x="2952" y="1106"/>
                    </a:lnTo>
                    <a:lnTo>
                      <a:pt x="2952" y="1330"/>
                    </a:lnTo>
                    <a:lnTo>
                      <a:pt x="3344" y="1330"/>
                    </a:lnTo>
                  </a:path>
                </a:pathLst>
              </a:custGeom>
              <a:noFill/>
              <a:ln w="1270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70" name="Line 244">
                <a:extLst>
                  <a:ext uri="{FF2B5EF4-FFF2-40B4-BE49-F238E27FC236}">
                    <a16:creationId xmlns:a16="http://schemas.microsoft.com/office/drawing/2014/main" id="{43ED307A-9068-8F26-DA8C-528D48F01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71" name="Line 245">
                <a:extLst>
                  <a:ext uri="{FF2B5EF4-FFF2-40B4-BE49-F238E27FC236}">
                    <a16:creationId xmlns:a16="http://schemas.microsoft.com/office/drawing/2014/main" id="{B2A84D8C-F970-F06C-0DE4-ADA192C44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72" name="Line 246">
                <a:extLst>
                  <a:ext uri="{FF2B5EF4-FFF2-40B4-BE49-F238E27FC236}">
                    <a16:creationId xmlns:a16="http://schemas.microsoft.com/office/drawing/2014/main" id="{B11D1D84-CE83-CA1D-B372-5C1FB155A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73" name="Line 247">
                <a:extLst>
                  <a:ext uri="{FF2B5EF4-FFF2-40B4-BE49-F238E27FC236}">
                    <a16:creationId xmlns:a16="http://schemas.microsoft.com/office/drawing/2014/main" id="{7D93DF06-B2F7-09B8-5538-A05843AA6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74" name="Line 248">
                <a:extLst>
                  <a:ext uri="{FF2B5EF4-FFF2-40B4-BE49-F238E27FC236}">
                    <a16:creationId xmlns:a16="http://schemas.microsoft.com/office/drawing/2014/main" id="{B0565928-2EA2-337E-0729-1DEB91F21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75" name="Line 249">
                <a:extLst>
                  <a:ext uri="{FF2B5EF4-FFF2-40B4-BE49-F238E27FC236}">
                    <a16:creationId xmlns:a16="http://schemas.microsoft.com/office/drawing/2014/main" id="{A77E86FD-7284-C383-FCC6-4AA56566C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76" name="Line 250">
                <a:extLst>
                  <a:ext uri="{FF2B5EF4-FFF2-40B4-BE49-F238E27FC236}">
                    <a16:creationId xmlns:a16="http://schemas.microsoft.com/office/drawing/2014/main" id="{E99F1CF1-60D3-92F8-A5D7-92C6D7AC6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77" name="Line 251">
                <a:extLst>
                  <a:ext uri="{FF2B5EF4-FFF2-40B4-BE49-F238E27FC236}">
                    <a16:creationId xmlns:a16="http://schemas.microsoft.com/office/drawing/2014/main" id="{C6A06B5A-66EB-A929-C6FC-7FD0CA18E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78" name="Line 252">
                <a:extLst>
                  <a:ext uri="{FF2B5EF4-FFF2-40B4-BE49-F238E27FC236}">
                    <a16:creationId xmlns:a16="http://schemas.microsoft.com/office/drawing/2014/main" id="{FC2ACE8E-C768-6CE5-A1B3-8CBC83BC9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79" name="Line 253">
                <a:extLst>
                  <a:ext uri="{FF2B5EF4-FFF2-40B4-BE49-F238E27FC236}">
                    <a16:creationId xmlns:a16="http://schemas.microsoft.com/office/drawing/2014/main" id="{B0BB594A-2C0B-0782-7029-64EF7C046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80" name="Line 254">
                <a:extLst>
                  <a:ext uri="{FF2B5EF4-FFF2-40B4-BE49-F238E27FC236}">
                    <a16:creationId xmlns:a16="http://schemas.microsoft.com/office/drawing/2014/main" id="{33C8549C-054B-47E5-DA5E-74AA71987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81" name="Line 255">
                <a:extLst>
                  <a:ext uri="{FF2B5EF4-FFF2-40B4-BE49-F238E27FC236}">
                    <a16:creationId xmlns:a16="http://schemas.microsoft.com/office/drawing/2014/main" id="{2E2AB392-B7C5-FEB8-84C0-118E345B7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82" name="Line 256">
                <a:extLst>
                  <a:ext uri="{FF2B5EF4-FFF2-40B4-BE49-F238E27FC236}">
                    <a16:creationId xmlns:a16="http://schemas.microsoft.com/office/drawing/2014/main" id="{85982697-217F-E7DB-ED36-71A333C4A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526" y="8175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83" name="Line 257">
                <a:extLst>
                  <a:ext uri="{FF2B5EF4-FFF2-40B4-BE49-F238E27FC236}">
                    <a16:creationId xmlns:a16="http://schemas.microsoft.com/office/drawing/2014/main" id="{28320B3E-385B-D202-A18C-1931FB75F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501" y="7635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84" name="Line 258">
                <a:extLst>
                  <a:ext uri="{FF2B5EF4-FFF2-40B4-BE49-F238E27FC236}">
                    <a16:creationId xmlns:a16="http://schemas.microsoft.com/office/drawing/2014/main" id="{E245B7D2-D44C-EF3B-0106-EC8A5CC35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3051" y="874713"/>
                <a:ext cx="112713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85" name="Line 259">
                <a:extLst>
                  <a:ext uri="{FF2B5EF4-FFF2-40B4-BE49-F238E27FC236}">
                    <a16:creationId xmlns:a16="http://schemas.microsoft.com/office/drawing/2014/main" id="{6DFFB3CA-81FF-F5D1-6F53-B71E65323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201" y="820738"/>
                <a:ext cx="0" cy="112713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86" name="Line 260">
                <a:extLst>
                  <a:ext uri="{FF2B5EF4-FFF2-40B4-BE49-F238E27FC236}">
                    <a16:creationId xmlns:a16="http://schemas.microsoft.com/office/drawing/2014/main" id="{FA62A10D-BD0B-BB3A-348E-56304B325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8926" y="933451"/>
                <a:ext cx="112713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87" name="Line 261">
                <a:extLst>
                  <a:ext uri="{FF2B5EF4-FFF2-40B4-BE49-F238E27FC236}">
                    <a16:creationId xmlns:a16="http://schemas.microsoft.com/office/drawing/2014/main" id="{DEBC0517-4604-D8D0-B4BF-2F02FD3F8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6076" y="877888"/>
                <a:ext cx="0" cy="112713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88" name="Line 262">
                <a:extLst>
                  <a:ext uri="{FF2B5EF4-FFF2-40B4-BE49-F238E27FC236}">
                    <a16:creationId xmlns:a16="http://schemas.microsoft.com/office/drawing/2014/main" id="{5ADC4225-204A-9137-378A-BB72AF179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69545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89" name="Line 263">
                <a:extLst>
                  <a:ext uri="{FF2B5EF4-FFF2-40B4-BE49-F238E27FC236}">
                    <a16:creationId xmlns:a16="http://schemas.microsoft.com/office/drawing/2014/main" id="{8DF51EAF-A774-9121-3B58-827D46D01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3626" y="16383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90" name="Line 264">
                <a:extLst>
                  <a:ext uri="{FF2B5EF4-FFF2-40B4-BE49-F238E27FC236}">
                    <a16:creationId xmlns:a16="http://schemas.microsoft.com/office/drawing/2014/main" id="{567330A4-E5E1-C0AF-42E9-54BCA9EA8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07126" y="169545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91" name="Line 265">
                <a:extLst>
                  <a:ext uri="{FF2B5EF4-FFF2-40B4-BE49-F238E27FC236}">
                    <a16:creationId xmlns:a16="http://schemas.microsoft.com/office/drawing/2014/main" id="{9E9941EA-2033-A688-6F37-50EC7A779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1101" y="16383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92" name="Line 266">
                <a:extLst>
                  <a:ext uri="{FF2B5EF4-FFF2-40B4-BE49-F238E27FC236}">
                    <a16:creationId xmlns:a16="http://schemas.microsoft.com/office/drawing/2014/main" id="{3289D488-4116-0E06-852C-38C26F109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3326" y="169545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93" name="Line 267">
                <a:extLst>
                  <a:ext uri="{FF2B5EF4-FFF2-40B4-BE49-F238E27FC236}">
                    <a16:creationId xmlns:a16="http://schemas.microsoft.com/office/drawing/2014/main" id="{2A728570-C238-86BE-1AC4-1F804EECD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0476" y="16383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94" name="Line 268">
                <a:extLst>
                  <a:ext uri="{FF2B5EF4-FFF2-40B4-BE49-F238E27FC236}">
                    <a16:creationId xmlns:a16="http://schemas.microsoft.com/office/drawing/2014/main" id="{C9877DFF-71A5-360E-D55A-05951C5E7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9076" y="169545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95" name="Line 269">
                <a:extLst>
                  <a:ext uri="{FF2B5EF4-FFF2-40B4-BE49-F238E27FC236}">
                    <a16:creationId xmlns:a16="http://schemas.microsoft.com/office/drawing/2014/main" id="{211DC276-73B5-459F-D177-CED08D534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3051" y="16383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96" name="Line 270">
                <a:extLst>
                  <a:ext uri="{FF2B5EF4-FFF2-40B4-BE49-F238E27FC236}">
                    <a16:creationId xmlns:a16="http://schemas.microsoft.com/office/drawing/2014/main" id="{FB08A32F-E419-E309-1222-B730CE98C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9" y="1819276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97" name="Line 271">
                <a:extLst>
                  <a:ext uri="{FF2B5EF4-FFF2-40B4-BE49-F238E27FC236}">
                    <a16:creationId xmlns:a16="http://schemas.microsoft.com/office/drawing/2014/main" id="{919476D3-A87A-3B25-0241-3C81E8A7E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1762126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98" name="Line 272">
                <a:extLst>
                  <a:ext uri="{FF2B5EF4-FFF2-40B4-BE49-F238E27FC236}">
                    <a16:creationId xmlns:a16="http://schemas.microsoft.com/office/drawing/2014/main" id="{8C7F88D0-B449-1FCE-92C2-D03DEF62F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4" y="1819276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99" name="Line 273">
                <a:extLst>
                  <a:ext uri="{FF2B5EF4-FFF2-40B4-BE49-F238E27FC236}">
                    <a16:creationId xmlns:a16="http://schemas.microsoft.com/office/drawing/2014/main" id="{ACBB7DE8-F319-D476-409F-85C0B4637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1762126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00" name="Line 274">
                <a:extLst>
                  <a:ext uri="{FF2B5EF4-FFF2-40B4-BE49-F238E27FC236}">
                    <a16:creationId xmlns:a16="http://schemas.microsoft.com/office/drawing/2014/main" id="{1495431C-AD35-A287-5D47-018EDEFBA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9" y="1882776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01" name="Line 275">
                <a:extLst>
                  <a:ext uri="{FF2B5EF4-FFF2-40B4-BE49-F238E27FC236}">
                    <a16:creationId xmlns:a16="http://schemas.microsoft.com/office/drawing/2014/main" id="{BBAA84BF-3270-1F58-7657-5FEB44EA7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9" y="1828801"/>
                <a:ext cx="0" cy="112713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02" name="Line 276">
                <a:extLst>
                  <a:ext uri="{FF2B5EF4-FFF2-40B4-BE49-F238E27FC236}">
                    <a16:creationId xmlns:a16="http://schemas.microsoft.com/office/drawing/2014/main" id="{99958656-89FB-3274-24EB-4F70EAB6D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0789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03" name="Line 277">
                <a:extLst>
                  <a:ext uri="{FF2B5EF4-FFF2-40B4-BE49-F238E27FC236}">
                    <a16:creationId xmlns:a16="http://schemas.microsoft.com/office/drawing/2014/main" id="{65CC48D2-DF3C-9083-E9E4-2B31C7C99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27939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04" name="Line 278">
                <a:extLst>
                  <a:ext uri="{FF2B5EF4-FFF2-40B4-BE49-F238E27FC236}">
                    <a16:creationId xmlns:a16="http://schemas.microsoft.com/office/drawing/2014/main" id="{F7B9DBBA-1F75-62CE-081C-6B33306A6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24764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05" name="Line 279">
                <a:extLst>
                  <a:ext uri="{FF2B5EF4-FFF2-40B4-BE49-F238E27FC236}">
                    <a16:creationId xmlns:a16="http://schemas.microsoft.com/office/drawing/2014/main" id="{6B4164CE-1291-DE0D-60EC-FFE2F7A6A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06" name="Line 280">
                <a:extLst>
                  <a:ext uri="{FF2B5EF4-FFF2-40B4-BE49-F238E27FC236}">
                    <a16:creationId xmlns:a16="http://schemas.microsoft.com/office/drawing/2014/main" id="{E7E4BA72-6184-4084-D26F-0EECD72E8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9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07" name="Line 281">
                <a:extLst>
                  <a:ext uri="{FF2B5EF4-FFF2-40B4-BE49-F238E27FC236}">
                    <a16:creationId xmlns:a16="http://schemas.microsoft.com/office/drawing/2014/main" id="{7C63183F-4806-5D95-FFD2-20AE7373D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9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08" name="Line 282">
                <a:extLst>
                  <a:ext uri="{FF2B5EF4-FFF2-40B4-BE49-F238E27FC236}">
                    <a16:creationId xmlns:a16="http://schemas.microsoft.com/office/drawing/2014/main" id="{62333E69-84A4-D077-455F-A1604DF0C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4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09" name="Line 283">
                <a:extLst>
                  <a:ext uri="{FF2B5EF4-FFF2-40B4-BE49-F238E27FC236}">
                    <a16:creationId xmlns:a16="http://schemas.microsoft.com/office/drawing/2014/main" id="{6E496230-8648-4580-0BAC-422FA4E7A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9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10" name="Line 284">
                <a:extLst>
                  <a:ext uri="{FF2B5EF4-FFF2-40B4-BE49-F238E27FC236}">
                    <a16:creationId xmlns:a16="http://schemas.microsoft.com/office/drawing/2014/main" id="{FD9F5EE2-A397-E6B5-4FAA-068909A78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3514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11" name="Line 285">
                <a:extLst>
                  <a:ext uri="{FF2B5EF4-FFF2-40B4-BE49-F238E27FC236}">
                    <a16:creationId xmlns:a16="http://schemas.microsoft.com/office/drawing/2014/main" id="{002637BA-FD99-D410-2860-5748742D3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12" name="Line 286">
                <a:extLst>
                  <a:ext uri="{FF2B5EF4-FFF2-40B4-BE49-F238E27FC236}">
                    <a16:creationId xmlns:a16="http://schemas.microsoft.com/office/drawing/2014/main" id="{579177CF-1C23-DE03-D267-3C6EAFB70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3514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13" name="Line 287">
                <a:extLst>
                  <a:ext uri="{FF2B5EF4-FFF2-40B4-BE49-F238E27FC236}">
                    <a16:creationId xmlns:a16="http://schemas.microsoft.com/office/drawing/2014/main" id="{C1254D9E-5CC4-EE4E-2D6E-84BD5A8FD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14" name="Line 288">
                <a:extLst>
                  <a:ext uri="{FF2B5EF4-FFF2-40B4-BE49-F238E27FC236}">
                    <a16:creationId xmlns:a16="http://schemas.microsoft.com/office/drawing/2014/main" id="{79490FA9-FA95-6F64-1C08-C6F0D4B6C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3514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15" name="Line 289">
                <a:extLst>
                  <a:ext uri="{FF2B5EF4-FFF2-40B4-BE49-F238E27FC236}">
                    <a16:creationId xmlns:a16="http://schemas.microsoft.com/office/drawing/2014/main" id="{43C965BC-3116-2673-054C-C78D16B96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16" name="Line 290">
                <a:extLst>
                  <a:ext uri="{FF2B5EF4-FFF2-40B4-BE49-F238E27FC236}">
                    <a16:creationId xmlns:a16="http://schemas.microsoft.com/office/drawing/2014/main" id="{E98B1C65-F6E3-6B48-FE25-57C0498EA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3514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17" name="Line 291">
                <a:extLst>
                  <a:ext uri="{FF2B5EF4-FFF2-40B4-BE49-F238E27FC236}">
                    <a16:creationId xmlns:a16="http://schemas.microsoft.com/office/drawing/2014/main" id="{EE1D49D5-7237-D1DD-0985-0F917F0E6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18" name="Line 292">
                <a:extLst>
                  <a:ext uri="{FF2B5EF4-FFF2-40B4-BE49-F238E27FC236}">
                    <a16:creationId xmlns:a16="http://schemas.microsoft.com/office/drawing/2014/main" id="{D3C2C573-6905-355A-9267-D2670E617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19" name="Line 293">
                <a:extLst>
                  <a:ext uri="{FF2B5EF4-FFF2-40B4-BE49-F238E27FC236}">
                    <a16:creationId xmlns:a16="http://schemas.microsoft.com/office/drawing/2014/main" id="{4D6497C0-7002-7C36-C1F8-3C08E4F12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0" name="Line 294">
                <a:extLst>
                  <a:ext uri="{FF2B5EF4-FFF2-40B4-BE49-F238E27FC236}">
                    <a16:creationId xmlns:a16="http://schemas.microsoft.com/office/drawing/2014/main" id="{D5A487ED-585A-771B-F869-F619CEA6A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9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1" name="Line 295">
                <a:extLst>
                  <a:ext uri="{FF2B5EF4-FFF2-40B4-BE49-F238E27FC236}">
                    <a16:creationId xmlns:a16="http://schemas.microsoft.com/office/drawing/2014/main" id="{DC709E2A-8581-4CB2-BECD-F045FAD6B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6539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2" name="Line 296">
                <a:extLst>
                  <a:ext uri="{FF2B5EF4-FFF2-40B4-BE49-F238E27FC236}">
                    <a16:creationId xmlns:a16="http://schemas.microsoft.com/office/drawing/2014/main" id="{50684EF2-3D7B-D1DF-390C-02AFF6045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3" name="Line 297">
                <a:extLst>
                  <a:ext uri="{FF2B5EF4-FFF2-40B4-BE49-F238E27FC236}">
                    <a16:creationId xmlns:a16="http://schemas.microsoft.com/office/drawing/2014/main" id="{350EF895-4993-E88B-3733-D56A35767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4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4" name="Line 298">
                <a:extLst>
                  <a:ext uri="{FF2B5EF4-FFF2-40B4-BE49-F238E27FC236}">
                    <a16:creationId xmlns:a16="http://schemas.microsoft.com/office/drawing/2014/main" id="{8126A089-52AE-C02A-5A9C-9BC510E12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9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5" name="Line 299">
                <a:extLst>
                  <a:ext uri="{FF2B5EF4-FFF2-40B4-BE49-F238E27FC236}">
                    <a16:creationId xmlns:a16="http://schemas.microsoft.com/office/drawing/2014/main" id="{65AFE7A7-31BE-775B-CECC-25CEF703E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6" name="Line 300">
                <a:extLst>
                  <a:ext uri="{FF2B5EF4-FFF2-40B4-BE49-F238E27FC236}">
                    <a16:creationId xmlns:a16="http://schemas.microsoft.com/office/drawing/2014/main" id="{C9AC03F3-6364-015A-3172-D6E5756AA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9" y="19510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7" name="Line 301">
                <a:extLst>
                  <a:ext uri="{FF2B5EF4-FFF2-40B4-BE49-F238E27FC236}">
                    <a16:creationId xmlns:a16="http://schemas.microsoft.com/office/drawing/2014/main" id="{4223B1FA-44A2-5DAB-4048-A4895C0B2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8" name="Line 302">
                <a:extLst>
                  <a:ext uri="{FF2B5EF4-FFF2-40B4-BE49-F238E27FC236}">
                    <a16:creationId xmlns:a16="http://schemas.microsoft.com/office/drawing/2014/main" id="{678FAA52-B5B0-895C-8C01-959B4EE82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9" name="Line 303">
                <a:extLst>
                  <a:ext uri="{FF2B5EF4-FFF2-40B4-BE49-F238E27FC236}">
                    <a16:creationId xmlns:a16="http://schemas.microsoft.com/office/drawing/2014/main" id="{EDE3FBE1-7E27-B65B-2821-D812F3B96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30" name="Line 304">
                <a:extLst>
                  <a:ext uri="{FF2B5EF4-FFF2-40B4-BE49-F238E27FC236}">
                    <a16:creationId xmlns:a16="http://schemas.microsoft.com/office/drawing/2014/main" id="{86A928A0-F977-2B63-ED13-8EB861C0E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31" name="Line 305">
                <a:extLst>
                  <a:ext uri="{FF2B5EF4-FFF2-40B4-BE49-F238E27FC236}">
                    <a16:creationId xmlns:a16="http://schemas.microsoft.com/office/drawing/2014/main" id="{8DB9180B-107E-9768-84AB-722AF3824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32" name="Line 306">
                <a:extLst>
                  <a:ext uri="{FF2B5EF4-FFF2-40B4-BE49-F238E27FC236}">
                    <a16:creationId xmlns:a16="http://schemas.microsoft.com/office/drawing/2014/main" id="{9AE188EC-F6AC-67DF-5B52-E797352AD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33" name="Line 307">
                <a:extLst>
                  <a:ext uri="{FF2B5EF4-FFF2-40B4-BE49-F238E27FC236}">
                    <a16:creationId xmlns:a16="http://schemas.microsoft.com/office/drawing/2014/main" id="{9023BD9D-551C-BACA-C956-8A64C1C82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34" name="Line 308">
                <a:extLst>
                  <a:ext uri="{FF2B5EF4-FFF2-40B4-BE49-F238E27FC236}">
                    <a16:creationId xmlns:a16="http://schemas.microsoft.com/office/drawing/2014/main" id="{8F091713-36C2-868D-8382-7DF22D7F6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8439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35" name="Line 309">
                <a:extLst>
                  <a:ext uri="{FF2B5EF4-FFF2-40B4-BE49-F238E27FC236}">
                    <a16:creationId xmlns:a16="http://schemas.microsoft.com/office/drawing/2014/main" id="{4916693C-D4A2-DC3F-F287-40642E3D9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5589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36" name="Line 310">
                <a:extLst>
                  <a:ext uri="{FF2B5EF4-FFF2-40B4-BE49-F238E27FC236}">
                    <a16:creationId xmlns:a16="http://schemas.microsoft.com/office/drawing/2014/main" id="{CD1FA7D0-348B-F7AD-F901-A9649FA5B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8439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37" name="Line 311">
                <a:extLst>
                  <a:ext uri="{FF2B5EF4-FFF2-40B4-BE49-F238E27FC236}">
                    <a16:creationId xmlns:a16="http://schemas.microsoft.com/office/drawing/2014/main" id="{69D90C1C-3671-3E69-6D73-77A210232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5589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38" name="Line 312">
                <a:extLst>
                  <a:ext uri="{FF2B5EF4-FFF2-40B4-BE49-F238E27FC236}">
                    <a16:creationId xmlns:a16="http://schemas.microsoft.com/office/drawing/2014/main" id="{65972D17-B40B-C89A-3F40-81D3F8216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6539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39" name="Line 313">
                <a:extLst>
                  <a:ext uri="{FF2B5EF4-FFF2-40B4-BE49-F238E27FC236}">
                    <a16:creationId xmlns:a16="http://schemas.microsoft.com/office/drawing/2014/main" id="{2A2C0FFE-9EFD-DF31-513A-2E1F2AD77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0514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40" name="Line 314">
                <a:extLst>
                  <a:ext uri="{FF2B5EF4-FFF2-40B4-BE49-F238E27FC236}">
                    <a16:creationId xmlns:a16="http://schemas.microsoft.com/office/drawing/2014/main" id="{4EFB9D5E-02CF-1D00-DA94-668CF8BCE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4164" y="19510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41" name="Line 315">
                <a:extLst>
                  <a:ext uri="{FF2B5EF4-FFF2-40B4-BE49-F238E27FC236}">
                    <a16:creationId xmlns:a16="http://schemas.microsoft.com/office/drawing/2014/main" id="{B5132C5B-1CE0-5402-8993-AE66DEBF0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8139" y="18970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42" name="Line 316">
                <a:extLst>
                  <a:ext uri="{FF2B5EF4-FFF2-40B4-BE49-F238E27FC236}">
                    <a16:creationId xmlns:a16="http://schemas.microsoft.com/office/drawing/2014/main" id="{2CC999C7-6BEE-AA4E-9C47-DEED12B87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4014" y="2062163"/>
                <a:ext cx="112713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43" name="Line 317">
                <a:extLst>
                  <a:ext uri="{FF2B5EF4-FFF2-40B4-BE49-F238E27FC236}">
                    <a16:creationId xmlns:a16="http://schemas.microsoft.com/office/drawing/2014/main" id="{C3641D69-FA12-05A5-C20E-11979D035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7989" y="20050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44" name="Line 318">
                <a:extLst>
                  <a:ext uri="{FF2B5EF4-FFF2-40B4-BE49-F238E27FC236}">
                    <a16:creationId xmlns:a16="http://schemas.microsoft.com/office/drawing/2014/main" id="{65C5C37A-8C40-9332-00BF-519E3ED72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45" name="Line 319">
                <a:extLst>
                  <a:ext uri="{FF2B5EF4-FFF2-40B4-BE49-F238E27FC236}">
                    <a16:creationId xmlns:a16="http://schemas.microsoft.com/office/drawing/2014/main" id="{34D57ABA-1A83-B23F-7A67-636AECA09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5001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46" name="Line 320">
                <a:extLst>
                  <a:ext uri="{FF2B5EF4-FFF2-40B4-BE49-F238E27FC236}">
                    <a16:creationId xmlns:a16="http://schemas.microsoft.com/office/drawing/2014/main" id="{2FCB079A-8A9E-8BEF-D190-D9E1064A1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5951" y="24050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47" name="Line 321">
                <a:extLst>
                  <a:ext uri="{FF2B5EF4-FFF2-40B4-BE49-F238E27FC236}">
                    <a16:creationId xmlns:a16="http://schemas.microsoft.com/office/drawing/2014/main" id="{E09A197E-57FD-1427-091B-04AE2078A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3101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48" name="Line 322">
                <a:extLst>
                  <a:ext uri="{FF2B5EF4-FFF2-40B4-BE49-F238E27FC236}">
                    <a16:creationId xmlns:a16="http://schemas.microsoft.com/office/drawing/2014/main" id="{E3D27AF6-94A1-16F9-43A4-5362E6D7D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83576" y="24050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49" name="Line 323">
                <a:extLst>
                  <a:ext uri="{FF2B5EF4-FFF2-40B4-BE49-F238E27FC236}">
                    <a16:creationId xmlns:a16="http://schemas.microsoft.com/office/drawing/2014/main" id="{85ABA7FE-14CF-8A19-6098-3E760C59C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07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50" name="Line 324">
                <a:extLst>
                  <a:ext uri="{FF2B5EF4-FFF2-40B4-BE49-F238E27FC236}">
                    <a16:creationId xmlns:a16="http://schemas.microsoft.com/office/drawing/2014/main" id="{66B42158-A99E-B961-16B1-E2BFB85AF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4701" y="24050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51" name="Line 325">
                <a:extLst>
                  <a:ext uri="{FF2B5EF4-FFF2-40B4-BE49-F238E27FC236}">
                    <a16:creationId xmlns:a16="http://schemas.microsoft.com/office/drawing/2014/main" id="{3E172485-BA1D-6EDE-9044-256872FB9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1851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52" name="Line 326">
                <a:extLst>
                  <a:ext uri="{FF2B5EF4-FFF2-40B4-BE49-F238E27FC236}">
                    <a16:creationId xmlns:a16="http://schemas.microsoft.com/office/drawing/2014/main" id="{38D1A926-1B5B-10C5-15CD-DB0CA2EDC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53" name="Line 327">
                <a:extLst>
                  <a:ext uri="{FF2B5EF4-FFF2-40B4-BE49-F238E27FC236}">
                    <a16:creationId xmlns:a16="http://schemas.microsoft.com/office/drawing/2014/main" id="{F4CC8989-29AF-39EF-D877-1B426F72B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54" name="Line 328">
                <a:extLst>
                  <a:ext uri="{FF2B5EF4-FFF2-40B4-BE49-F238E27FC236}">
                    <a16:creationId xmlns:a16="http://schemas.microsoft.com/office/drawing/2014/main" id="{1C03D66E-3A79-F206-7531-BA53AB463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55" name="Line 329">
                <a:extLst>
                  <a:ext uri="{FF2B5EF4-FFF2-40B4-BE49-F238E27FC236}">
                    <a16:creationId xmlns:a16="http://schemas.microsoft.com/office/drawing/2014/main" id="{8ED1BBA3-E8A2-32C7-4583-EB457C1C1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56" name="Line 330">
                <a:extLst>
                  <a:ext uri="{FF2B5EF4-FFF2-40B4-BE49-F238E27FC236}">
                    <a16:creationId xmlns:a16="http://schemas.microsoft.com/office/drawing/2014/main" id="{6A8D0FC1-4827-4A40-C480-78F739411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57" name="Line 331">
                <a:extLst>
                  <a:ext uri="{FF2B5EF4-FFF2-40B4-BE49-F238E27FC236}">
                    <a16:creationId xmlns:a16="http://schemas.microsoft.com/office/drawing/2014/main" id="{605457F6-5774-0008-FBB0-A9C2E661C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58" name="Line 332">
                <a:extLst>
                  <a:ext uri="{FF2B5EF4-FFF2-40B4-BE49-F238E27FC236}">
                    <a16:creationId xmlns:a16="http://schemas.microsoft.com/office/drawing/2014/main" id="{58881C04-5315-7BDD-758B-46608C76D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59" name="Line 333">
                <a:extLst>
                  <a:ext uri="{FF2B5EF4-FFF2-40B4-BE49-F238E27FC236}">
                    <a16:creationId xmlns:a16="http://schemas.microsoft.com/office/drawing/2014/main" id="{0DEE1B6E-704E-224C-2E41-59E614B5E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60" name="Line 334">
                <a:extLst>
                  <a:ext uri="{FF2B5EF4-FFF2-40B4-BE49-F238E27FC236}">
                    <a16:creationId xmlns:a16="http://schemas.microsoft.com/office/drawing/2014/main" id="{6E4A57F6-A4F3-78CD-824F-B001F0C62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61" name="Line 335">
                <a:extLst>
                  <a:ext uri="{FF2B5EF4-FFF2-40B4-BE49-F238E27FC236}">
                    <a16:creationId xmlns:a16="http://schemas.microsoft.com/office/drawing/2014/main" id="{0B2AF346-3A86-E003-5BFB-1FAAE7A99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62" name="Line 336">
                <a:extLst>
                  <a:ext uri="{FF2B5EF4-FFF2-40B4-BE49-F238E27FC236}">
                    <a16:creationId xmlns:a16="http://schemas.microsoft.com/office/drawing/2014/main" id="{297B24F4-7B94-D6F7-F4E0-E31E7A91B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63" name="Line 337">
                <a:extLst>
                  <a:ext uri="{FF2B5EF4-FFF2-40B4-BE49-F238E27FC236}">
                    <a16:creationId xmlns:a16="http://schemas.microsoft.com/office/drawing/2014/main" id="{6D3321EF-E940-9E4A-A755-436787488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64" name="Line 338">
                <a:extLst>
                  <a:ext uri="{FF2B5EF4-FFF2-40B4-BE49-F238E27FC236}">
                    <a16:creationId xmlns:a16="http://schemas.microsoft.com/office/drawing/2014/main" id="{8D8038D6-66FD-E076-8ADA-F9A5C7D18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65" name="Line 339">
                <a:extLst>
                  <a:ext uri="{FF2B5EF4-FFF2-40B4-BE49-F238E27FC236}">
                    <a16:creationId xmlns:a16="http://schemas.microsoft.com/office/drawing/2014/main" id="{20527230-7638-7416-DF2C-8183C8EE9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66" name="Line 340">
                <a:extLst>
                  <a:ext uri="{FF2B5EF4-FFF2-40B4-BE49-F238E27FC236}">
                    <a16:creationId xmlns:a16="http://schemas.microsoft.com/office/drawing/2014/main" id="{6A1ED710-2CCF-A771-83EA-16CAEAB9C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67" name="Line 341">
                <a:extLst>
                  <a:ext uri="{FF2B5EF4-FFF2-40B4-BE49-F238E27FC236}">
                    <a16:creationId xmlns:a16="http://schemas.microsoft.com/office/drawing/2014/main" id="{ED0AF7D3-F9F7-B4D5-C380-8F74F3449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68" name="Line 342">
                <a:extLst>
                  <a:ext uri="{FF2B5EF4-FFF2-40B4-BE49-F238E27FC236}">
                    <a16:creationId xmlns:a16="http://schemas.microsoft.com/office/drawing/2014/main" id="{B0C9F81F-B15D-4445-53FA-792D5871A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69" name="Line 343">
                <a:extLst>
                  <a:ext uri="{FF2B5EF4-FFF2-40B4-BE49-F238E27FC236}">
                    <a16:creationId xmlns:a16="http://schemas.microsoft.com/office/drawing/2014/main" id="{5178B337-D4D4-DADB-9A13-1067A364A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3601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0" name="Line 344">
                <a:extLst>
                  <a:ext uri="{FF2B5EF4-FFF2-40B4-BE49-F238E27FC236}">
                    <a16:creationId xmlns:a16="http://schemas.microsoft.com/office/drawing/2014/main" id="{1DFA4EE0-93BA-C581-E60C-6611015E9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1" name="Line 345">
                <a:extLst>
                  <a:ext uri="{FF2B5EF4-FFF2-40B4-BE49-F238E27FC236}">
                    <a16:creationId xmlns:a16="http://schemas.microsoft.com/office/drawing/2014/main" id="{E4FFE594-4B01-F81D-6249-1A50F59B4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2" name="Line 346">
                <a:extLst>
                  <a:ext uri="{FF2B5EF4-FFF2-40B4-BE49-F238E27FC236}">
                    <a16:creationId xmlns:a16="http://schemas.microsoft.com/office/drawing/2014/main" id="{6B9967DF-ABCD-A40D-8372-8FC1F7B87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3" name="Line 347">
                <a:extLst>
                  <a:ext uri="{FF2B5EF4-FFF2-40B4-BE49-F238E27FC236}">
                    <a16:creationId xmlns:a16="http://schemas.microsoft.com/office/drawing/2014/main" id="{7041D65B-BF8D-D738-003B-4DC31C638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4" name="Line 348">
                <a:extLst>
                  <a:ext uri="{FF2B5EF4-FFF2-40B4-BE49-F238E27FC236}">
                    <a16:creationId xmlns:a16="http://schemas.microsoft.com/office/drawing/2014/main" id="{6438FFCB-4145-515E-F3D7-092555FCE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2326" y="24050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5" name="Line 349">
                <a:extLst>
                  <a:ext uri="{FF2B5EF4-FFF2-40B4-BE49-F238E27FC236}">
                    <a16:creationId xmlns:a16="http://schemas.microsoft.com/office/drawing/2014/main" id="{01FDA4C3-44E5-AB87-E95F-6F0DFCD7B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6" name="Line 350">
                <a:extLst>
                  <a:ext uri="{FF2B5EF4-FFF2-40B4-BE49-F238E27FC236}">
                    <a16:creationId xmlns:a16="http://schemas.microsoft.com/office/drawing/2014/main" id="{D2D959C6-D39F-48EB-498C-264FBD338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1851" y="24050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7" name="Line 351">
                <a:extLst>
                  <a:ext uri="{FF2B5EF4-FFF2-40B4-BE49-F238E27FC236}">
                    <a16:creationId xmlns:a16="http://schemas.microsoft.com/office/drawing/2014/main" id="{4CB4B67D-452A-3EA6-7674-09D8BF555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5826" y="23479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8" name="Line 352">
                <a:extLst>
                  <a:ext uri="{FF2B5EF4-FFF2-40B4-BE49-F238E27FC236}">
                    <a16:creationId xmlns:a16="http://schemas.microsoft.com/office/drawing/2014/main" id="{3B2D4C0E-994E-9924-9816-88E232F39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5826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9" name="Line 353">
                <a:extLst>
                  <a:ext uri="{FF2B5EF4-FFF2-40B4-BE49-F238E27FC236}">
                    <a16:creationId xmlns:a16="http://schemas.microsoft.com/office/drawing/2014/main" id="{F6C0D534-A323-46AC-FEDC-93C5B5DBB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2976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80" name="Line 354">
                <a:extLst>
                  <a:ext uri="{FF2B5EF4-FFF2-40B4-BE49-F238E27FC236}">
                    <a16:creationId xmlns:a16="http://schemas.microsoft.com/office/drawing/2014/main" id="{F70B6314-694D-B68A-D4D7-0C1D9DA3D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81" name="Line 355">
                <a:extLst>
                  <a:ext uri="{FF2B5EF4-FFF2-40B4-BE49-F238E27FC236}">
                    <a16:creationId xmlns:a16="http://schemas.microsoft.com/office/drawing/2014/main" id="{D1D2457E-13A5-6C9B-36FB-16FC51391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82" name="Line 356">
                <a:extLst>
                  <a:ext uri="{FF2B5EF4-FFF2-40B4-BE49-F238E27FC236}">
                    <a16:creationId xmlns:a16="http://schemas.microsoft.com/office/drawing/2014/main" id="{2FFC0CE6-70C7-4A25-9C54-7C1FBA7CF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9701" y="27606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83" name="Line 357">
                <a:extLst>
                  <a:ext uri="{FF2B5EF4-FFF2-40B4-BE49-F238E27FC236}">
                    <a16:creationId xmlns:a16="http://schemas.microsoft.com/office/drawing/2014/main" id="{FDF0DCED-BF84-DDBD-F87A-53F92D4D2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84" name="Line 358">
                <a:extLst>
                  <a:ext uri="{FF2B5EF4-FFF2-40B4-BE49-F238E27FC236}">
                    <a16:creationId xmlns:a16="http://schemas.microsoft.com/office/drawing/2014/main" id="{128C0D17-3CE4-054F-87A4-0F38F2DC1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9226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85" name="Line 359">
                <a:extLst>
                  <a:ext uri="{FF2B5EF4-FFF2-40B4-BE49-F238E27FC236}">
                    <a16:creationId xmlns:a16="http://schemas.microsoft.com/office/drawing/2014/main" id="{FF64988C-42A2-3C9B-10AF-0C2CFEA0D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3201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86" name="Line 360">
                <a:extLst>
                  <a:ext uri="{FF2B5EF4-FFF2-40B4-BE49-F238E27FC236}">
                    <a16:creationId xmlns:a16="http://schemas.microsoft.com/office/drawing/2014/main" id="{AB785B6C-E291-2D73-A247-39159F22D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8751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87" name="Line 361">
                <a:extLst>
                  <a:ext uri="{FF2B5EF4-FFF2-40B4-BE49-F238E27FC236}">
                    <a16:creationId xmlns:a16="http://schemas.microsoft.com/office/drawing/2014/main" id="{99A46E73-02F5-D0C4-4146-A16EBBA63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901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88" name="Line 362">
                <a:extLst>
                  <a:ext uri="{FF2B5EF4-FFF2-40B4-BE49-F238E27FC236}">
                    <a16:creationId xmlns:a16="http://schemas.microsoft.com/office/drawing/2014/main" id="{161144CD-FA92-47BB-6070-80EE96B24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8276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89" name="Line 363">
                <a:extLst>
                  <a:ext uri="{FF2B5EF4-FFF2-40B4-BE49-F238E27FC236}">
                    <a16:creationId xmlns:a16="http://schemas.microsoft.com/office/drawing/2014/main" id="{EFE8462A-8695-28A1-315A-782204222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2251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90" name="Line 364">
                <a:extLst>
                  <a:ext uri="{FF2B5EF4-FFF2-40B4-BE49-F238E27FC236}">
                    <a16:creationId xmlns:a16="http://schemas.microsoft.com/office/drawing/2014/main" id="{B7FFC366-471D-574E-9CE6-DC83707FF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0501" y="276066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91" name="Line 365">
                <a:extLst>
                  <a:ext uri="{FF2B5EF4-FFF2-40B4-BE49-F238E27FC236}">
                    <a16:creationId xmlns:a16="http://schemas.microsoft.com/office/drawing/2014/main" id="{471192E4-828D-9858-5D5A-E926EAFC2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4476" y="2706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55" name="Group 6854">
              <a:extLst>
                <a:ext uri="{FF2B5EF4-FFF2-40B4-BE49-F238E27FC236}">
                  <a16:creationId xmlns:a16="http://schemas.microsoft.com/office/drawing/2014/main" id="{CE15CEEA-B71B-B7D7-6339-CC750F325A7D}"/>
                </a:ext>
              </a:extLst>
            </p:cNvPr>
            <p:cNvGrpSpPr/>
            <p:nvPr/>
          </p:nvGrpSpPr>
          <p:grpSpPr>
            <a:xfrm>
              <a:off x="3146309" y="1564050"/>
              <a:ext cx="6869316" cy="1139294"/>
              <a:chOff x="3775076" y="595313"/>
              <a:chExt cx="5416550" cy="1473200"/>
            </a:xfrm>
          </p:grpSpPr>
          <p:sp>
            <p:nvSpPr>
              <p:cNvPr id="6856" name="Freeform 366">
                <a:extLst>
                  <a:ext uri="{FF2B5EF4-FFF2-40B4-BE49-F238E27FC236}">
                    <a16:creationId xmlns:a16="http://schemas.microsoft.com/office/drawing/2014/main" id="{B38C0DD2-0316-92C7-3228-6B5C8A01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649288"/>
                <a:ext cx="5308600" cy="1365250"/>
              </a:xfrm>
              <a:custGeom>
                <a:avLst/>
                <a:gdLst>
                  <a:gd name="T0" fmla="*/ 0 w 3344"/>
                  <a:gd name="T1" fmla="*/ 0 h 860"/>
                  <a:gd name="T2" fmla="*/ 166 w 3344"/>
                  <a:gd name="T3" fmla="*/ 0 h 860"/>
                  <a:gd name="T4" fmla="*/ 166 w 3344"/>
                  <a:gd name="T5" fmla="*/ 34 h 860"/>
                  <a:gd name="T6" fmla="*/ 184 w 3344"/>
                  <a:gd name="T7" fmla="*/ 34 h 860"/>
                  <a:gd name="T8" fmla="*/ 184 w 3344"/>
                  <a:gd name="T9" fmla="*/ 102 h 860"/>
                  <a:gd name="T10" fmla="*/ 188 w 3344"/>
                  <a:gd name="T11" fmla="*/ 102 h 860"/>
                  <a:gd name="T12" fmla="*/ 188 w 3344"/>
                  <a:gd name="T13" fmla="*/ 138 h 860"/>
                  <a:gd name="T14" fmla="*/ 198 w 3344"/>
                  <a:gd name="T15" fmla="*/ 138 h 860"/>
                  <a:gd name="T16" fmla="*/ 198 w 3344"/>
                  <a:gd name="T17" fmla="*/ 209 h 860"/>
                  <a:gd name="T18" fmla="*/ 218 w 3344"/>
                  <a:gd name="T19" fmla="*/ 209 h 860"/>
                  <a:gd name="T20" fmla="*/ 218 w 3344"/>
                  <a:gd name="T21" fmla="*/ 243 h 860"/>
                  <a:gd name="T22" fmla="*/ 230 w 3344"/>
                  <a:gd name="T23" fmla="*/ 243 h 860"/>
                  <a:gd name="T24" fmla="*/ 230 w 3344"/>
                  <a:gd name="T25" fmla="*/ 279 h 860"/>
                  <a:gd name="T26" fmla="*/ 625 w 3344"/>
                  <a:gd name="T27" fmla="*/ 279 h 860"/>
                  <a:gd name="T28" fmla="*/ 625 w 3344"/>
                  <a:gd name="T29" fmla="*/ 313 h 860"/>
                  <a:gd name="T30" fmla="*/ 787 w 3344"/>
                  <a:gd name="T31" fmla="*/ 313 h 860"/>
                  <a:gd name="T32" fmla="*/ 787 w 3344"/>
                  <a:gd name="T33" fmla="*/ 349 h 860"/>
                  <a:gd name="T34" fmla="*/ 1060 w 3344"/>
                  <a:gd name="T35" fmla="*/ 349 h 860"/>
                  <a:gd name="T36" fmla="*/ 1060 w 3344"/>
                  <a:gd name="T37" fmla="*/ 385 h 860"/>
                  <a:gd name="T38" fmla="*/ 1288 w 3344"/>
                  <a:gd name="T39" fmla="*/ 385 h 860"/>
                  <a:gd name="T40" fmla="*/ 1288 w 3344"/>
                  <a:gd name="T41" fmla="*/ 421 h 860"/>
                  <a:gd name="T42" fmla="*/ 1832 w 3344"/>
                  <a:gd name="T43" fmla="*/ 421 h 860"/>
                  <a:gd name="T44" fmla="*/ 1832 w 3344"/>
                  <a:gd name="T45" fmla="*/ 459 h 860"/>
                  <a:gd name="T46" fmla="*/ 2139 w 3344"/>
                  <a:gd name="T47" fmla="*/ 459 h 860"/>
                  <a:gd name="T48" fmla="*/ 2139 w 3344"/>
                  <a:gd name="T49" fmla="*/ 495 h 860"/>
                  <a:gd name="T50" fmla="*/ 2800 w 3344"/>
                  <a:gd name="T51" fmla="*/ 495 h 860"/>
                  <a:gd name="T52" fmla="*/ 2800 w 3344"/>
                  <a:gd name="T53" fmla="*/ 567 h 860"/>
                  <a:gd name="T54" fmla="*/ 3252 w 3344"/>
                  <a:gd name="T55" fmla="*/ 567 h 860"/>
                  <a:gd name="T56" fmla="*/ 3252 w 3344"/>
                  <a:gd name="T57" fmla="*/ 860 h 860"/>
                  <a:gd name="T58" fmla="*/ 3344 w 3344"/>
                  <a:gd name="T59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44" h="860">
                    <a:moveTo>
                      <a:pt x="0" y="0"/>
                    </a:moveTo>
                    <a:lnTo>
                      <a:pt x="166" y="0"/>
                    </a:lnTo>
                    <a:lnTo>
                      <a:pt x="166" y="34"/>
                    </a:lnTo>
                    <a:lnTo>
                      <a:pt x="184" y="34"/>
                    </a:lnTo>
                    <a:lnTo>
                      <a:pt x="184" y="102"/>
                    </a:lnTo>
                    <a:lnTo>
                      <a:pt x="188" y="102"/>
                    </a:lnTo>
                    <a:lnTo>
                      <a:pt x="188" y="138"/>
                    </a:lnTo>
                    <a:lnTo>
                      <a:pt x="198" y="138"/>
                    </a:lnTo>
                    <a:lnTo>
                      <a:pt x="198" y="209"/>
                    </a:lnTo>
                    <a:lnTo>
                      <a:pt x="218" y="209"/>
                    </a:lnTo>
                    <a:lnTo>
                      <a:pt x="218" y="243"/>
                    </a:lnTo>
                    <a:lnTo>
                      <a:pt x="230" y="243"/>
                    </a:lnTo>
                    <a:lnTo>
                      <a:pt x="230" y="279"/>
                    </a:lnTo>
                    <a:lnTo>
                      <a:pt x="625" y="279"/>
                    </a:lnTo>
                    <a:lnTo>
                      <a:pt x="625" y="313"/>
                    </a:lnTo>
                    <a:lnTo>
                      <a:pt x="787" y="313"/>
                    </a:lnTo>
                    <a:lnTo>
                      <a:pt x="787" y="349"/>
                    </a:lnTo>
                    <a:lnTo>
                      <a:pt x="1060" y="349"/>
                    </a:lnTo>
                    <a:lnTo>
                      <a:pt x="1060" y="385"/>
                    </a:lnTo>
                    <a:lnTo>
                      <a:pt x="1288" y="385"/>
                    </a:lnTo>
                    <a:lnTo>
                      <a:pt x="1288" y="421"/>
                    </a:lnTo>
                    <a:lnTo>
                      <a:pt x="1832" y="421"/>
                    </a:lnTo>
                    <a:lnTo>
                      <a:pt x="1832" y="459"/>
                    </a:lnTo>
                    <a:lnTo>
                      <a:pt x="2139" y="459"/>
                    </a:lnTo>
                    <a:lnTo>
                      <a:pt x="2139" y="495"/>
                    </a:lnTo>
                    <a:lnTo>
                      <a:pt x="2800" y="495"/>
                    </a:lnTo>
                    <a:lnTo>
                      <a:pt x="2800" y="567"/>
                    </a:lnTo>
                    <a:lnTo>
                      <a:pt x="3252" y="567"/>
                    </a:lnTo>
                    <a:lnTo>
                      <a:pt x="3252" y="860"/>
                    </a:lnTo>
                    <a:lnTo>
                      <a:pt x="3344" y="860"/>
                    </a:lnTo>
                  </a:path>
                </a:pathLst>
              </a:custGeom>
              <a:noFill/>
              <a:ln w="1270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57" name="Line 367">
                <a:extLst>
                  <a:ext uri="{FF2B5EF4-FFF2-40B4-BE49-F238E27FC236}">
                    <a16:creationId xmlns:a16="http://schemas.microsoft.com/office/drawing/2014/main" id="{4E5DC925-5CB1-8A49-7117-41635E891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58" name="Line 368">
                <a:extLst>
                  <a:ext uri="{FF2B5EF4-FFF2-40B4-BE49-F238E27FC236}">
                    <a16:creationId xmlns:a16="http://schemas.microsoft.com/office/drawing/2014/main" id="{9AA8B0EF-0488-22D4-A121-71418566C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59" name="Line 369">
                <a:extLst>
                  <a:ext uri="{FF2B5EF4-FFF2-40B4-BE49-F238E27FC236}">
                    <a16:creationId xmlns:a16="http://schemas.microsoft.com/office/drawing/2014/main" id="{9BF174BE-D663-E7B0-45D9-D22F42ECA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60" name="Line 370">
                <a:extLst>
                  <a:ext uri="{FF2B5EF4-FFF2-40B4-BE49-F238E27FC236}">
                    <a16:creationId xmlns:a16="http://schemas.microsoft.com/office/drawing/2014/main" id="{E6361A5A-86FA-313F-9D36-AA79562DC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61" name="Line 371">
                <a:extLst>
                  <a:ext uri="{FF2B5EF4-FFF2-40B4-BE49-F238E27FC236}">
                    <a16:creationId xmlns:a16="http://schemas.microsoft.com/office/drawing/2014/main" id="{B83B6AE4-07AB-72D5-35B2-7B87AD211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1776" y="7032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62" name="Line 372">
                <a:extLst>
                  <a:ext uri="{FF2B5EF4-FFF2-40B4-BE49-F238E27FC236}">
                    <a16:creationId xmlns:a16="http://schemas.microsoft.com/office/drawing/2014/main" id="{9CF3D4DC-0C97-F936-5186-87FC144E7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8926" y="6461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63" name="Line 373">
                <a:extLst>
                  <a:ext uri="{FF2B5EF4-FFF2-40B4-BE49-F238E27FC236}">
                    <a16:creationId xmlns:a16="http://schemas.microsoft.com/office/drawing/2014/main" id="{44470409-7538-9AAA-4DDC-DA24A53C0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826" y="81121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64" name="Line 374">
                <a:extLst>
                  <a:ext uri="{FF2B5EF4-FFF2-40B4-BE49-F238E27FC236}">
                    <a16:creationId xmlns:a16="http://schemas.microsoft.com/office/drawing/2014/main" id="{F4E7C490-F15B-2CE5-65FA-435FF4096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7976" y="75723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65" name="Line 375">
                <a:extLst>
                  <a:ext uri="{FF2B5EF4-FFF2-40B4-BE49-F238E27FC236}">
                    <a16:creationId xmlns:a16="http://schemas.microsoft.com/office/drawing/2014/main" id="{0E842F4C-AAFF-A2FA-2BCA-003726B4D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4001" y="81121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66" name="Line 376">
                <a:extLst>
                  <a:ext uri="{FF2B5EF4-FFF2-40B4-BE49-F238E27FC236}">
                    <a16:creationId xmlns:a16="http://schemas.microsoft.com/office/drawing/2014/main" id="{9F200599-3A0C-A61B-511C-BF3A23D74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1151" y="75723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67" name="Line 377">
                <a:extLst>
                  <a:ext uri="{FF2B5EF4-FFF2-40B4-BE49-F238E27FC236}">
                    <a16:creationId xmlns:a16="http://schemas.microsoft.com/office/drawing/2014/main" id="{B0C6BD4F-2001-6D88-84BE-39E719B27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6339" y="1146176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68" name="Line 378">
                <a:extLst>
                  <a:ext uri="{FF2B5EF4-FFF2-40B4-BE49-F238E27FC236}">
                    <a16:creationId xmlns:a16="http://schemas.microsoft.com/office/drawing/2014/main" id="{04C64657-A96E-D4E8-56CD-8DE279554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3489" y="10922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69" name="Line 379">
                <a:extLst>
                  <a:ext uri="{FF2B5EF4-FFF2-40B4-BE49-F238E27FC236}">
                    <a16:creationId xmlns:a16="http://schemas.microsoft.com/office/drawing/2014/main" id="{AF717FDD-9014-CE4C-A76C-3E8D42E60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689" y="1146176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70" name="Line 380">
                <a:extLst>
                  <a:ext uri="{FF2B5EF4-FFF2-40B4-BE49-F238E27FC236}">
                    <a16:creationId xmlns:a16="http://schemas.microsoft.com/office/drawing/2014/main" id="{D5F70AB7-81E8-D7B8-18FE-7A9FE9317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9839" y="10922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71" name="Line 381">
                <a:extLst>
                  <a:ext uri="{FF2B5EF4-FFF2-40B4-BE49-F238E27FC236}">
                    <a16:creationId xmlns:a16="http://schemas.microsoft.com/office/drawing/2014/main" id="{69815684-D6F3-0B55-4BA3-9E98F65C2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7926" y="1317626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72" name="Line 382">
                <a:extLst>
                  <a:ext uri="{FF2B5EF4-FFF2-40B4-BE49-F238E27FC236}">
                    <a16:creationId xmlns:a16="http://schemas.microsoft.com/office/drawing/2014/main" id="{D88CF190-8717-106C-723D-D55684927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5076" y="12636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73" name="Line 383">
                <a:extLst>
                  <a:ext uri="{FF2B5EF4-FFF2-40B4-BE49-F238E27FC236}">
                    <a16:creationId xmlns:a16="http://schemas.microsoft.com/office/drawing/2014/main" id="{888841AB-8FBE-7FE2-4461-A321D5300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9076" y="1317626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74" name="Line 384">
                <a:extLst>
                  <a:ext uri="{FF2B5EF4-FFF2-40B4-BE49-F238E27FC236}">
                    <a16:creationId xmlns:a16="http://schemas.microsoft.com/office/drawing/2014/main" id="{B98E48B5-A2C6-4CF0-C9EA-D8A4916472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3051" y="12636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75" name="Line 385">
                <a:extLst>
                  <a:ext uri="{FF2B5EF4-FFF2-40B4-BE49-F238E27FC236}">
                    <a16:creationId xmlns:a16="http://schemas.microsoft.com/office/drawing/2014/main" id="{FA52E5C8-AD63-7736-AD36-1ABDA3F3C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76" name="Line 386">
                <a:extLst>
                  <a:ext uri="{FF2B5EF4-FFF2-40B4-BE49-F238E27FC236}">
                    <a16:creationId xmlns:a16="http://schemas.microsoft.com/office/drawing/2014/main" id="{49E67310-6796-C136-2803-47F72AD87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48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77" name="Line 387">
                <a:extLst>
                  <a:ext uri="{FF2B5EF4-FFF2-40B4-BE49-F238E27FC236}">
                    <a16:creationId xmlns:a16="http://schemas.microsoft.com/office/drawing/2014/main" id="{C06D6D9D-F977-FC58-D1A9-E300C88DF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80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78" name="Line 388">
                <a:extLst>
                  <a:ext uri="{FF2B5EF4-FFF2-40B4-BE49-F238E27FC236}">
                    <a16:creationId xmlns:a16="http://schemas.microsoft.com/office/drawing/2014/main" id="{64E7FC68-0663-2391-48DA-DDF81D2D5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20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79" name="Line 389">
                <a:extLst>
                  <a:ext uri="{FF2B5EF4-FFF2-40B4-BE49-F238E27FC236}">
                    <a16:creationId xmlns:a16="http://schemas.microsoft.com/office/drawing/2014/main" id="{93CD63C0-6F92-8679-48F5-1EF3D1DCE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43789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80" name="Line 390">
                <a:extLst>
                  <a:ext uri="{FF2B5EF4-FFF2-40B4-BE49-F238E27FC236}">
                    <a16:creationId xmlns:a16="http://schemas.microsoft.com/office/drawing/2014/main" id="{8813DBDE-3BBA-4056-6E4D-522B84889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009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81" name="Line 391">
                <a:extLst>
                  <a:ext uri="{FF2B5EF4-FFF2-40B4-BE49-F238E27FC236}">
                    <a16:creationId xmlns:a16="http://schemas.microsoft.com/office/drawing/2014/main" id="{3BC3AF44-026B-E2F5-3066-AA902DD55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85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82" name="Line 392">
                <a:extLst>
                  <a:ext uri="{FF2B5EF4-FFF2-40B4-BE49-F238E27FC236}">
                    <a16:creationId xmlns:a16="http://schemas.microsoft.com/office/drawing/2014/main" id="{E8C7AD9B-8558-D19F-F92F-1BC047F8D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57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83" name="Line 393">
                <a:extLst>
                  <a:ext uri="{FF2B5EF4-FFF2-40B4-BE49-F238E27FC236}">
                    <a16:creationId xmlns:a16="http://schemas.microsoft.com/office/drawing/2014/main" id="{38375C87-6EDE-7A7B-26D7-DC3C151FB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84" name="Line 394">
                <a:extLst>
                  <a:ext uri="{FF2B5EF4-FFF2-40B4-BE49-F238E27FC236}">
                    <a16:creationId xmlns:a16="http://schemas.microsoft.com/office/drawing/2014/main" id="{536AE8F6-BBF4-BBA7-B61A-ECC0834E5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85" name="Line 395">
                <a:extLst>
                  <a:ext uri="{FF2B5EF4-FFF2-40B4-BE49-F238E27FC236}">
                    <a16:creationId xmlns:a16="http://schemas.microsoft.com/office/drawing/2014/main" id="{F7AD6E64-D965-44BE-C9BF-4B64DB2A3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86" name="Line 396">
                <a:extLst>
                  <a:ext uri="{FF2B5EF4-FFF2-40B4-BE49-F238E27FC236}">
                    <a16:creationId xmlns:a16="http://schemas.microsoft.com/office/drawing/2014/main" id="{AACE30A2-D41E-865D-C2F0-36732CC42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87" name="Line 397">
                <a:extLst>
                  <a:ext uri="{FF2B5EF4-FFF2-40B4-BE49-F238E27FC236}">
                    <a16:creationId xmlns:a16="http://schemas.microsoft.com/office/drawing/2014/main" id="{DD001864-956C-70A8-2569-45B04A6C2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88" name="Line 398">
                <a:extLst>
                  <a:ext uri="{FF2B5EF4-FFF2-40B4-BE49-F238E27FC236}">
                    <a16:creationId xmlns:a16="http://schemas.microsoft.com/office/drawing/2014/main" id="{DFF5BC67-AE9D-F889-7A4A-CC67A2492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89" name="Line 399">
                <a:extLst>
                  <a:ext uri="{FF2B5EF4-FFF2-40B4-BE49-F238E27FC236}">
                    <a16:creationId xmlns:a16="http://schemas.microsoft.com/office/drawing/2014/main" id="{82E99F6D-9934-D028-4E60-C2984F4AD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90" name="Line 400">
                <a:extLst>
                  <a:ext uri="{FF2B5EF4-FFF2-40B4-BE49-F238E27FC236}">
                    <a16:creationId xmlns:a16="http://schemas.microsoft.com/office/drawing/2014/main" id="{1FFC6C70-49CD-583D-30BA-A5441F366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91" name="Line 401">
                <a:extLst>
                  <a:ext uri="{FF2B5EF4-FFF2-40B4-BE49-F238E27FC236}">
                    <a16:creationId xmlns:a16="http://schemas.microsoft.com/office/drawing/2014/main" id="{CBA8A4D3-15CF-7A18-BFBA-3616F1C46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92" name="Line 402">
                <a:extLst>
                  <a:ext uri="{FF2B5EF4-FFF2-40B4-BE49-F238E27FC236}">
                    <a16:creationId xmlns:a16="http://schemas.microsoft.com/office/drawing/2014/main" id="{4A7E442C-59AB-7012-9716-BD037F3E2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93" name="Line 403">
                <a:extLst>
                  <a:ext uri="{FF2B5EF4-FFF2-40B4-BE49-F238E27FC236}">
                    <a16:creationId xmlns:a16="http://schemas.microsoft.com/office/drawing/2014/main" id="{9A38EE5F-7D75-168E-14D8-4C999860A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62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94" name="Line 404">
                <a:extLst>
                  <a:ext uri="{FF2B5EF4-FFF2-40B4-BE49-F238E27FC236}">
                    <a16:creationId xmlns:a16="http://schemas.microsoft.com/office/drawing/2014/main" id="{0F209367-6A4A-533B-F4E3-95BDAF207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33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95" name="Line 405">
                <a:extLst>
                  <a:ext uri="{FF2B5EF4-FFF2-40B4-BE49-F238E27FC236}">
                    <a16:creationId xmlns:a16="http://schemas.microsoft.com/office/drawing/2014/main" id="{1C2E6ABE-FFA0-1E6A-3996-CBDE3BFE5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96" name="Line 407">
                <a:extLst>
                  <a:ext uri="{FF2B5EF4-FFF2-40B4-BE49-F238E27FC236}">
                    <a16:creationId xmlns:a16="http://schemas.microsoft.com/office/drawing/2014/main" id="{1863666C-B8A3-3468-AFC6-3DD0D05E4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97" name="Line 408">
                <a:extLst>
                  <a:ext uri="{FF2B5EF4-FFF2-40B4-BE49-F238E27FC236}">
                    <a16:creationId xmlns:a16="http://schemas.microsoft.com/office/drawing/2014/main" id="{125DF4D7-B4B5-06E8-4CA1-E5703730F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9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98" name="Line 409">
                <a:extLst>
                  <a:ext uri="{FF2B5EF4-FFF2-40B4-BE49-F238E27FC236}">
                    <a16:creationId xmlns:a16="http://schemas.microsoft.com/office/drawing/2014/main" id="{DBA28C04-2DAF-B4F8-EA2F-C4FB56968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99" name="Line 410">
                <a:extLst>
                  <a:ext uri="{FF2B5EF4-FFF2-40B4-BE49-F238E27FC236}">
                    <a16:creationId xmlns:a16="http://schemas.microsoft.com/office/drawing/2014/main" id="{25E578A7-6704-278B-77DB-78E261185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9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00" name="Line 411">
                <a:extLst>
                  <a:ext uri="{FF2B5EF4-FFF2-40B4-BE49-F238E27FC236}">
                    <a16:creationId xmlns:a16="http://schemas.microsoft.com/office/drawing/2014/main" id="{97FF9C6C-D5CE-B6BF-87EC-C8D7497F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01" name="Line 412">
                <a:extLst>
                  <a:ext uri="{FF2B5EF4-FFF2-40B4-BE49-F238E27FC236}">
                    <a16:creationId xmlns:a16="http://schemas.microsoft.com/office/drawing/2014/main" id="{FD8227E6-FABE-5EC6-B172-85A56A90E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9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02" name="Line 413">
                <a:extLst>
                  <a:ext uri="{FF2B5EF4-FFF2-40B4-BE49-F238E27FC236}">
                    <a16:creationId xmlns:a16="http://schemas.microsoft.com/office/drawing/2014/main" id="{E59F5E23-6608-6A2A-4B21-679D244F0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03" name="Line 414">
                <a:extLst>
                  <a:ext uri="{FF2B5EF4-FFF2-40B4-BE49-F238E27FC236}">
                    <a16:creationId xmlns:a16="http://schemas.microsoft.com/office/drawing/2014/main" id="{3FCE5752-D19F-8819-7184-904A9F008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04" name="Line 415">
                <a:extLst>
                  <a:ext uri="{FF2B5EF4-FFF2-40B4-BE49-F238E27FC236}">
                    <a16:creationId xmlns:a16="http://schemas.microsoft.com/office/drawing/2014/main" id="{1CDBD400-4D99-F3BE-5A6D-250737FB5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05" name="Line 416">
                <a:extLst>
                  <a:ext uri="{FF2B5EF4-FFF2-40B4-BE49-F238E27FC236}">
                    <a16:creationId xmlns:a16="http://schemas.microsoft.com/office/drawing/2014/main" id="{4CE180D2-471B-5003-5D26-ED653C4C6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06" name="Line 417">
                <a:extLst>
                  <a:ext uri="{FF2B5EF4-FFF2-40B4-BE49-F238E27FC236}">
                    <a16:creationId xmlns:a16="http://schemas.microsoft.com/office/drawing/2014/main" id="{C2490763-062A-0F6C-4E0D-AEE144604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07" name="Line 418">
                <a:extLst>
                  <a:ext uri="{FF2B5EF4-FFF2-40B4-BE49-F238E27FC236}">
                    <a16:creationId xmlns:a16="http://schemas.microsoft.com/office/drawing/2014/main" id="{B235BC46-6EA2-6F55-48F4-C7E68F1D3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08" name="Line 419">
                <a:extLst>
                  <a:ext uri="{FF2B5EF4-FFF2-40B4-BE49-F238E27FC236}">
                    <a16:creationId xmlns:a16="http://schemas.microsoft.com/office/drawing/2014/main" id="{499E7F40-327A-9E73-6E8F-D2DD35EBA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09" name="Line 420">
                <a:extLst>
                  <a:ext uri="{FF2B5EF4-FFF2-40B4-BE49-F238E27FC236}">
                    <a16:creationId xmlns:a16="http://schemas.microsoft.com/office/drawing/2014/main" id="{FA6D3B4C-18A3-0B52-480B-A6AD60EBE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10" name="Line 421">
                <a:extLst>
                  <a:ext uri="{FF2B5EF4-FFF2-40B4-BE49-F238E27FC236}">
                    <a16:creationId xmlns:a16="http://schemas.microsoft.com/office/drawing/2014/main" id="{D39B9E3D-F293-CEF5-6A00-B386ABCE6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11" name="Line 422">
                <a:extLst>
                  <a:ext uri="{FF2B5EF4-FFF2-40B4-BE49-F238E27FC236}">
                    <a16:creationId xmlns:a16="http://schemas.microsoft.com/office/drawing/2014/main" id="{C4872C04-82F2-5B46-6610-5C4925D28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7964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12" name="Line 423">
                <a:extLst>
                  <a:ext uri="{FF2B5EF4-FFF2-40B4-BE49-F238E27FC236}">
                    <a16:creationId xmlns:a16="http://schemas.microsoft.com/office/drawing/2014/main" id="{0C89DA57-FA50-516B-6266-6A63591EE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13" name="Line 424">
                <a:extLst>
                  <a:ext uri="{FF2B5EF4-FFF2-40B4-BE49-F238E27FC236}">
                    <a16:creationId xmlns:a16="http://schemas.microsoft.com/office/drawing/2014/main" id="{80745210-FF06-D23B-63BB-660B4D096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14" name="Line 425">
                <a:extLst>
                  <a:ext uri="{FF2B5EF4-FFF2-40B4-BE49-F238E27FC236}">
                    <a16:creationId xmlns:a16="http://schemas.microsoft.com/office/drawing/2014/main" id="{A94263B3-259C-A562-757B-277E2ED05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15" name="Line 426">
                <a:extLst>
                  <a:ext uri="{FF2B5EF4-FFF2-40B4-BE49-F238E27FC236}">
                    <a16:creationId xmlns:a16="http://schemas.microsoft.com/office/drawing/2014/main" id="{63B1E0EF-74E8-DD4C-5FD9-4A36B2591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16" name="Line 427">
                <a:extLst>
                  <a:ext uri="{FF2B5EF4-FFF2-40B4-BE49-F238E27FC236}">
                    <a16:creationId xmlns:a16="http://schemas.microsoft.com/office/drawing/2014/main" id="{E9ACF6FB-78F0-905F-F86B-140ED5A4F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17" name="Line 428">
                <a:extLst>
                  <a:ext uri="{FF2B5EF4-FFF2-40B4-BE49-F238E27FC236}">
                    <a16:creationId xmlns:a16="http://schemas.microsoft.com/office/drawing/2014/main" id="{355A6F3A-6AE1-9AE3-6904-2B8D553DD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748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18" name="Line 429">
                <a:extLst>
                  <a:ext uri="{FF2B5EF4-FFF2-40B4-BE49-F238E27FC236}">
                    <a16:creationId xmlns:a16="http://schemas.microsoft.com/office/drawing/2014/main" id="{E74B0C58-200A-6EF6-96CB-7BDAA6A9F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14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19" name="Line 430">
                <a:extLst>
                  <a:ext uri="{FF2B5EF4-FFF2-40B4-BE49-F238E27FC236}">
                    <a16:creationId xmlns:a16="http://schemas.microsoft.com/office/drawing/2014/main" id="{EC46CAB2-D790-5046-C603-043C0C437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748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20" name="Line 431">
                <a:extLst>
                  <a:ext uri="{FF2B5EF4-FFF2-40B4-BE49-F238E27FC236}">
                    <a16:creationId xmlns:a16="http://schemas.microsoft.com/office/drawing/2014/main" id="{A0045BB0-15A6-99AA-7DCF-2B788643BD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14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21" name="Line 432">
                <a:extLst>
                  <a:ext uri="{FF2B5EF4-FFF2-40B4-BE49-F238E27FC236}">
                    <a16:creationId xmlns:a16="http://schemas.microsoft.com/office/drawing/2014/main" id="{CD94EF8A-CF6A-E89C-9515-FE4AF5848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22" name="Line 433">
                <a:extLst>
                  <a:ext uri="{FF2B5EF4-FFF2-40B4-BE49-F238E27FC236}">
                    <a16:creationId xmlns:a16="http://schemas.microsoft.com/office/drawing/2014/main" id="{B1D250A8-80DF-2A93-5F31-4A1BA3686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46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23" name="Line 434">
                <a:extLst>
                  <a:ext uri="{FF2B5EF4-FFF2-40B4-BE49-F238E27FC236}">
                    <a16:creationId xmlns:a16="http://schemas.microsoft.com/office/drawing/2014/main" id="{29CAD652-9A5A-7BEF-86C5-8F8F13345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24" name="Line 435">
                <a:extLst>
                  <a:ext uri="{FF2B5EF4-FFF2-40B4-BE49-F238E27FC236}">
                    <a16:creationId xmlns:a16="http://schemas.microsoft.com/office/drawing/2014/main" id="{0B9AF2B3-A21F-5A23-78A5-4DAA6D2B4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41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25" name="Line 436">
                <a:extLst>
                  <a:ext uri="{FF2B5EF4-FFF2-40B4-BE49-F238E27FC236}">
                    <a16:creationId xmlns:a16="http://schemas.microsoft.com/office/drawing/2014/main" id="{4C1E83C3-9195-EEC8-3456-F83C690A8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2414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26" name="Line 437">
                <a:extLst>
                  <a:ext uri="{FF2B5EF4-FFF2-40B4-BE49-F238E27FC236}">
                    <a16:creationId xmlns:a16="http://schemas.microsoft.com/office/drawing/2014/main" id="{A4A8D600-5190-ADB5-75AB-1DD964CFE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95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27" name="Line 438">
                <a:extLst>
                  <a:ext uri="{FF2B5EF4-FFF2-40B4-BE49-F238E27FC236}">
                    <a16:creationId xmlns:a16="http://schemas.microsoft.com/office/drawing/2014/main" id="{A9B262E2-EA61-B04E-94B2-BC489BF45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28" name="Line 439">
                <a:extLst>
                  <a:ext uri="{FF2B5EF4-FFF2-40B4-BE49-F238E27FC236}">
                    <a16:creationId xmlns:a16="http://schemas.microsoft.com/office/drawing/2014/main" id="{66A49948-9C0E-A1F2-1712-CB364F7DD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59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29" name="Line 440">
                <a:extLst>
                  <a:ext uri="{FF2B5EF4-FFF2-40B4-BE49-F238E27FC236}">
                    <a16:creationId xmlns:a16="http://schemas.microsoft.com/office/drawing/2014/main" id="{E867F307-91AD-8505-2A62-08B92299A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30" name="Line 441">
                <a:extLst>
                  <a:ext uri="{FF2B5EF4-FFF2-40B4-BE49-F238E27FC236}">
                    <a16:creationId xmlns:a16="http://schemas.microsoft.com/office/drawing/2014/main" id="{6611E96C-0470-CA66-0BC5-1DDFEA9DB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90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31" name="Line 442">
                <a:extLst>
                  <a:ext uri="{FF2B5EF4-FFF2-40B4-BE49-F238E27FC236}">
                    <a16:creationId xmlns:a16="http://schemas.microsoft.com/office/drawing/2014/main" id="{10B9E4F2-01AD-84E0-CA1D-77895AB09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96239" y="1435101"/>
                <a:ext cx="112713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32" name="Line 443">
                <a:extLst>
                  <a:ext uri="{FF2B5EF4-FFF2-40B4-BE49-F238E27FC236}">
                    <a16:creationId xmlns:a16="http://schemas.microsoft.com/office/drawing/2014/main" id="{3E5F0640-695C-29A5-43CD-E373AB5A6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02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33" name="Line 444">
                <a:extLst>
                  <a:ext uri="{FF2B5EF4-FFF2-40B4-BE49-F238E27FC236}">
                    <a16:creationId xmlns:a16="http://schemas.microsoft.com/office/drawing/2014/main" id="{C09F3E30-E89E-D5DC-4C15-83AC61989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2589" y="1435101"/>
                <a:ext cx="112713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34" name="Line 445">
                <a:extLst>
                  <a:ext uri="{FF2B5EF4-FFF2-40B4-BE49-F238E27FC236}">
                    <a16:creationId xmlns:a16="http://schemas.microsoft.com/office/drawing/2014/main" id="{934AC657-10B8-A28C-A329-65056115A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97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35" name="Line 446">
                <a:extLst>
                  <a:ext uri="{FF2B5EF4-FFF2-40B4-BE49-F238E27FC236}">
                    <a16:creationId xmlns:a16="http://schemas.microsoft.com/office/drawing/2014/main" id="{D57384D6-B096-125C-1500-C749CEA05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36" name="Line 447">
                <a:extLst>
                  <a:ext uri="{FF2B5EF4-FFF2-40B4-BE49-F238E27FC236}">
                    <a16:creationId xmlns:a16="http://schemas.microsoft.com/office/drawing/2014/main" id="{4EA932BD-341C-DF43-3943-2DA221C3E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5001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37" name="Line 448">
                <a:extLst>
                  <a:ext uri="{FF2B5EF4-FFF2-40B4-BE49-F238E27FC236}">
                    <a16:creationId xmlns:a16="http://schemas.microsoft.com/office/drawing/2014/main" id="{050F70A8-2798-0A81-4BA6-FFDAE897A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20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38" name="Line 449">
                <a:extLst>
                  <a:ext uri="{FF2B5EF4-FFF2-40B4-BE49-F238E27FC236}">
                    <a16:creationId xmlns:a16="http://schemas.microsoft.com/office/drawing/2014/main" id="{D6F8AFE7-57B4-6F59-EBEA-9FB1B878A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39" name="Line 450">
                <a:extLst>
                  <a:ext uri="{FF2B5EF4-FFF2-40B4-BE49-F238E27FC236}">
                    <a16:creationId xmlns:a16="http://schemas.microsoft.com/office/drawing/2014/main" id="{F6BBEF84-836F-AAAE-41A5-EC1C85219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40" name="Line 451">
                <a:extLst>
                  <a:ext uri="{FF2B5EF4-FFF2-40B4-BE49-F238E27FC236}">
                    <a16:creationId xmlns:a16="http://schemas.microsoft.com/office/drawing/2014/main" id="{CF66AF2B-8EA9-8D0E-6363-67455398F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41" name="Line 452">
                <a:extLst>
                  <a:ext uri="{FF2B5EF4-FFF2-40B4-BE49-F238E27FC236}">
                    <a16:creationId xmlns:a16="http://schemas.microsoft.com/office/drawing/2014/main" id="{4345A798-8F57-6E07-D960-E21F51860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42" name="Line 453">
                <a:extLst>
                  <a:ext uri="{FF2B5EF4-FFF2-40B4-BE49-F238E27FC236}">
                    <a16:creationId xmlns:a16="http://schemas.microsoft.com/office/drawing/2014/main" id="{8C062F80-ADA8-FCF2-94D4-20580CE3B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43" name="Line 454">
                <a:extLst>
                  <a:ext uri="{FF2B5EF4-FFF2-40B4-BE49-F238E27FC236}">
                    <a16:creationId xmlns:a16="http://schemas.microsoft.com/office/drawing/2014/main" id="{9F1EE02D-62C6-2254-D801-873731894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44" name="Line 455">
                <a:extLst>
                  <a:ext uri="{FF2B5EF4-FFF2-40B4-BE49-F238E27FC236}">
                    <a16:creationId xmlns:a16="http://schemas.microsoft.com/office/drawing/2014/main" id="{62021781-79EB-1E23-6F37-22B79DFD1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45" name="Line 456">
                <a:extLst>
                  <a:ext uri="{FF2B5EF4-FFF2-40B4-BE49-F238E27FC236}">
                    <a16:creationId xmlns:a16="http://schemas.microsoft.com/office/drawing/2014/main" id="{5FEDF8CF-5D62-5B74-3568-2689F74C3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46" name="Line 457">
                <a:extLst>
                  <a:ext uri="{FF2B5EF4-FFF2-40B4-BE49-F238E27FC236}">
                    <a16:creationId xmlns:a16="http://schemas.microsoft.com/office/drawing/2014/main" id="{242CEFFA-1835-C8F3-107E-AD4AECDE8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47" name="Line 458">
                <a:extLst>
                  <a:ext uri="{FF2B5EF4-FFF2-40B4-BE49-F238E27FC236}">
                    <a16:creationId xmlns:a16="http://schemas.microsoft.com/office/drawing/2014/main" id="{D17E6A00-9B97-832D-8308-A4DC43AAF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48" name="Line 459">
                <a:extLst>
                  <a:ext uri="{FF2B5EF4-FFF2-40B4-BE49-F238E27FC236}">
                    <a16:creationId xmlns:a16="http://schemas.microsoft.com/office/drawing/2014/main" id="{55F4C361-4492-6BFA-C7EF-B365A9289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49" name="Line 460">
                <a:extLst>
                  <a:ext uri="{FF2B5EF4-FFF2-40B4-BE49-F238E27FC236}">
                    <a16:creationId xmlns:a16="http://schemas.microsoft.com/office/drawing/2014/main" id="{34E103DD-F429-1CD1-B1F0-5410CF671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50" name="Line 461">
                <a:extLst>
                  <a:ext uri="{FF2B5EF4-FFF2-40B4-BE49-F238E27FC236}">
                    <a16:creationId xmlns:a16="http://schemas.microsoft.com/office/drawing/2014/main" id="{903FF210-7E4F-8EA8-C61F-64C1B1777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51" name="Line 462">
                <a:extLst>
                  <a:ext uri="{FF2B5EF4-FFF2-40B4-BE49-F238E27FC236}">
                    <a16:creationId xmlns:a16="http://schemas.microsoft.com/office/drawing/2014/main" id="{6E8248F9-055B-C745-B7B1-31D581A53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6926" y="15494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52" name="Line 463">
                <a:extLst>
                  <a:ext uri="{FF2B5EF4-FFF2-40B4-BE49-F238E27FC236}">
                    <a16:creationId xmlns:a16="http://schemas.microsoft.com/office/drawing/2014/main" id="{CD222129-229E-604F-2B03-24091B7D9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53" name="Line 464">
                <a:extLst>
                  <a:ext uri="{FF2B5EF4-FFF2-40B4-BE49-F238E27FC236}">
                    <a16:creationId xmlns:a16="http://schemas.microsoft.com/office/drawing/2014/main" id="{AC47A72B-E2A3-7FB4-D887-932696C3C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54" name="Line 465">
                <a:extLst>
                  <a:ext uri="{FF2B5EF4-FFF2-40B4-BE49-F238E27FC236}">
                    <a16:creationId xmlns:a16="http://schemas.microsoft.com/office/drawing/2014/main" id="{5A04DA13-7165-9301-8340-8BA6D12E8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55" name="Line 466">
                <a:extLst>
                  <a:ext uri="{FF2B5EF4-FFF2-40B4-BE49-F238E27FC236}">
                    <a16:creationId xmlns:a16="http://schemas.microsoft.com/office/drawing/2014/main" id="{F683B901-28B0-80FE-BB4E-1285EB168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56" name="Line 467">
                <a:extLst>
                  <a:ext uri="{FF2B5EF4-FFF2-40B4-BE49-F238E27FC236}">
                    <a16:creationId xmlns:a16="http://schemas.microsoft.com/office/drawing/2014/main" id="{8A19B1E4-29F7-C6EC-19DA-1A579052E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57" name="Line 468">
                <a:extLst>
                  <a:ext uri="{FF2B5EF4-FFF2-40B4-BE49-F238E27FC236}">
                    <a16:creationId xmlns:a16="http://schemas.microsoft.com/office/drawing/2014/main" id="{9E912486-F111-9C52-8424-BD6910CED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58" name="Line 469">
                <a:extLst>
                  <a:ext uri="{FF2B5EF4-FFF2-40B4-BE49-F238E27FC236}">
                    <a16:creationId xmlns:a16="http://schemas.microsoft.com/office/drawing/2014/main" id="{C87B44D8-14ED-F8BF-252D-6C133A7BB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59" name="Line 470">
                <a:extLst>
                  <a:ext uri="{FF2B5EF4-FFF2-40B4-BE49-F238E27FC236}">
                    <a16:creationId xmlns:a16="http://schemas.microsoft.com/office/drawing/2014/main" id="{51517C8A-3538-C1FD-3961-A5F27DA1E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60" name="Line 471">
                <a:extLst>
                  <a:ext uri="{FF2B5EF4-FFF2-40B4-BE49-F238E27FC236}">
                    <a16:creationId xmlns:a16="http://schemas.microsoft.com/office/drawing/2014/main" id="{B9C6380D-7B5A-6862-E277-5E816605B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36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61" name="Line 472">
                <a:extLst>
                  <a:ext uri="{FF2B5EF4-FFF2-40B4-BE49-F238E27FC236}">
                    <a16:creationId xmlns:a16="http://schemas.microsoft.com/office/drawing/2014/main" id="{4D43F573-6281-9E7A-3C30-338C1ABAF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62" name="Line 473">
                <a:extLst>
                  <a:ext uri="{FF2B5EF4-FFF2-40B4-BE49-F238E27FC236}">
                    <a16:creationId xmlns:a16="http://schemas.microsoft.com/office/drawing/2014/main" id="{8E2CA148-359B-B64D-B645-6C64037A3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36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63" name="Line 474">
                <a:extLst>
                  <a:ext uri="{FF2B5EF4-FFF2-40B4-BE49-F238E27FC236}">
                    <a16:creationId xmlns:a16="http://schemas.microsoft.com/office/drawing/2014/main" id="{80841ACA-A022-A952-3271-017F29542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64" name="Line 475">
                <a:extLst>
                  <a:ext uri="{FF2B5EF4-FFF2-40B4-BE49-F238E27FC236}">
                    <a16:creationId xmlns:a16="http://schemas.microsoft.com/office/drawing/2014/main" id="{D9970BDC-A3A9-750E-CB8F-FD0B4F839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36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65" name="Line 476">
                <a:extLst>
                  <a:ext uri="{FF2B5EF4-FFF2-40B4-BE49-F238E27FC236}">
                    <a16:creationId xmlns:a16="http://schemas.microsoft.com/office/drawing/2014/main" id="{139C720B-1FBB-E728-31A8-CA6F14EDB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66" name="Line 477">
                <a:extLst>
                  <a:ext uri="{FF2B5EF4-FFF2-40B4-BE49-F238E27FC236}">
                    <a16:creationId xmlns:a16="http://schemas.microsoft.com/office/drawing/2014/main" id="{A115F772-18C5-2EB8-5222-0334C08EB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67" name="Line 478">
                <a:extLst>
                  <a:ext uri="{FF2B5EF4-FFF2-40B4-BE49-F238E27FC236}">
                    <a16:creationId xmlns:a16="http://schemas.microsoft.com/office/drawing/2014/main" id="{FBA4F179-6681-2BE5-9E41-29EDBA591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68" name="Line 479">
                <a:extLst>
                  <a:ext uri="{FF2B5EF4-FFF2-40B4-BE49-F238E27FC236}">
                    <a16:creationId xmlns:a16="http://schemas.microsoft.com/office/drawing/2014/main" id="{97A13119-E8F4-111A-CC8E-98A3AC95C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69" name="Line 480">
                <a:extLst>
                  <a:ext uri="{FF2B5EF4-FFF2-40B4-BE49-F238E27FC236}">
                    <a16:creationId xmlns:a16="http://schemas.microsoft.com/office/drawing/2014/main" id="{C7F2C925-52B0-C751-12B5-B34D7962F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70" name="Line 481">
                <a:extLst>
                  <a:ext uri="{FF2B5EF4-FFF2-40B4-BE49-F238E27FC236}">
                    <a16:creationId xmlns:a16="http://schemas.microsoft.com/office/drawing/2014/main" id="{D931667D-1108-02F8-8AAB-BE9267986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71" name="Line 482">
                <a:extLst>
                  <a:ext uri="{FF2B5EF4-FFF2-40B4-BE49-F238E27FC236}">
                    <a16:creationId xmlns:a16="http://schemas.microsoft.com/office/drawing/2014/main" id="{F77ACC2C-566B-508A-6383-A394243CB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9151" y="15494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72" name="Line 483">
                <a:extLst>
                  <a:ext uri="{FF2B5EF4-FFF2-40B4-BE49-F238E27FC236}">
                    <a16:creationId xmlns:a16="http://schemas.microsoft.com/office/drawing/2014/main" id="{4CAEC31D-129C-93FF-9966-5E73F1D47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63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73" name="Line 484">
                <a:extLst>
                  <a:ext uri="{FF2B5EF4-FFF2-40B4-BE49-F238E27FC236}">
                    <a16:creationId xmlns:a16="http://schemas.microsoft.com/office/drawing/2014/main" id="{8109BB32-E959-66D7-D5BD-959F93E6A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2326" y="15494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74" name="Line 485">
                <a:extLst>
                  <a:ext uri="{FF2B5EF4-FFF2-40B4-BE49-F238E27FC236}">
                    <a16:creationId xmlns:a16="http://schemas.microsoft.com/office/drawing/2014/main" id="{C221D892-5389-2A7F-66AA-3569CD5D2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75" name="Line 486">
                <a:extLst>
                  <a:ext uri="{FF2B5EF4-FFF2-40B4-BE49-F238E27FC236}">
                    <a16:creationId xmlns:a16="http://schemas.microsoft.com/office/drawing/2014/main" id="{7D0C88EC-491B-0410-0EBD-A9384D2C8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18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76" name="Line 487">
                <a:extLst>
                  <a:ext uri="{FF2B5EF4-FFF2-40B4-BE49-F238E27FC236}">
                    <a16:creationId xmlns:a16="http://schemas.microsoft.com/office/drawing/2014/main" id="{5E3D88C1-7F04-895A-660A-C8A644957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58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77" name="Line 488">
                <a:extLst>
                  <a:ext uri="{FF2B5EF4-FFF2-40B4-BE49-F238E27FC236}">
                    <a16:creationId xmlns:a16="http://schemas.microsoft.com/office/drawing/2014/main" id="{BE84DE48-F82A-F562-72A8-A4EAF155C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78" name="Line 489">
                <a:extLst>
                  <a:ext uri="{FF2B5EF4-FFF2-40B4-BE49-F238E27FC236}">
                    <a16:creationId xmlns:a16="http://schemas.microsoft.com/office/drawing/2014/main" id="{351D17D3-805A-42C1-0D9E-4C523D654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79" name="Line 490">
                <a:extLst>
                  <a:ext uri="{FF2B5EF4-FFF2-40B4-BE49-F238E27FC236}">
                    <a16:creationId xmlns:a16="http://schemas.microsoft.com/office/drawing/2014/main" id="{AECCEA04-8E2A-F23A-3B06-14CC5BC9E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72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80" name="Line 491">
                <a:extLst>
                  <a:ext uri="{FF2B5EF4-FFF2-40B4-BE49-F238E27FC236}">
                    <a16:creationId xmlns:a16="http://schemas.microsoft.com/office/drawing/2014/main" id="{AC18338A-9D68-C9F8-CDD0-6F66021AC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44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81" name="Line 492">
                <a:extLst>
                  <a:ext uri="{FF2B5EF4-FFF2-40B4-BE49-F238E27FC236}">
                    <a16:creationId xmlns:a16="http://schemas.microsoft.com/office/drawing/2014/main" id="{A95E56D5-04F0-775E-4110-C22B75512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494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82" name="Line 493">
                <a:extLst>
                  <a:ext uri="{FF2B5EF4-FFF2-40B4-BE49-F238E27FC236}">
                    <a16:creationId xmlns:a16="http://schemas.microsoft.com/office/drawing/2014/main" id="{68206135-12B6-4DAA-D0C9-A8AD8EDAE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39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83" name="Line 494">
                <a:extLst>
                  <a:ext uri="{FF2B5EF4-FFF2-40B4-BE49-F238E27FC236}">
                    <a16:creationId xmlns:a16="http://schemas.microsoft.com/office/drawing/2014/main" id="{CCFFD7D3-DA29-A956-C6A9-745A0FD92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915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84" name="Line 495">
                <a:extLst>
                  <a:ext uri="{FF2B5EF4-FFF2-40B4-BE49-F238E27FC236}">
                    <a16:creationId xmlns:a16="http://schemas.microsoft.com/office/drawing/2014/main" id="{2F368DD9-E882-1F27-1D78-E07BCDF4F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7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85" name="Line 496">
                <a:extLst>
                  <a:ext uri="{FF2B5EF4-FFF2-40B4-BE49-F238E27FC236}">
                    <a16:creationId xmlns:a16="http://schemas.microsoft.com/office/drawing/2014/main" id="{84753576-1F90-26B8-89AE-1B3AF8D4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742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86" name="Line 497">
                <a:extLst>
                  <a:ext uri="{FF2B5EF4-FFF2-40B4-BE49-F238E27FC236}">
                    <a16:creationId xmlns:a16="http://schemas.microsoft.com/office/drawing/2014/main" id="{78B47155-D82B-2C06-BB2B-9CF5DF6CD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614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87" name="Line 498">
                <a:extLst>
                  <a:ext uri="{FF2B5EF4-FFF2-40B4-BE49-F238E27FC236}">
                    <a16:creationId xmlns:a16="http://schemas.microsoft.com/office/drawing/2014/main" id="{DB6E8B37-A5FF-0CD3-740B-D3510F3A2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20145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88" name="Line 499">
                <a:extLst>
                  <a:ext uri="{FF2B5EF4-FFF2-40B4-BE49-F238E27FC236}">
                    <a16:creationId xmlns:a16="http://schemas.microsoft.com/office/drawing/2014/main" id="{6AC296EE-BD99-79EE-19A6-1D27D5C34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89" name="Line 500">
                <a:extLst>
                  <a:ext uri="{FF2B5EF4-FFF2-40B4-BE49-F238E27FC236}">
                    <a16:creationId xmlns:a16="http://schemas.microsoft.com/office/drawing/2014/main" id="{ED1212DD-34C1-9401-7B12-E17421C8E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9701" y="20145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90" name="Line 501">
                <a:extLst>
                  <a:ext uri="{FF2B5EF4-FFF2-40B4-BE49-F238E27FC236}">
                    <a16:creationId xmlns:a16="http://schemas.microsoft.com/office/drawing/2014/main" id="{121E88B6-7E01-3A3C-A1AD-B6D48F924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91" name="Line 502">
                <a:extLst>
                  <a:ext uri="{FF2B5EF4-FFF2-40B4-BE49-F238E27FC236}">
                    <a16:creationId xmlns:a16="http://schemas.microsoft.com/office/drawing/2014/main" id="{39A845F7-8E91-51DD-0FA4-573D8348D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9701" y="20145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92" name="Line 503">
                <a:extLst>
                  <a:ext uri="{FF2B5EF4-FFF2-40B4-BE49-F238E27FC236}">
                    <a16:creationId xmlns:a16="http://schemas.microsoft.com/office/drawing/2014/main" id="{9BDED626-5D9C-C019-44FA-B5812E669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93" name="Line 504">
                <a:extLst>
                  <a:ext uri="{FF2B5EF4-FFF2-40B4-BE49-F238E27FC236}">
                    <a16:creationId xmlns:a16="http://schemas.microsoft.com/office/drawing/2014/main" id="{51718355-9F7B-94F8-FD25-F2F01ED9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9701" y="20145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94" name="Line 505">
                <a:extLst>
                  <a:ext uri="{FF2B5EF4-FFF2-40B4-BE49-F238E27FC236}">
                    <a16:creationId xmlns:a16="http://schemas.microsoft.com/office/drawing/2014/main" id="{6FCE2DA2-2281-F567-3660-2AD1B0BC5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95" name="Line 506">
                <a:extLst>
                  <a:ext uri="{FF2B5EF4-FFF2-40B4-BE49-F238E27FC236}">
                    <a16:creationId xmlns:a16="http://schemas.microsoft.com/office/drawing/2014/main" id="{B3FD00EC-79CA-EB21-9852-9D349E82A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8276" y="20145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96" name="Line 507">
                <a:extLst>
                  <a:ext uri="{FF2B5EF4-FFF2-40B4-BE49-F238E27FC236}">
                    <a16:creationId xmlns:a16="http://schemas.microsoft.com/office/drawing/2014/main" id="{14FC49F4-0365-B6D2-C1FB-2C7B01A48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2251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97" name="Line 508">
                <a:extLst>
                  <a:ext uri="{FF2B5EF4-FFF2-40B4-BE49-F238E27FC236}">
                    <a16:creationId xmlns:a16="http://schemas.microsoft.com/office/drawing/2014/main" id="{59A5CEAC-A9A5-C911-0427-C8097BC60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7801" y="20145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98" name="Line 509">
                <a:extLst>
                  <a:ext uri="{FF2B5EF4-FFF2-40B4-BE49-F238E27FC236}">
                    <a16:creationId xmlns:a16="http://schemas.microsoft.com/office/drawing/2014/main" id="{26FA47DF-07D4-2501-BD30-4CBEB85C9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4951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99" name="Line 510">
                <a:extLst>
                  <a:ext uri="{FF2B5EF4-FFF2-40B4-BE49-F238E27FC236}">
                    <a16:creationId xmlns:a16="http://schemas.microsoft.com/office/drawing/2014/main" id="{BD643159-E56F-5F36-12EF-70066A600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0501" y="20145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00" name="Line 511">
                <a:extLst>
                  <a:ext uri="{FF2B5EF4-FFF2-40B4-BE49-F238E27FC236}">
                    <a16:creationId xmlns:a16="http://schemas.microsoft.com/office/drawing/2014/main" id="{5D3D2A73-6D33-5AEA-D4C7-1D5FA98B1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4476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01" name="Freeform 512">
                <a:extLst>
                  <a:ext uri="{FF2B5EF4-FFF2-40B4-BE49-F238E27FC236}">
                    <a16:creationId xmlns:a16="http://schemas.microsoft.com/office/drawing/2014/main" id="{DD9F8023-BA7B-E8C5-BA53-2AB58CA4C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649288"/>
                <a:ext cx="5308600" cy="1365250"/>
              </a:xfrm>
              <a:custGeom>
                <a:avLst/>
                <a:gdLst>
                  <a:gd name="T0" fmla="*/ 0 w 3344"/>
                  <a:gd name="T1" fmla="*/ 0 h 860"/>
                  <a:gd name="T2" fmla="*/ 166 w 3344"/>
                  <a:gd name="T3" fmla="*/ 0 h 860"/>
                  <a:gd name="T4" fmla="*/ 166 w 3344"/>
                  <a:gd name="T5" fmla="*/ 34 h 860"/>
                  <a:gd name="T6" fmla="*/ 184 w 3344"/>
                  <a:gd name="T7" fmla="*/ 34 h 860"/>
                  <a:gd name="T8" fmla="*/ 184 w 3344"/>
                  <a:gd name="T9" fmla="*/ 102 h 860"/>
                  <a:gd name="T10" fmla="*/ 188 w 3344"/>
                  <a:gd name="T11" fmla="*/ 102 h 860"/>
                  <a:gd name="T12" fmla="*/ 188 w 3344"/>
                  <a:gd name="T13" fmla="*/ 138 h 860"/>
                  <a:gd name="T14" fmla="*/ 198 w 3344"/>
                  <a:gd name="T15" fmla="*/ 138 h 860"/>
                  <a:gd name="T16" fmla="*/ 198 w 3344"/>
                  <a:gd name="T17" fmla="*/ 209 h 860"/>
                  <a:gd name="T18" fmla="*/ 218 w 3344"/>
                  <a:gd name="T19" fmla="*/ 209 h 860"/>
                  <a:gd name="T20" fmla="*/ 218 w 3344"/>
                  <a:gd name="T21" fmla="*/ 243 h 860"/>
                  <a:gd name="T22" fmla="*/ 230 w 3344"/>
                  <a:gd name="T23" fmla="*/ 243 h 860"/>
                  <a:gd name="T24" fmla="*/ 230 w 3344"/>
                  <a:gd name="T25" fmla="*/ 279 h 860"/>
                  <a:gd name="T26" fmla="*/ 625 w 3344"/>
                  <a:gd name="T27" fmla="*/ 279 h 860"/>
                  <a:gd name="T28" fmla="*/ 625 w 3344"/>
                  <a:gd name="T29" fmla="*/ 313 h 860"/>
                  <a:gd name="T30" fmla="*/ 787 w 3344"/>
                  <a:gd name="T31" fmla="*/ 313 h 860"/>
                  <a:gd name="T32" fmla="*/ 787 w 3344"/>
                  <a:gd name="T33" fmla="*/ 349 h 860"/>
                  <a:gd name="T34" fmla="*/ 1060 w 3344"/>
                  <a:gd name="T35" fmla="*/ 349 h 860"/>
                  <a:gd name="T36" fmla="*/ 1060 w 3344"/>
                  <a:gd name="T37" fmla="*/ 385 h 860"/>
                  <a:gd name="T38" fmla="*/ 1288 w 3344"/>
                  <a:gd name="T39" fmla="*/ 385 h 860"/>
                  <a:gd name="T40" fmla="*/ 1288 w 3344"/>
                  <a:gd name="T41" fmla="*/ 421 h 860"/>
                  <a:gd name="T42" fmla="*/ 1832 w 3344"/>
                  <a:gd name="T43" fmla="*/ 421 h 860"/>
                  <a:gd name="T44" fmla="*/ 1832 w 3344"/>
                  <a:gd name="T45" fmla="*/ 459 h 860"/>
                  <a:gd name="T46" fmla="*/ 2139 w 3344"/>
                  <a:gd name="T47" fmla="*/ 459 h 860"/>
                  <a:gd name="T48" fmla="*/ 2139 w 3344"/>
                  <a:gd name="T49" fmla="*/ 495 h 860"/>
                  <a:gd name="T50" fmla="*/ 2800 w 3344"/>
                  <a:gd name="T51" fmla="*/ 495 h 860"/>
                  <a:gd name="T52" fmla="*/ 2800 w 3344"/>
                  <a:gd name="T53" fmla="*/ 567 h 860"/>
                  <a:gd name="T54" fmla="*/ 3252 w 3344"/>
                  <a:gd name="T55" fmla="*/ 567 h 860"/>
                  <a:gd name="T56" fmla="*/ 3252 w 3344"/>
                  <a:gd name="T57" fmla="*/ 860 h 860"/>
                  <a:gd name="T58" fmla="*/ 3344 w 3344"/>
                  <a:gd name="T59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44" h="860">
                    <a:moveTo>
                      <a:pt x="0" y="0"/>
                    </a:moveTo>
                    <a:lnTo>
                      <a:pt x="166" y="0"/>
                    </a:lnTo>
                    <a:lnTo>
                      <a:pt x="166" y="34"/>
                    </a:lnTo>
                    <a:lnTo>
                      <a:pt x="184" y="34"/>
                    </a:lnTo>
                    <a:lnTo>
                      <a:pt x="184" y="102"/>
                    </a:lnTo>
                    <a:lnTo>
                      <a:pt x="188" y="102"/>
                    </a:lnTo>
                    <a:lnTo>
                      <a:pt x="188" y="138"/>
                    </a:lnTo>
                    <a:lnTo>
                      <a:pt x="198" y="138"/>
                    </a:lnTo>
                    <a:lnTo>
                      <a:pt x="198" y="209"/>
                    </a:lnTo>
                    <a:lnTo>
                      <a:pt x="218" y="209"/>
                    </a:lnTo>
                    <a:lnTo>
                      <a:pt x="218" y="243"/>
                    </a:lnTo>
                    <a:lnTo>
                      <a:pt x="230" y="243"/>
                    </a:lnTo>
                    <a:lnTo>
                      <a:pt x="230" y="279"/>
                    </a:lnTo>
                    <a:lnTo>
                      <a:pt x="625" y="279"/>
                    </a:lnTo>
                    <a:lnTo>
                      <a:pt x="625" y="313"/>
                    </a:lnTo>
                    <a:lnTo>
                      <a:pt x="787" y="313"/>
                    </a:lnTo>
                    <a:lnTo>
                      <a:pt x="787" y="349"/>
                    </a:lnTo>
                    <a:lnTo>
                      <a:pt x="1060" y="349"/>
                    </a:lnTo>
                    <a:lnTo>
                      <a:pt x="1060" y="385"/>
                    </a:lnTo>
                    <a:lnTo>
                      <a:pt x="1288" y="385"/>
                    </a:lnTo>
                    <a:lnTo>
                      <a:pt x="1288" y="421"/>
                    </a:lnTo>
                    <a:lnTo>
                      <a:pt x="1832" y="421"/>
                    </a:lnTo>
                    <a:lnTo>
                      <a:pt x="1832" y="459"/>
                    </a:lnTo>
                    <a:lnTo>
                      <a:pt x="2139" y="459"/>
                    </a:lnTo>
                    <a:lnTo>
                      <a:pt x="2139" y="495"/>
                    </a:lnTo>
                    <a:lnTo>
                      <a:pt x="2800" y="495"/>
                    </a:lnTo>
                    <a:lnTo>
                      <a:pt x="2800" y="567"/>
                    </a:lnTo>
                    <a:lnTo>
                      <a:pt x="3252" y="567"/>
                    </a:lnTo>
                    <a:lnTo>
                      <a:pt x="3252" y="860"/>
                    </a:lnTo>
                    <a:lnTo>
                      <a:pt x="3344" y="860"/>
                    </a:lnTo>
                  </a:path>
                </a:pathLst>
              </a:custGeom>
              <a:noFill/>
              <a:ln w="1270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02" name="Line 513">
                <a:extLst>
                  <a:ext uri="{FF2B5EF4-FFF2-40B4-BE49-F238E27FC236}">
                    <a16:creationId xmlns:a16="http://schemas.microsoft.com/office/drawing/2014/main" id="{ED8983D0-7891-6601-342D-9E3F2B8FB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03" name="Line 514">
                <a:extLst>
                  <a:ext uri="{FF2B5EF4-FFF2-40B4-BE49-F238E27FC236}">
                    <a16:creationId xmlns:a16="http://schemas.microsoft.com/office/drawing/2014/main" id="{9BE16583-B3C1-C7B4-C923-931AF134D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04" name="Line 515">
                <a:extLst>
                  <a:ext uri="{FF2B5EF4-FFF2-40B4-BE49-F238E27FC236}">
                    <a16:creationId xmlns:a16="http://schemas.microsoft.com/office/drawing/2014/main" id="{63A4F45A-83E1-B0D1-4BB8-FCDFE94D9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05" name="Line 516">
                <a:extLst>
                  <a:ext uri="{FF2B5EF4-FFF2-40B4-BE49-F238E27FC236}">
                    <a16:creationId xmlns:a16="http://schemas.microsoft.com/office/drawing/2014/main" id="{BBAED8A7-53BF-F9F3-6526-22CB4B649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531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06" name="Line 517">
                <a:extLst>
                  <a:ext uri="{FF2B5EF4-FFF2-40B4-BE49-F238E27FC236}">
                    <a16:creationId xmlns:a16="http://schemas.microsoft.com/office/drawing/2014/main" id="{3DFF4800-BEE0-75AF-EB67-E8A68AD16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1776" y="70326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07" name="Line 518">
                <a:extLst>
                  <a:ext uri="{FF2B5EF4-FFF2-40B4-BE49-F238E27FC236}">
                    <a16:creationId xmlns:a16="http://schemas.microsoft.com/office/drawing/2014/main" id="{87BD26E2-6CA5-F7EC-06B4-D436B03F9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8926" y="646113"/>
                <a:ext cx="0" cy="11430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08" name="Line 519">
                <a:extLst>
                  <a:ext uri="{FF2B5EF4-FFF2-40B4-BE49-F238E27FC236}">
                    <a16:creationId xmlns:a16="http://schemas.microsoft.com/office/drawing/2014/main" id="{00D66057-7EF5-C807-D491-2726FD26C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826" y="811213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09" name="Line 520">
                <a:extLst>
                  <a:ext uri="{FF2B5EF4-FFF2-40B4-BE49-F238E27FC236}">
                    <a16:creationId xmlns:a16="http://schemas.microsoft.com/office/drawing/2014/main" id="{4B282F1F-7C73-5742-4116-83CF4A2F1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7976" y="75723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10" name="Line 521">
                <a:extLst>
                  <a:ext uri="{FF2B5EF4-FFF2-40B4-BE49-F238E27FC236}">
                    <a16:creationId xmlns:a16="http://schemas.microsoft.com/office/drawing/2014/main" id="{F64170FF-B9EF-08DB-7917-E1C656341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4001" y="811213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11" name="Line 522">
                <a:extLst>
                  <a:ext uri="{FF2B5EF4-FFF2-40B4-BE49-F238E27FC236}">
                    <a16:creationId xmlns:a16="http://schemas.microsoft.com/office/drawing/2014/main" id="{B7CD7BDB-0656-C13F-AC95-B8C62EFA7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1151" y="75723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12" name="Line 523">
                <a:extLst>
                  <a:ext uri="{FF2B5EF4-FFF2-40B4-BE49-F238E27FC236}">
                    <a16:creationId xmlns:a16="http://schemas.microsoft.com/office/drawing/2014/main" id="{F1E8CBA2-9281-851F-9442-ACD059277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6339" y="1146176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13" name="Line 524">
                <a:extLst>
                  <a:ext uri="{FF2B5EF4-FFF2-40B4-BE49-F238E27FC236}">
                    <a16:creationId xmlns:a16="http://schemas.microsoft.com/office/drawing/2014/main" id="{87B3F6B4-E2A9-5C8D-64D1-ABF735542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3489" y="10922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14" name="Line 525">
                <a:extLst>
                  <a:ext uri="{FF2B5EF4-FFF2-40B4-BE49-F238E27FC236}">
                    <a16:creationId xmlns:a16="http://schemas.microsoft.com/office/drawing/2014/main" id="{6A2761A9-A110-E15E-E01B-9967BDA6E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689" y="1146176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15" name="Line 526">
                <a:extLst>
                  <a:ext uri="{FF2B5EF4-FFF2-40B4-BE49-F238E27FC236}">
                    <a16:creationId xmlns:a16="http://schemas.microsoft.com/office/drawing/2014/main" id="{4E7C28DD-C243-4388-0B47-F429EFA76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9839" y="109220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16" name="Line 527">
                <a:extLst>
                  <a:ext uri="{FF2B5EF4-FFF2-40B4-BE49-F238E27FC236}">
                    <a16:creationId xmlns:a16="http://schemas.microsoft.com/office/drawing/2014/main" id="{D67BFD2D-64EF-7B07-4BD5-9DE710A46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7926" y="1317626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17" name="Line 528">
                <a:extLst>
                  <a:ext uri="{FF2B5EF4-FFF2-40B4-BE49-F238E27FC236}">
                    <a16:creationId xmlns:a16="http://schemas.microsoft.com/office/drawing/2014/main" id="{87BD341E-F15E-0262-42A4-E6CA0D37E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5076" y="12636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18" name="Line 529">
                <a:extLst>
                  <a:ext uri="{FF2B5EF4-FFF2-40B4-BE49-F238E27FC236}">
                    <a16:creationId xmlns:a16="http://schemas.microsoft.com/office/drawing/2014/main" id="{34DCCB84-EEEC-6B0D-1220-EF05B14C0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9076" y="1317626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19" name="Line 530">
                <a:extLst>
                  <a:ext uri="{FF2B5EF4-FFF2-40B4-BE49-F238E27FC236}">
                    <a16:creationId xmlns:a16="http://schemas.microsoft.com/office/drawing/2014/main" id="{8C09380B-8E7C-B571-3C1A-ADAB5EE66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3051" y="12636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20" name="Line 531">
                <a:extLst>
                  <a:ext uri="{FF2B5EF4-FFF2-40B4-BE49-F238E27FC236}">
                    <a16:creationId xmlns:a16="http://schemas.microsoft.com/office/drawing/2014/main" id="{38D122AF-519B-55E8-E453-B3F031E66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21" name="Line 532">
                <a:extLst>
                  <a:ext uri="{FF2B5EF4-FFF2-40B4-BE49-F238E27FC236}">
                    <a16:creationId xmlns:a16="http://schemas.microsoft.com/office/drawing/2014/main" id="{1C8FA134-B890-853F-C871-AEC9AF4A4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48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22" name="Line 533">
                <a:extLst>
                  <a:ext uri="{FF2B5EF4-FFF2-40B4-BE49-F238E27FC236}">
                    <a16:creationId xmlns:a16="http://schemas.microsoft.com/office/drawing/2014/main" id="{15D52743-0649-0D2D-54D0-A815A7A98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80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23" name="Line 534">
                <a:extLst>
                  <a:ext uri="{FF2B5EF4-FFF2-40B4-BE49-F238E27FC236}">
                    <a16:creationId xmlns:a16="http://schemas.microsoft.com/office/drawing/2014/main" id="{7B37F5DA-D7E3-C456-B71C-ACE8F0876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20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24" name="Line 535">
                <a:extLst>
                  <a:ext uri="{FF2B5EF4-FFF2-40B4-BE49-F238E27FC236}">
                    <a16:creationId xmlns:a16="http://schemas.microsoft.com/office/drawing/2014/main" id="{9BE6B3D2-D06A-D52D-26E5-1CCBB2841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43789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25" name="Line 536">
                <a:extLst>
                  <a:ext uri="{FF2B5EF4-FFF2-40B4-BE49-F238E27FC236}">
                    <a16:creationId xmlns:a16="http://schemas.microsoft.com/office/drawing/2014/main" id="{3E4D94EB-7976-A11D-ECF0-13BED8EBA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009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26" name="Line 537">
                <a:extLst>
                  <a:ext uri="{FF2B5EF4-FFF2-40B4-BE49-F238E27FC236}">
                    <a16:creationId xmlns:a16="http://schemas.microsoft.com/office/drawing/2014/main" id="{06355025-EF06-1F14-70E0-11F1CF613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85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27" name="Line 538">
                <a:extLst>
                  <a:ext uri="{FF2B5EF4-FFF2-40B4-BE49-F238E27FC236}">
                    <a16:creationId xmlns:a16="http://schemas.microsoft.com/office/drawing/2014/main" id="{46EE2010-E980-76CF-8AFA-EB5EA0068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57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28" name="Line 539">
                <a:extLst>
                  <a:ext uri="{FF2B5EF4-FFF2-40B4-BE49-F238E27FC236}">
                    <a16:creationId xmlns:a16="http://schemas.microsoft.com/office/drawing/2014/main" id="{F8CEE4AE-F7D8-73FE-BFC9-83BD3D0FC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29" name="Line 540">
                <a:extLst>
                  <a:ext uri="{FF2B5EF4-FFF2-40B4-BE49-F238E27FC236}">
                    <a16:creationId xmlns:a16="http://schemas.microsoft.com/office/drawing/2014/main" id="{C45F4D8B-D2F5-21FD-783C-9E3296A0F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30" name="Line 541">
                <a:extLst>
                  <a:ext uri="{FF2B5EF4-FFF2-40B4-BE49-F238E27FC236}">
                    <a16:creationId xmlns:a16="http://schemas.microsoft.com/office/drawing/2014/main" id="{1687AD98-5A2A-CCEC-E0E1-DDC9AC4CC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31" name="Line 542">
                <a:extLst>
                  <a:ext uri="{FF2B5EF4-FFF2-40B4-BE49-F238E27FC236}">
                    <a16:creationId xmlns:a16="http://schemas.microsoft.com/office/drawing/2014/main" id="{1B6107C7-0F37-588C-A8EA-CB4993505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32" name="Line 543">
                <a:extLst>
                  <a:ext uri="{FF2B5EF4-FFF2-40B4-BE49-F238E27FC236}">
                    <a16:creationId xmlns:a16="http://schemas.microsoft.com/office/drawing/2014/main" id="{98726315-994E-7DC5-2108-A950A01FC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33" name="Line 544">
                <a:extLst>
                  <a:ext uri="{FF2B5EF4-FFF2-40B4-BE49-F238E27FC236}">
                    <a16:creationId xmlns:a16="http://schemas.microsoft.com/office/drawing/2014/main" id="{EF5E5806-2F3C-F367-B84B-4F1953D59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34" name="Line 545">
                <a:extLst>
                  <a:ext uri="{FF2B5EF4-FFF2-40B4-BE49-F238E27FC236}">
                    <a16:creationId xmlns:a16="http://schemas.microsoft.com/office/drawing/2014/main" id="{5A268F9C-DC25-7FB8-4477-18DC87EAB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35" name="Line 546">
                <a:extLst>
                  <a:ext uri="{FF2B5EF4-FFF2-40B4-BE49-F238E27FC236}">
                    <a16:creationId xmlns:a16="http://schemas.microsoft.com/office/drawing/2014/main" id="{A95CA869-5DB3-A9A7-B1C9-B06A57869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36" name="Line 547">
                <a:extLst>
                  <a:ext uri="{FF2B5EF4-FFF2-40B4-BE49-F238E27FC236}">
                    <a16:creationId xmlns:a16="http://schemas.microsoft.com/office/drawing/2014/main" id="{E4FA8BB6-0980-4A3F-EB91-795DF3F4A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37" name="Line 548">
                <a:extLst>
                  <a:ext uri="{FF2B5EF4-FFF2-40B4-BE49-F238E27FC236}">
                    <a16:creationId xmlns:a16="http://schemas.microsoft.com/office/drawing/2014/main" id="{F5B61345-946C-2821-2230-D8F688026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38" name="Line 549">
                <a:extLst>
                  <a:ext uri="{FF2B5EF4-FFF2-40B4-BE49-F238E27FC236}">
                    <a16:creationId xmlns:a16="http://schemas.microsoft.com/office/drawing/2014/main" id="{BD4C807B-DCEC-3BF5-3DFE-33B0AAF7E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62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39" name="Line 550">
                <a:extLst>
                  <a:ext uri="{FF2B5EF4-FFF2-40B4-BE49-F238E27FC236}">
                    <a16:creationId xmlns:a16="http://schemas.microsoft.com/office/drawing/2014/main" id="{14DFF6F4-0BEE-B9C8-263A-BA9ECF14F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33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40" name="Line 551">
                <a:extLst>
                  <a:ext uri="{FF2B5EF4-FFF2-40B4-BE49-F238E27FC236}">
                    <a16:creationId xmlns:a16="http://schemas.microsoft.com/office/drawing/2014/main" id="{CC8A22AA-9EC7-A2D0-4552-E9E8EC58D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41" name="Line 552">
                <a:extLst>
                  <a:ext uri="{FF2B5EF4-FFF2-40B4-BE49-F238E27FC236}">
                    <a16:creationId xmlns:a16="http://schemas.microsoft.com/office/drawing/2014/main" id="{7BAAC605-BA55-5D42-734C-95915CF64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42" name="Line 553">
                <a:extLst>
                  <a:ext uri="{FF2B5EF4-FFF2-40B4-BE49-F238E27FC236}">
                    <a16:creationId xmlns:a16="http://schemas.microsoft.com/office/drawing/2014/main" id="{3BFDA721-C284-A818-B6A8-5632AAD50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9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43" name="Line 554">
                <a:extLst>
                  <a:ext uri="{FF2B5EF4-FFF2-40B4-BE49-F238E27FC236}">
                    <a16:creationId xmlns:a16="http://schemas.microsoft.com/office/drawing/2014/main" id="{A311E518-F1BA-00D4-A240-3CEBABCEC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44" name="Line 555">
                <a:extLst>
                  <a:ext uri="{FF2B5EF4-FFF2-40B4-BE49-F238E27FC236}">
                    <a16:creationId xmlns:a16="http://schemas.microsoft.com/office/drawing/2014/main" id="{A8162B37-3BFB-202A-234B-30155D412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9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45" name="Line 556">
                <a:extLst>
                  <a:ext uri="{FF2B5EF4-FFF2-40B4-BE49-F238E27FC236}">
                    <a16:creationId xmlns:a16="http://schemas.microsoft.com/office/drawing/2014/main" id="{6B8E8701-21F5-8C0A-5FBF-CD70C0949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46" name="Line 557">
                <a:extLst>
                  <a:ext uri="{FF2B5EF4-FFF2-40B4-BE49-F238E27FC236}">
                    <a16:creationId xmlns:a16="http://schemas.microsoft.com/office/drawing/2014/main" id="{0FFBD18E-A53F-B2F7-C115-45BC89B34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9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47" name="Line 558">
                <a:extLst>
                  <a:ext uri="{FF2B5EF4-FFF2-40B4-BE49-F238E27FC236}">
                    <a16:creationId xmlns:a16="http://schemas.microsoft.com/office/drawing/2014/main" id="{2256A03C-8EDF-1755-3480-8680FDA87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48" name="Line 559">
                <a:extLst>
                  <a:ext uri="{FF2B5EF4-FFF2-40B4-BE49-F238E27FC236}">
                    <a16:creationId xmlns:a16="http://schemas.microsoft.com/office/drawing/2014/main" id="{20E70F75-EEAB-1A6B-834A-25468446D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49" name="Line 560">
                <a:extLst>
                  <a:ext uri="{FF2B5EF4-FFF2-40B4-BE49-F238E27FC236}">
                    <a16:creationId xmlns:a16="http://schemas.microsoft.com/office/drawing/2014/main" id="{DF783C21-282A-4BCA-80C0-B0674473F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50" name="Line 561">
                <a:extLst>
                  <a:ext uri="{FF2B5EF4-FFF2-40B4-BE49-F238E27FC236}">
                    <a16:creationId xmlns:a16="http://schemas.microsoft.com/office/drawing/2014/main" id="{DC0D27BF-AECB-A682-DCB3-132B90A65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51" name="Line 562">
                <a:extLst>
                  <a:ext uri="{FF2B5EF4-FFF2-40B4-BE49-F238E27FC236}">
                    <a16:creationId xmlns:a16="http://schemas.microsoft.com/office/drawing/2014/main" id="{87A9E7ED-ECF2-D4F6-E3C3-9231BCCB0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52" name="Line 563">
                <a:extLst>
                  <a:ext uri="{FF2B5EF4-FFF2-40B4-BE49-F238E27FC236}">
                    <a16:creationId xmlns:a16="http://schemas.microsoft.com/office/drawing/2014/main" id="{D1967E6D-7DFA-AEB0-AA8D-B74FBA530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53" name="Line 564">
                <a:extLst>
                  <a:ext uri="{FF2B5EF4-FFF2-40B4-BE49-F238E27FC236}">
                    <a16:creationId xmlns:a16="http://schemas.microsoft.com/office/drawing/2014/main" id="{405E53A6-8158-A97F-0BAB-E82BB2DED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54" name="Line 565">
                <a:extLst>
                  <a:ext uri="{FF2B5EF4-FFF2-40B4-BE49-F238E27FC236}">
                    <a16:creationId xmlns:a16="http://schemas.microsoft.com/office/drawing/2014/main" id="{9F65C7E9-4D4F-ECF1-C1CC-AE2B4BB3F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55" name="Line 566">
                <a:extLst>
                  <a:ext uri="{FF2B5EF4-FFF2-40B4-BE49-F238E27FC236}">
                    <a16:creationId xmlns:a16="http://schemas.microsoft.com/office/drawing/2014/main" id="{A2071A79-708B-FCB7-F8D6-DFCE839D0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56" name="Line 567">
                <a:extLst>
                  <a:ext uri="{FF2B5EF4-FFF2-40B4-BE49-F238E27FC236}">
                    <a16:creationId xmlns:a16="http://schemas.microsoft.com/office/drawing/2014/main" id="{F6F0EB31-7AD2-9A3A-C6B2-EEBB59FC7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7964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57" name="Line 568">
                <a:extLst>
                  <a:ext uri="{FF2B5EF4-FFF2-40B4-BE49-F238E27FC236}">
                    <a16:creationId xmlns:a16="http://schemas.microsoft.com/office/drawing/2014/main" id="{F3763FBD-5438-761D-C418-AF7C99F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58" name="Line 569">
                <a:extLst>
                  <a:ext uri="{FF2B5EF4-FFF2-40B4-BE49-F238E27FC236}">
                    <a16:creationId xmlns:a16="http://schemas.microsoft.com/office/drawing/2014/main" id="{A1AAB4C4-A000-00CC-572D-7CCB52B10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59" name="Line 570">
                <a:extLst>
                  <a:ext uri="{FF2B5EF4-FFF2-40B4-BE49-F238E27FC236}">
                    <a16:creationId xmlns:a16="http://schemas.microsoft.com/office/drawing/2014/main" id="{185A3229-2CE7-C73C-9BA5-E58550B3F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60" name="Line 571">
                <a:extLst>
                  <a:ext uri="{FF2B5EF4-FFF2-40B4-BE49-F238E27FC236}">
                    <a16:creationId xmlns:a16="http://schemas.microsoft.com/office/drawing/2014/main" id="{FB53A5C4-976F-0219-15C0-B46063B02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61" name="Line 572">
                <a:extLst>
                  <a:ext uri="{FF2B5EF4-FFF2-40B4-BE49-F238E27FC236}">
                    <a16:creationId xmlns:a16="http://schemas.microsoft.com/office/drawing/2014/main" id="{82EA8040-751B-CE48-D915-D028C6361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62" name="Line 573">
                <a:extLst>
                  <a:ext uri="{FF2B5EF4-FFF2-40B4-BE49-F238E27FC236}">
                    <a16:creationId xmlns:a16="http://schemas.microsoft.com/office/drawing/2014/main" id="{3475D6D8-2F7D-300F-CAF9-7A4B07197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748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63" name="Line 574">
                <a:extLst>
                  <a:ext uri="{FF2B5EF4-FFF2-40B4-BE49-F238E27FC236}">
                    <a16:creationId xmlns:a16="http://schemas.microsoft.com/office/drawing/2014/main" id="{78651B64-A30F-C1C4-C95C-963A2B39C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14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64" name="Line 575">
                <a:extLst>
                  <a:ext uri="{FF2B5EF4-FFF2-40B4-BE49-F238E27FC236}">
                    <a16:creationId xmlns:a16="http://schemas.microsoft.com/office/drawing/2014/main" id="{2F0D14F5-269F-75E9-D5AC-364C2A0DE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748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65" name="Line 576">
                <a:extLst>
                  <a:ext uri="{FF2B5EF4-FFF2-40B4-BE49-F238E27FC236}">
                    <a16:creationId xmlns:a16="http://schemas.microsoft.com/office/drawing/2014/main" id="{B2685166-FA0D-E419-D470-25A127276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14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66" name="Line 577">
                <a:extLst>
                  <a:ext uri="{FF2B5EF4-FFF2-40B4-BE49-F238E27FC236}">
                    <a16:creationId xmlns:a16="http://schemas.microsoft.com/office/drawing/2014/main" id="{5AEE2F0C-3E6E-C852-EE06-5DA011CAC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67" name="Line 578">
                <a:extLst>
                  <a:ext uri="{FF2B5EF4-FFF2-40B4-BE49-F238E27FC236}">
                    <a16:creationId xmlns:a16="http://schemas.microsoft.com/office/drawing/2014/main" id="{080ADFD2-7DFE-6052-32A9-72A1FD215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46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68" name="Line 579">
                <a:extLst>
                  <a:ext uri="{FF2B5EF4-FFF2-40B4-BE49-F238E27FC236}">
                    <a16:creationId xmlns:a16="http://schemas.microsoft.com/office/drawing/2014/main" id="{36340074-4FD9-7292-F7DF-B353FFB42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69" name="Line 580">
                <a:extLst>
                  <a:ext uri="{FF2B5EF4-FFF2-40B4-BE49-F238E27FC236}">
                    <a16:creationId xmlns:a16="http://schemas.microsoft.com/office/drawing/2014/main" id="{748A7538-4308-62CC-C217-27B2FC3C9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41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70" name="Line 581">
                <a:extLst>
                  <a:ext uri="{FF2B5EF4-FFF2-40B4-BE49-F238E27FC236}">
                    <a16:creationId xmlns:a16="http://schemas.microsoft.com/office/drawing/2014/main" id="{1F344416-BB59-39EA-901E-CC1226868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2414" y="14351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71" name="Line 582">
                <a:extLst>
                  <a:ext uri="{FF2B5EF4-FFF2-40B4-BE49-F238E27FC236}">
                    <a16:creationId xmlns:a16="http://schemas.microsoft.com/office/drawing/2014/main" id="{324DED69-67BE-4579-E292-B62EE5A4E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956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72" name="Line 583">
                <a:extLst>
                  <a:ext uri="{FF2B5EF4-FFF2-40B4-BE49-F238E27FC236}">
                    <a16:creationId xmlns:a16="http://schemas.microsoft.com/office/drawing/2014/main" id="{FD265837-7869-95E7-0BD3-91332D978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73" name="Line 584">
                <a:extLst>
                  <a:ext uri="{FF2B5EF4-FFF2-40B4-BE49-F238E27FC236}">
                    <a16:creationId xmlns:a16="http://schemas.microsoft.com/office/drawing/2014/main" id="{6ADBD01E-7481-8932-DB3A-2808FDD3E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59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74" name="Line 585">
                <a:extLst>
                  <a:ext uri="{FF2B5EF4-FFF2-40B4-BE49-F238E27FC236}">
                    <a16:creationId xmlns:a16="http://schemas.microsoft.com/office/drawing/2014/main" id="{689288EF-F80A-9763-1F3E-A9EFB3DE6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4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75" name="Line 586">
                <a:extLst>
                  <a:ext uri="{FF2B5EF4-FFF2-40B4-BE49-F238E27FC236}">
                    <a16:creationId xmlns:a16="http://schemas.microsoft.com/office/drawing/2014/main" id="{09798C7E-7058-F734-5982-69EBC0B38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908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76" name="Line 587">
                <a:extLst>
                  <a:ext uri="{FF2B5EF4-FFF2-40B4-BE49-F238E27FC236}">
                    <a16:creationId xmlns:a16="http://schemas.microsoft.com/office/drawing/2014/main" id="{12AAF810-D876-5C32-C397-D3B550CD2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96239" y="1435101"/>
                <a:ext cx="112713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77" name="Line 588">
                <a:extLst>
                  <a:ext uri="{FF2B5EF4-FFF2-40B4-BE49-F238E27FC236}">
                    <a16:creationId xmlns:a16="http://schemas.microsoft.com/office/drawing/2014/main" id="{E6DFC672-7368-F9BB-9A12-8A1EA7EFD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0214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78" name="Line 589">
                <a:extLst>
                  <a:ext uri="{FF2B5EF4-FFF2-40B4-BE49-F238E27FC236}">
                    <a16:creationId xmlns:a16="http://schemas.microsoft.com/office/drawing/2014/main" id="{133B44A3-E7F6-7417-E090-59C16E01B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2589" y="1435101"/>
                <a:ext cx="112713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79" name="Line 590">
                <a:extLst>
                  <a:ext uri="{FF2B5EF4-FFF2-40B4-BE49-F238E27FC236}">
                    <a16:creationId xmlns:a16="http://schemas.microsoft.com/office/drawing/2014/main" id="{F3AE889E-D07F-EB64-7DE9-07150585B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9739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0" name="Line 591">
                <a:extLst>
                  <a:ext uri="{FF2B5EF4-FFF2-40B4-BE49-F238E27FC236}">
                    <a16:creationId xmlns:a16="http://schemas.microsoft.com/office/drawing/2014/main" id="{6B7341C7-D9C1-4315-9D0A-B25E8AE0B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14351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1" name="Line 592">
                <a:extLst>
                  <a:ext uri="{FF2B5EF4-FFF2-40B4-BE49-F238E27FC236}">
                    <a16:creationId xmlns:a16="http://schemas.microsoft.com/office/drawing/2014/main" id="{84098579-46E8-2359-AA95-006D0CE54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5001" y="1381126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2" name="Line 593">
                <a:extLst>
                  <a:ext uri="{FF2B5EF4-FFF2-40B4-BE49-F238E27FC236}">
                    <a16:creationId xmlns:a16="http://schemas.microsoft.com/office/drawing/2014/main" id="{0407C9A3-EDBE-7336-502F-E7263A3C1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20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3" name="Line 594">
                <a:extLst>
                  <a:ext uri="{FF2B5EF4-FFF2-40B4-BE49-F238E27FC236}">
                    <a16:creationId xmlns:a16="http://schemas.microsoft.com/office/drawing/2014/main" id="{AFA2A406-8F82-1C1B-06FA-0B61E8179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4" name="Line 595">
                <a:extLst>
                  <a:ext uri="{FF2B5EF4-FFF2-40B4-BE49-F238E27FC236}">
                    <a16:creationId xmlns:a16="http://schemas.microsoft.com/office/drawing/2014/main" id="{9B639BDF-DD27-00EB-9694-205F64A8F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5" name="Line 596">
                <a:extLst>
                  <a:ext uri="{FF2B5EF4-FFF2-40B4-BE49-F238E27FC236}">
                    <a16:creationId xmlns:a16="http://schemas.microsoft.com/office/drawing/2014/main" id="{2438F4F5-FE10-8980-7BB2-1E9601ED1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6" name="Line 597">
                <a:extLst>
                  <a:ext uri="{FF2B5EF4-FFF2-40B4-BE49-F238E27FC236}">
                    <a16:creationId xmlns:a16="http://schemas.microsoft.com/office/drawing/2014/main" id="{B9954805-EB8E-3CD5-5649-C872DC0AD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7" name="Line 598">
                <a:extLst>
                  <a:ext uri="{FF2B5EF4-FFF2-40B4-BE49-F238E27FC236}">
                    <a16:creationId xmlns:a16="http://schemas.microsoft.com/office/drawing/2014/main" id="{5E009665-98C5-0C93-B3B9-45DDCA5D4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8" name="Line 599">
                <a:extLst>
                  <a:ext uri="{FF2B5EF4-FFF2-40B4-BE49-F238E27FC236}">
                    <a16:creationId xmlns:a16="http://schemas.microsoft.com/office/drawing/2014/main" id="{FF4237F0-7481-B925-2731-8B3A6857C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9" name="Line 600">
                <a:extLst>
                  <a:ext uri="{FF2B5EF4-FFF2-40B4-BE49-F238E27FC236}">
                    <a16:creationId xmlns:a16="http://schemas.microsoft.com/office/drawing/2014/main" id="{45E6EA49-9AC6-167E-C1E4-FF35BC365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0" name="Line 601">
                <a:extLst>
                  <a:ext uri="{FF2B5EF4-FFF2-40B4-BE49-F238E27FC236}">
                    <a16:creationId xmlns:a16="http://schemas.microsoft.com/office/drawing/2014/main" id="{C56B5D02-4227-D775-0F0A-FD40D713E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1" name="Line 602">
                <a:extLst>
                  <a:ext uri="{FF2B5EF4-FFF2-40B4-BE49-F238E27FC236}">
                    <a16:creationId xmlns:a16="http://schemas.microsoft.com/office/drawing/2014/main" id="{48E2C400-FEB2-7002-68DE-F9F55F1B4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2" name="Line 603">
                <a:extLst>
                  <a:ext uri="{FF2B5EF4-FFF2-40B4-BE49-F238E27FC236}">
                    <a16:creationId xmlns:a16="http://schemas.microsoft.com/office/drawing/2014/main" id="{B43A5E6A-A312-04CA-B8F6-4EBB83822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3" name="Line 604">
                <a:extLst>
                  <a:ext uri="{FF2B5EF4-FFF2-40B4-BE49-F238E27FC236}">
                    <a16:creationId xmlns:a16="http://schemas.microsoft.com/office/drawing/2014/main" id="{A109BFF4-A82A-CE4E-36E1-DF0D6E848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4" name="Line 605">
                <a:extLst>
                  <a:ext uri="{FF2B5EF4-FFF2-40B4-BE49-F238E27FC236}">
                    <a16:creationId xmlns:a16="http://schemas.microsoft.com/office/drawing/2014/main" id="{17126CF0-D1F5-8C18-9C20-447BF3CAC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5" name="Line 606">
                <a:extLst>
                  <a:ext uri="{FF2B5EF4-FFF2-40B4-BE49-F238E27FC236}">
                    <a16:creationId xmlns:a16="http://schemas.microsoft.com/office/drawing/2014/main" id="{174528CB-46EA-1255-72AA-37D46FC8B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6" name="Line 608">
                <a:extLst>
                  <a:ext uri="{FF2B5EF4-FFF2-40B4-BE49-F238E27FC236}">
                    <a16:creationId xmlns:a16="http://schemas.microsoft.com/office/drawing/2014/main" id="{B079A686-CB79-32DC-9B0B-A2E0D7DEE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6926" y="15494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7" name="Line 609">
                <a:extLst>
                  <a:ext uri="{FF2B5EF4-FFF2-40B4-BE49-F238E27FC236}">
                    <a16:creationId xmlns:a16="http://schemas.microsoft.com/office/drawing/2014/main" id="{057585B5-662F-5270-7036-A01D79443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8" name="Line 610">
                <a:extLst>
                  <a:ext uri="{FF2B5EF4-FFF2-40B4-BE49-F238E27FC236}">
                    <a16:creationId xmlns:a16="http://schemas.microsoft.com/office/drawing/2014/main" id="{8FA544C3-5D00-FABB-A67D-D979A80C8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9" name="Line 611">
                <a:extLst>
                  <a:ext uri="{FF2B5EF4-FFF2-40B4-BE49-F238E27FC236}">
                    <a16:creationId xmlns:a16="http://schemas.microsoft.com/office/drawing/2014/main" id="{E056EC26-9BC4-1B45-C3FC-BE9F8AAEE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00" name="Line 612">
                <a:extLst>
                  <a:ext uri="{FF2B5EF4-FFF2-40B4-BE49-F238E27FC236}">
                    <a16:creationId xmlns:a16="http://schemas.microsoft.com/office/drawing/2014/main" id="{6882CA16-8195-E4A6-31F9-349353BFF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01" name="Line 613">
                <a:extLst>
                  <a:ext uri="{FF2B5EF4-FFF2-40B4-BE49-F238E27FC236}">
                    <a16:creationId xmlns:a16="http://schemas.microsoft.com/office/drawing/2014/main" id="{3DB1D26F-85F8-C5FC-D82B-0C7E8FDD2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02" name="Line 614">
                <a:extLst>
                  <a:ext uri="{FF2B5EF4-FFF2-40B4-BE49-F238E27FC236}">
                    <a16:creationId xmlns:a16="http://schemas.microsoft.com/office/drawing/2014/main" id="{DF65CAC0-A0E1-E3FD-EE17-8C17F4AB5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03" name="Line 615">
                <a:extLst>
                  <a:ext uri="{FF2B5EF4-FFF2-40B4-BE49-F238E27FC236}">
                    <a16:creationId xmlns:a16="http://schemas.microsoft.com/office/drawing/2014/main" id="{8A9D03C3-83B9-2BD1-71E5-AC651B1FD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04" name="Line 616">
                <a:extLst>
                  <a:ext uri="{FF2B5EF4-FFF2-40B4-BE49-F238E27FC236}">
                    <a16:creationId xmlns:a16="http://schemas.microsoft.com/office/drawing/2014/main" id="{D1248876-5E16-1B5A-9F65-F5D0E1640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05" name="Line 617">
                <a:extLst>
                  <a:ext uri="{FF2B5EF4-FFF2-40B4-BE49-F238E27FC236}">
                    <a16:creationId xmlns:a16="http://schemas.microsoft.com/office/drawing/2014/main" id="{A5F4976C-0D2B-32E1-A5E6-B2656CD0F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36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06" name="Line 618">
                <a:extLst>
                  <a:ext uri="{FF2B5EF4-FFF2-40B4-BE49-F238E27FC236}">
                    <a16:creationId xmlns:a16="http://schemas.microsoft.com/office/drawing/2014/main" id="{33A1B461-C7C9-EC55-8E79-726B1CF53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07" name="Line 619">
                <a:extLst>
                  <a:ext uri="{FF2B5EF4-FFF2-40B4-BE49-F238E27FC236}">
                    <a16:creationId xmlns:a16="http://schemas.microsoft.com/office/drawing/2014/main" id="{60AD125E-090E-ED92-DC06-1DAE96AA6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36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08" name="Line 620">
                <a:extLst>
                  <a:ext uri="{FF2B5EF4-FFF2-40B4-BE49-F238E27FC236}">
                    <a16:creationId xmlns:a16="http://schemas.microsoft.com/office/drawing/2014/main" id="{7BD5A52C-3C50-7E12-EFC8-DCF7C768D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09" name="Line 621">
                <a:extLst>
                  <a:ext uri="{FF2B5EF4-FFF2-40B4-BE49-F238E27FC236}">
                    <a16:creationId xmlns:a16="http://schemas.microsoft.com/office/drawing/2014/main" id="{16121E01-2318-6BDA-5570-9B2ED554A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36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10" name="Line 622">
                <a:extLst>
                  <a:ext uri="{FF2B5EF4-FFF2-40B4-BE49-F238E27FC236}">
                    <a16:creationId xmlns:a16="http://schemas.microsoft.com/office/drawing/2014/main" id="{6FEEDCDD-1643-A87A-12E8-D3BAA4255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11" name="Line 623">
                <a:extLst>
                  <a:ext uri="{FF2B5EF4-FFF2-40B4-BE49-F238E27FC236}">
                    <a16:creationId xmlns:a16="http://schemas.microsoft.com/office/drawing/2014/main" id="{78ED2730-CDC5-A285-E4A0-7D3076EC3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12" name="Line 624">
                <a:extLst>
                  <a:ext uri="{FF2B5EF4-FFF2-40B4-BE49-F238E27FC236}">
                    <a16:creationId xmlns:a16="http://schemas.microsoft.com/office/drawing/2014/main" id="{8C674A7C-A622-A56E-4375-5C4B3D712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13" name="Line 625">
                <a:extLst>
                  <a:ext uri="{FF2B5EF4-FFF2-40B4-BE49-F238E27FC236}">
                    <a16:creationId xmlns:a16="http://schemas.microsoft.com/office/drawing/2014/main" id="{41EEDC66-653C-BBD7-788B-84BDB3AC4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14" name="Line 626">
                <a:extLst>
                  <a:ext uri="{FF2B5EF4-FFF2-40B4-BE49-F238E27FC236}">
                    <a16:creationId xmlns:a16="http://schemas.microsoft.com/office/drawing/2014/main" id="{C6A3CE23-D19B-0FD2-27DF-9DA094E3F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15" name="Line 627">
                <a:extLst>
                  <a:ext uri="{FF2B5EF4-FFF2-40B4-BE49-F238E27FC236}">
                    <a16:creationId xmlns:a16="http://schemas.microsoft.com/office/drawing/2014/main" id="{9E0C63A0-FA4D-6656-7597-8EE0AA478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16" name="Line 628">
                <a:extLst>
                  <a:ext uri="{FF2B5EF4-FFF2-40B4-BE49-F238E27FC236}">
                    <a16:creationId xmlns:a16="http://schemas.microsoft.com/office/drawing/2014/main" id="{23741E33-3B64-AA2F-C3B5-9A817412E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9151" y="15494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17" name="Line 629">
                <a:extLst>
                  <a:ext uri="{FF2B5EF4-FFF2-40B4-BE49-F238E27FC236}">
                    <a16:creationId xmlns:a16="http://schemas.microsoft.com/office/drawing/2014/main" id="{37E80F44-B3B4-46E8-B89E-50A7F0FD5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63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18" name="Line 630">
                <a:extLst>
                  <a:ext uri="{FF2B5EF4-FFF2-40B4-BE49-F238E27FC236}">
                    <a16:creationId xmlns:a16="http://schemas.microsoft.com/office/drawing/2014/main" id="{D634FCEF-B17C-4F4B-F7A1-FC3BAE858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2326" y="15494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19" name="Line 631">
                <a:extLst>
                  <a:ext uri="{FF2B5EF4-FFF2-40B4-BE49-F238E27FC236}">
                    <a16:creationId xmlns:a16="http://schemas.microsoft.com/office/drawing/2014/main" id="{6A8086A7-0B8E-47AF-9FAD-2212F6829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20" name="Line 632">
                <a:extLst>
                  <a:ext uri="{FF2B5EF4-FFF2-40B4-BE49-F238E27FC236}">
                    <a16:creationId xmlns:a16="http://schemas.microsoft.com/office/drawing/2014/main" id="{6CEFD1C8-636A-E2B3-4B94-27CC5E93E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18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21" name="Line 633">
                <a:extLst>
                  <a:ext uri="{FF2B5EF4-FFF2-40B4-BE49-F238E27FC236}">
                    <a16:creationId xmlns:a16="http://schemas.microsoft.com/office/drawing/2014/main" id="{61CF4893-373F-CB25-9954-6A4E8BB59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58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22" name="Line 634">
                <a:extLst>
                  <a:ext uri="{FF2B5EF4-FFF2-40B4-BE49-F238E27FC236}">
                    <a16:creationId xmlns:a16="http://schemas.microsoft.com/office/drawing/2014/main" id="{0F494E5A-EA6F-7FE2-FBB9-2A2F4250A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23" name="Line 635">
                <a:extLst>
                  <a:ext uri="{FF2B5EF4-FFF2-40B4-BE49-F238E27FC236}">
                    <a16:creationId xmlns:a16="http://schemas.microsoft.com/office/drawing/2014/main" id="{C8B4B67E-BB1E-451B-679E-C5A8665CC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24" name="Line 636">
                <a:extLst>
                  <a:ext uri="{FF2B5EF4-FFF2-40B4-BE49-F238E27FC236}">
                    <a16:creationId xmlns:a16="http://schemas.microsoft.com/office/drawing/2014/main" id="{40CAA1AA-B1A9-CD21-E402-CDF805A39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72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25" name="Line 637">
                <a:extLst>
                  <a:ext uri="{FF2B5EF4-FFF2-40B4-BE49-F238E27FC236}">
                    <a16:creationId xmlns:a16="http://schemas.microsoft.com/office/drawing/2014/main" id="{EEC00DAA-92B0-2407-1A02-840710B09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44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26" name="Line 638">
                <a:extLst>
                  <a:ext uri="{FF2B5EF4-FFF2-40B4-BE49-F238E27FC236}">
                    <a16:creationId xmlns:a16="http://schemas.microsoft.com/office/drawing/2014/main" id="{BC2792AA-02E0-2270-F94A-13C54BE2C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49401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27" name="Line 639">
                <a:extLst>
                  <a:ext uri="{FF2B5EF4-FFF2-40B4-BE49-F238E27FC236}">
                    <a16:creationId xmlns:a16="http://schemas.microsoft.com/office/drawing/2014/main" id="{D7B9BEA3-38EB-BA0E-D7BC-9B17A71BD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3926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28" name="Line 640">
                <a:extLst>
                  <a:ext uri="{FF2B5EF4-FFF2-40B4-BE49-F238E27FC236}">
                    <a16:creationId xmlns:a16="http://schemas.microsoft.com/office/drawing/2014/main" id="{4B51EA48-95D5-C932-EA3D-F5DC82D0D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91551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29" name="Line 641">
                <a:extLst>
                  <a:ext uri="{FF2B5EF4-FFF2-40B4-BE49-F238E27FC236}">
                    <a16:creationId xmlns:a16="http://schemas.microsoft.com/office/drawing/2014/main" id="{1C4F8735-8DC5-2296-7FBB-140660617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7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30" name="Line 642">
                <a:extLst>
                  <a:ext uri="{FF2B5EF4-FFF2-40B4-BE49-F238E27FC236}">
                    <a16:creationId xmlns:a16="http://schemas.microsoft.com/office/drawing/2014/main" id="{51F0820A-3CB0-437B-770A-B13DB0C1F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7426" y="1549401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31" name="Line 643">
                <a:extLst>
                  <a:ext uri="{FF2B5EF4-FFF2-40B4-BE49-F238E27FC236}">
                    <a16:creationId xmlns:a16="http://schemas.microsoft.com/office/drawing/2014/main" id="{2173AC4F-A9E8-94F4-85CC-A08F5600B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61401" y="1492251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32" name="Line 644">
                <a:extLst>
                  <a:ext uri="{FF2B5EF4-FFF2-40B4-BE49-F238E27FC236}">
                    <a16:creationId xmlns:a16="http://schemas.microsoft.com/office/drawing/2014/main" id="{87F37540-4E24-9DDA-BBCA-F509AB262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20145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33" name="Line 645">
                <a:extLst>
                  <a:ext uri="{FF2B5EF4-FFF2-40B4-BE49-F238E27FC236}">
                    <a16:creationId xmlns:a16="http://schemas.microsoft.com/office/drawing/2014/main" id="{E995E1A9-1B69-D777-C2EB-B30E0B9AE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34" name="Line 646">
                <a:extLst>
                  <a:ext uri="{FF2B5EF4-FFF2-40B4-BE49-F238E27FC236}">
                    <a16:creationId xmlns:a16="http://schemas.microsoft.com/office/drawing/2014/main" id="{B578366B-5C16-FB18-3AEE-47A3FEFD8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9701" y="20145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35" name="Line 647">
                <a:extLst>
                  <a:ext uri="{FF2B5EF4-FFF2-40B4-BE49-F238E27FC236}">
                    <a16:creationId xmlns:a16="http://schemas.microsoft.com/office/drawing/2014/main" id="{1E7073CC-ADBD-98A8-D411-729E14068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36" name="Line 648">
                <a:extLst>
                  <a:ext uri="{FF2B5EF4-FFF2-40B4-BE49-F238E27FC236}">
                    <a16:creationId xmlns:a16="http://schemas.microsoft.com/office/drawing/2014/main" id="{15B52EAB-9EA5-E73B-6ADB-CF0DB685E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9701" y="20145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37" name="Line 649">
                <a:extLst>
                  <a:ext uri="{FF2B5EF4-FFF2-40B4-BE49-F238E27FC236}">
                    <a16:creationId xmlns:a16="http://schemas.microsoft.com/office/drawing/2014/main" id="{B6EB9D02-EC1D-F5CB-20C3-77343E086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38" name="Line 650">
                <a:extLst>
                  <a:ext uri="{FF2B5EF4-FFF2-40B4-BE49-F238E27FC236}">
                    <a16:creationId xmlns:a16="http://schemas.microsoft.com/office/drawing/2014/main" id="{02D3D787-CB4F-B7C7-5C14-6E7D83D80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9701" y="2014538"/>
                <a:ext cx="114300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39" name="Line 651">
                <a:extLst>
                  <a:ext uri="{FF2B5EF4-FFF2-40B4-BE49-F238E27FC236}">
                    <a16:creationId xmlns:a16="http://schemas.microsoft.com/office/drawing/2014/main" id="{162431FD-6676-DA17-5FD3-01DB6AD31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40" name="Line 652">
                <a:extLst>
                  <a:ext uri="{FF2B5EF4-FFF2-40B4-BE49-F238E27FC236}">
                    <a16:creationId xmlns:a16="http://schemas.microsoft.com/office/drawing/2014/main" id="{DEA84F76-F205-B103-AC27-F5FA0D594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8276" y="20145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41" name="Line 653">
                <a:extLst>
                  <a:ext uri="{FF2B5EF4-FFF2-40B4-BE49-F238E27FC236}">
                    <a16:creationId xmlns:a16="http://schemas.microsoft.com/office/drawing/2014/main" id="{26B97345-013E-9D85-D2F0-82ABFF4C0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2251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42" name="Line 654">
                <a:extLst>
                  <a:ext uri="{FF2B5EF4-FFF2-40B4-BE49-F238E27FC236}">
                    <a16:creationId xmlns:a16="http://schemas.microsoft.com/office/drawing/2014/main" id="{6BC24A45-72A9-9810-20FA-D956EA4FF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7801" y="20145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43" name="Line 655">
                <a:extLst>
                  <a:ext uri="{FF2B5EF4-FFF2-40B4-BE49-F238E27FC236}">
                    <a16:creationId xmlns:a16="http://schemas.microsoft.com/office/drawing/2014/main" id="{4B578FE1-E138-6A8E-D882-0ACD7EF9C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4951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44" name="Line 656">
                <a:extLst>
                  <a:ext uri="{FF2B5EF4-FFF2-40B4-BE49-F238E27FC236}">
                    <a16:creationId xmlns:a16="http://schemas.microsoft.com/office/drawing/2014/main" id="{55B93150-AAA7-C0AC-6DE9-915C5224E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0501" y="2014538"/>
                <a:ext cx="111125" cy="0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45" name="Line 657">
                <a:extLst>
                  <a:ext uri="{FF2B5EF4-FFF2-40B4-BE49-F238E27FC236}">
                    <a16:creationId xmlns:a16="http://schemas.microsoft.com/office/drawing/2014/main" id="{146B8010-3969-F9AC-75CD-859356A07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4476" y="1957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392" name="Rectangle 7391">
              <a:extLst>
                <a:ext uri="{FF2B5EF4-FFF2-40B4-BE49-F238E27FC236}">
                  <a16:creationId xmlns:a16="http://schemas.microsoft.com/office/drawing/2014/main" id="{E6B97513-76A4-60C3-BA78-3FA161B1E62E}"/>
                </a:ext>
              </a:extLst>
            </p:cNvPr>
            <p:cNvSpPr/>
            <p:nvPr/>
          </p:nvSpPr>
          <p:spPr>
            <a:xfrm>
              <a:off x="3267087" y="4896491"/>
              <a:ext cx="7194027" cy="2577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0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Aptos" panose="020B0004020202020204" pitchFamily="34" charset="0"/>
                  <a:cs typeface="Arial" panose="020B0604020202020204" pitchFamily="34" charset="0"/>
                </a:rPr>
                <a:t>Stratified HR (95% CI): </a:t>
              </a:r>
              <a:r>
                <a:rPr kumimoji="0" lang="en-US" sz="1100" b="1" i="0" u="none" strike="noStrike" kern="100" cap="none" spc="0" normalizeH="0" baseline="0" noProof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Aptos" panose="020B0004020202020204" pitchFamily="34" charset="0"/>
                  <a:cs typeface="Arial" panose="020B0604020202020204" pitchFamily="34" charset="0"/>
                </a:rPr>
                <a:t>0.53 (0.285-0.982)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 103">
              <a:extLst>
                <a:ext uri="{FF2B5EF4-FFF2-40B4-BE49-F238E27FC236}">
                  <a16:creationId xmlns:a16="http://schemas.microsoft.com/office/drawing/2014/main" id="{07200A43-F469-C88E-2F72-9C00B62D5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2723" y="1866093"/>
              <a:ext cx="633740" cy="1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 dirty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85.5%</a:t>
              </a:r>
            </a:p>
          </p:txBody>
        </p:sp>
        <p:sp>
          <p:nvSpPr>
            <p:cNvPr id="11" name="Rectangle 104">
              <a:extLst>
                <a:ext uri="{FF2B5EF4-FFF2-40B4-BE49-F238E27FC236}">
                  <a16:creationId xmlns:a16="http://schemas.microsoft.com/office/drawing/2014/main" id="{D365F0B7-E88A-F51E-665F-8C19F047B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2723" y="2218905"/>
              <a:ext cx="633740" cy="1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 dirty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77.4%</a:t>
              </a:r>
              <a:endPara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06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85149-0D9F-E055-10A7-EC8F14D49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59DDB-38EA-3F6D-A467-AC6E65C1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3868C-1E67-CFC6-E917-B96C0D55CB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52" name="Footer Placeholder 3">
            <a:extLst>
              <a:ext uri="{FF2B5EF4-FFF2-40B4-BE49-F238E27FC236}">
                <a16:creationId xmlns:a16="http://schemas.microsoft.com/office/drawing/2014/main" id="{E83A8B89-DFF5-D75E-14DB-B2992148F82D}"/>
              </a:ext>
            </a:extLst>
          </p:cNvPr>
          <p:cNvSpPr txBox="1">
            <a:spLocks/>
          </p:cNvSpPr>
          <p:nvPr/>
        </p:nvSpPr>
        <p:spPr>
          <a:xfrm>
            <a:off x="623888" y="5611967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BCG, Bacillus Calmette-Guérin; CIS, carcinoma in situ; EFS, event-free survival; I, induction; M, maintenance; </a:t>
            </a:r>
            <a:r>
              <a:rPr kumimoji="0" lang="it-IT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MIBC, muscle invasive bladder cancer</a:t>
            </a:r>
            <a:r>
              <a:rPr kumimoji="0" lang="en-US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141955D-D8F4-D4E4-3332-D7B64A105319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Disease Evolution Patterns in Patients with CIS</a:t>
            </a:r>
            <a:r>
              <a:rPr lang="en-US" sz="2800">
                <a:ea typeface="Times New Roman" panose="02020603050405020304" pitchFamily="18" charset="0"/>
              </a:rPr>
              <a:t>: Arm A vs C</a:t>
            </a:r>
            <a:endParaRPr lang="en-US" sz="2800"/>
          </a:p>
        </p:txBody>
      </p:sp>
      <p:sp>
        <p:nvSpPr>
          <p:cNvPr id="22" name="TextBox 8962">
            <a:extLst>
              <a:ext uri="{FF2B5EF4-FFF2-40B4-BE49-F238E27FC236}">
                <a16:creationId xmlns:a16="http://schemas.microsoft.com/office/drawing/2014/main" id="{DA03F65F-36B9-B03D-AAB9-2BC482E8950F}"/>
              </a:ext>
            </a:extLst>
          </p:cNvPr>
          <p:cNvSpPr txBox="1"/>
          <p:nvPr/>
        </p:nvSpPr>
        <p:spPr>
          <a:xfrm>
            <a:off x="466725" y="999427"/>
            <a:ext cx="11258550" cy="374571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Recurrence of CIS disease was less frequent in the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sasanlimab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BCG I+M vs BCG-I+M arm 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4A47BE6A-FF32-2FF0-BFE5-D826F2F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922" y="5805874"/>
            <a:ext cx="2579688" cy="44450"/>
          </a:xfrm>
          <a:prstGeom prst="rect">
            <a:avLst/>
          </a:prstGeom>
          <a:solidFill>
            <a:srgbClr val="71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84421DE3-F808-34D6-2660-9A9FE30F9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922" y="1716474"/>
            <a:ext cx="2579688" cy="1855788"/>
          </a:xfrm>
          <a:prstGeom prst="rect">
            <a:avLst/>
          </a:prstGeom>
          <a:solidFill>
            <a:srgbClr val="000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0F112C7A-C87D-CD27-C04C-5F464920EC2E}"/>
              </a:ext>
            </a:extLst>
          </p:cNvPr>
          <p:cNvSpPr>
            <a:spLocks/>
          </p:cNvSpPr>
          <p:nvPr/>
        </p:nvSpPr>
        <p:spPr bwMode="auto">
          <a:xfrm>
            <a:off x="1672922" y="3572262"/>
            <a:ext cx="2579688" cy="2116138"/>
          </a:xfrm>
          <a:custGeom>
            <a:avLst/>
            <a:gdLst>
              <a:gd name="T0" fmla="*/ 0 w 812"/>
              <a:gd name="T1" fmla="*/ 665 h 665"/>
              <a:gd name="T2" fmla="*/ 406 w 812"/>
              <a:gd name="T3" fmla="*/ 545 h 665"/>
              <a:gd name="T4" fmla="*/ 812 w 812"/>
              <a:gd name="T5" fmla="*/ 427 h 665"/>
              <a:gd name="T6" fmla="*/ 812 w 812"/>
              <a:gd name="T7" fmla="*/ 0 h 665"/>
              <a:gd name="T8" fmla="*/ 406 w 812"/>
              <a:gd name="T9" fmla="*/ 118 h 665"/>
              <a:gd name="T10" fmla="*/ 0 w 812"/>
              <a:gd name="T11" fmla="*/ 237 h 665"/>
              <a:gd name="T12" fmla="*/ 0 w 812"/>
              <a:gd name="T13" fmla="*/ 665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665">
                <a:moveTo>
                  <a:pt x="0" y="665"/>
                </a:moveTo>
                <a:cubicBezTo>
                  <a:pt x="112" y="665"/>
                  <a:pt x="286" y="592"/>
                  <a:pt x="406" y="545"/>
                </a:cubicBezTo>
                <a:cubicBezTo>
                  <a:pt x="527" y="499"/>
                  <a:pt x="706" y="427"/>
                  <a:pt x="812" y="427"/>
                </a:cubicBezTo>
                <a:cubicBezTo>
                  <a:pt x="812" y="0"/>
                  <a:pt x="812" y="0"/>
                  <a:pt x="812" y="0"/>
                </a:cubicBezTo>
                <a:cubicBezTo>
                  <a:pt x="706" y="0"/>
                  <a:pt x="527" y="72"/>
                  <a:pt x="406" y="118"/>
                </a:cubicBezTo>
                <a:cubicBezTo>
                  <a:pt x="286" y="165"/>
                  <a:pt x="112" y="237"/>
                  <a:pt x="0" y="237"/>
                </a:cubicBezTo>
                <a:lnTo>
                  <a:pt x="0" y="665"/>
                </a:lnTo>
                <a:close/>
              </a:path>
            </a:pathLst>
          </a:custGeom>
          <a:solidFill>
            <a:srgbClr val="71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2BD3FC3-7F43-0D6D-CCFE-25664B12C762}"/>
              </a:ext>
            </a:extLst>
          </p:cNvPr>
          <p:cNvSpPr>
            <a:spLocks/>
          </p:cNvSpPr>
          <p:nvPr/>
        </p:nvSpPr>
        <p:spPr bwMode="auto">
          <a:xfrm>
            <a:off x="1672922" y="5362962"/>
            <a:ext cx="2579688" cy="442913"/>
          </a:xfrm>
          <a:custGeom>
            <a:avLst/>
            <a:gdLst>
              <a:gd name="T0" fmla="*/ 0 w 812"/>
              <a:gd name="T1" fmla="*/ 139 h 139"/>
              <a:gd name="T2" fmla="*/ 406 w 812"/>
              <a:gd name="T3" fmla="*/ 89 h 139"/>
              <a:gd name="T4" fmla="*/ 812 w 812"/>
              <a:gd name="T5" fmla="*/ 39 h 139"/>
              <a:gd name="T6" fmla="*/ 812 w 812"/>
              <a:gd name="T7" fmla="*/ 0 h 139"/>
              <a:gd name="T8" fmla="*/ 406 w 812"/>
              <a:gd name="T9" fmla="*/ 50 h 139"/>
              <a:gd name="T10" fmla="*/ 0 w 812"/>
              <a:gd name="T11" fmla="*/ 102 h 139"/>
              <a:gd name="T12" fmla="*/ 0 w 812"/>
              <a:gd name="T13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139">
                <a:moveTo>
                  <a:pt x="0" y="139"/>
                </a:moveTo>
                <a:cubicBezTo>
                  <a:pt x="112" y="139"/>
                  <a:pt x="286" y="109"/>
                  <a:pt x="406" y="89"/>
                </a:cubicBezTo>
                <a:cubicBezTo>
                  <a:pt x="527" y="69"/>
                  <a:pt x="706" y="39"/>
                  <a:pt x="812" y="39"/>
                </a:cubicBezTo>
                <a:cubicBezTo>
                  <a:pt x="812" y="0"/>
                  <a:pt x="812" y="0"/>
                  <a:pt x="812" y="0"/>
                </a:cubicBezTo>
                <a:cubicBezTo>
                  <a:pt x="706" y="0"/>
                  <a:pt x="527" y="30"/>
                  <a:pt x="406" y="50"/>
                </a:cubicBezTo>
                <a:cubicBezTo>
                  <a:pt x="286" y="70"/>
                  <a:pt x="112" y="102"/>
                  <a:pt x="0" y="102"/>
                </a:cubicBezTo>
                <a:lnTo>
                  <a:pt x="0" y="139"/>
                </a:lnTo>
                <a:close/>
              </a:path>
            </a:pathLst>
          </a:custGeom>
          <a:solidFill>
            <a:srgbClr val="71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E82307BB-04E0-6ED4-628E-E6BC49AEC40B}"/>
              </a:ext>
            </a:extLst>
          </p:cNvPr>
          <p:cNvSpPr>
            <a:spLocks/>
          </p:cNvSpPr>
          <p:nvPr/>
        </p:nvSpPr>
        <p:spPr bwMode="auto">
          <a:xfrm>
            <a:off x="1672922" y="3873887"/>
            <a:ext cx="2579688" cy="1798638"/>
          </a:xfrm>
          <a:custGeom>
            <a:avLst/>
            <a:gdLst>
              <a:gd name="T0" fmla="*/ 0 w 812"/>
              <a:gd name="T1" fmla="*/ 13 h 565"/>
              <a:gd name="T2" fmla="*/ 406 w 812"/>
              <a:gd name="T3" fmla="*/ 288 h 565"/>
              <a:gd name="T4" fmla="*/ 812 w 812"/>
              <a:gd name="T5" fmla="*/ 565 h 565"/>
              <a:gd name="T6" fmla="*/ 812 w 812"/>
              <a:gd name="T7" fmla="*/ 551 h 565"/>
              <a:gd name="T8" fmla="*/ 406 w 812"/>
              <a:gd name="T9" fmla="*/ 275 h 565"/>
              <a:gd name="T10" fmla="*/ 0 w 812"/>
              <a:gd name="T11" fmla="*/ 0 h 565"/>
              <a:gd name="T12" fmla="*/ 0 w 812"/>
              <a:gd name="T13" fmla="*/ 13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565">
                <a:moveTo>
                  <a:pt x="0" y="13"/>
                </a:moveTo>
                <a:cubicBezTo>
                  <a:pt x="117" y="13"/>
                  <a:pt x="286" y="180"/>
                  <a:pt x="406" y="288"/>
                </a:cubicBezTo>
                <a:cubicBezTo>
                  <a:pt x="527" y="397"/>
                  <a:pt x="700" y="565"/>
                  <a:pt x="812" y="565"/>
                </a:cubicBezTo>
                <a:cubicBezTo>
                  <a:pt x="812" y="551"/>
                  <a:pt x="812" y="551"/>
                  <a:pt x="812" y="551"/>
                </a:cubicBezTo>
                <a:cubicBezTo>
                  <a:pt x="700" y="551"/>
                  <a:pt x="527" y="383"/>
                  <a:pt x="406" y="275"/>
                </a:cubicBezTo>
                <a:cubicBezTo>
                  <a:pt x="286" y="166"/>
                  <a:pt x="117" y="0"/>
                  <a:pt x="0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000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A7A9482B-537E-9687-6F84-9AD57F94E211}"/>
              </a:ext>
            </a:extLst>
          </p:cNvPr>
          <p:cNvSpPr>
            <a:spLocks/>
          </p:cNvSpPr>
          <p:nvPr/>
        </p:nvSpPr>
        <p:spPr bwMode="auto">
          <a:xfrm>
            <a:off x="1672922" y="3572262"/>
            <a:ext cx="2579688" cy="1790700"/>
          </a:xfrm>
          <a:custGeom>
            <a:avLst/>
            <a:gdLst>
              <a:gd name="T0" fmla="*/ 0 w 812"/>
              <a:gd name="T1" fmla="*/ 0 h 563"/>
              <a:gd name="T2" fmla="*/ 406 w 812"/>
              <a:gd name="T3" fmla="*/ 235 h 563"/>
              <a:gd name="T4" fmla="*/ 812 w 812"/>
              <a:gd name="T5" fmla="*/ 470 h 563"/>
              <a:gd name="T6" fmla="*/ 812 w 812"/>
              <a:gd name="T7" fmla="*/ 563 h 563"/>
              <a:gd name="T8" fmla="*/ 407 w 812"/>
              <a:gd name="T9" fmla="*/ 328 h 563"/>
              <a:gd name="T10" fmla="*/ 0 w 812"/>
              <a:gd name="T11" fmla="*/ 94 h 563"/>
              <a:gd name="T12" fmla="*/ 0 w 812"/>
              <a:gd name="T13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563">
                <a:moveTo>
                  <a:pt x="0" y="0"/>
                </a:moveTo>
                <a:cubicBezTo>
                  <a:pt x="106" y="0"/>
                  <a:pt x="286" y="142"/>
                  <a:pt x="406" y="235"/>
                </a:cubicBezTo>
                <a:cubicBezTo>
                  <a:pt x="527" y="327"/>
                  <a:pt x="700" y="470"/>
                  <a:pt x="812" y="470"/>
                </a:cubicBezTo>
                <a:cubicBezTo>
                  <a:pt x="812" y="563"/>
                  <a:pt x="812" y="563"/>
                  <a:pt x="812" y="563"/>
                </a:cubicBezTo>
                <a:cubicBezTo>
                  <a:pt x="700" y="563"/>
                  <a:pt x="528" y="420"/>
                  <a:pt x="407" y="328"/>
                </a:cubicBezTo>
                <a:cubicBezTo>
                  <a:pt x="287" y="236"/>
                  <a:pt x="113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68C01F39-5AD6-E9AD-919D-81926EFC3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09" y="1716474"/>
            <a:ext cx="136525" cy="32146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17E48492-74EF-4BB3-3DBE-6399C18F3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09" y="5805874"/>
            <a:ext cx="136525" cy="44450"/>
          </a:xfrm>
          <a:prstGeom prst="rect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0988A0CB-D136-BE57-9C3C-8CE201F87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09" y="5623311"/>
            <a:ext cx="136525" cy="44450"/>
          </a:xfrm>
          <a:prstGeom prst="rect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1D1B49DF-1061-5719-3817-ED15B799E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09" y="5067687"/>
            <a:ext cx="136525" cy="420688"/>
          </a:xfrm>
          <a:prstGeom prst="rect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686CEE07-38D8-BC5D-523F-B5E599E0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809" y="1716474"/>
            <a:ext cx="138113" cy="2198688"/>
          </a:xfrm>
          <a:prstGeom prst="rect">
            <a:avLst/>
          </a:prstGeom>
          <a:solidFill>
            <a:srgbClr val="0000C9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B1429113-B746-3462-E99A-3E6351A9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809" y="4326324"/>
            <a:ext cx="138113" cy="1524000"/>
          </a:xfrm>
          <a:prstGeom prst="rect">
            <a:avLst/>
          </a:prstGeom>
          <a:solidFill>
            <a:srgbClr val="71C6FF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D90B0A5D-0173-4C44-5F86-46153D6B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47" y="2146687"/>
            <a:ext cx="22490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Sasanlimab</a:t>
            </a:r>
            <a:r>
              <a:rPr kumimoji="0" lang="en-US" altLang="en-US" sz="1600" b="1" i="0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+ BCG-I+M</a:t>
            </a:r>
            <a:endParaRPr kumimoji="0" lang="en-US" altLang="en-US" sz="18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90593AC9-6618-0C81-A023-E1EA50F5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859" y="3185319"/>
            <a:ext cx="74379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No EFS event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7" name="Rectangle 38">
            <a:extLst>
              <a:ext uri="{FF2B5EF4-FFF2-40B4-BE49-F238E27FC236}">
                <a16:creationId xmlns:a16="http://schemas.microsoft.com/office/drawing/2014/main" id="{2DDA7782-76AA-453B-F118-3AA6B5A2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709" y="2722949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CIS only</a:t>
            </a:r>
            <a:endParaRPr kumimoji="0" lang="en-US" altLang="en-US" sz="18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39">
            <a:extLst>
              <a:ext uri="{FF2B5EF4-FFF2-40B4-BE49-F238E27FC236}">
                <a16:creationId xmlns:a16="http://schemas.microsoft.com/office/drawing/2014/main" id="{957272CD-9765-34B9-81B6-5BDBB6540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01" y="4826387"/>
            <a:ext cx="7453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strike="noStrike" cap="none" normalizeH="0" baseline="0" dirty="0">
                <a:ln>
                  <a:noFill/>
                </a:ln>
                <a:solidFill>
                  <a:srgbClr val="71C6FF"/>
                </a:solidFill>
                <a:effectLst/>
                <a:latin typeface="Arial" panose="020B0604020202020204" pitchFamily="34" charset="0"/>
              </a:rPr>
              <a:t>CIS with</a:t>
            </a:r>
          </a:p>
          <a:p>
            <a:pPr lvl="0" algn="r"/>
            <a:r>
              <a:rPr lang="en-US" altLang="en-US" sz="1100" b="1" dirty="0">
                <a:solidFill>
                  <a:srgbClr val="71C6FF"/>
                </a:solidFill>
              </a:rPr>
              <a:t>high-grade</a:t>
            </a:r>
          </a:p>
          <a:p>
            <a:pPr lvl="0" algn="r"/>
            <a:r>
              <a:rPr lang="en-US" altLang="en-US" sz="1100" b="1" dirty="0">
                <a:solidFill>
                  <a:srgbClr val="71C6FF"/>
                </a:solidFill>
              </a:rPr>
              <a:t>Ta or T1</a:t>
            </a:r>
            <a:endParaRPr kumimoji="0" lang="en-US" altLang="en-US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9">
            <a:extLst>
              <a:ext uri="{FF2B5EF4-FFF2-40B4-BE49-F238E27FC236}">
                <a16:creationId xmlns:a16="http://schemas.microsoft.com/office/drawing/2014/main" id="{314C8BA1-89B2-07BD-CB57-C0C21869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859" y="5116477"/>
            <a:ext cx="15901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PD: MIBC/stage progression/</a:t>
            </a:r>
          </a:p>
          <a:p>
            <a:pPr lvl="0"/>
            <a:r>
              <a:rPr lang="en-US" altLang="en-US" sz="900" b="1"/>
              <a:t>unknown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63" name="Rectangle 52">
            <a:extLst>
              <a:ext uri="{FF2B5EF4-FFF2-40B4-BE49-F238E27FC236}">
                <a16:creationId xmlns:a16="http://schemas.microsoft.com/office/drawing/2014/main" id="{5D8E8147-C737-2D8C-E847-CA1E4C2D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859" y="5564574"/>
            <a:ext cx="87203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Persistence CIS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5">
            <a:extLst>
              <a:ext uri="{FF2B5EF4-FFF2-40B4-BE49-F238E27FC236}">
                <a16:creationId xmlns:a16="http://schemas.microsoft.com/office/drawing/2014/main" id="{D044211E-424F-FBE7-9066-7EF5CE989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2089" y="5555049"/>
            <a:ext cx="2579688" cy="29210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">
            <a:extLst>
              <a:ext uri="{FF2B5EF4-FFF2-40B4-BE49-F238E27FC236}">
                <a16:creationId xmlns:a16="http://schemas.microsoft.com/office/drawing/2014/main" id="{03EC8117-DC16-559F-8D78-CB63DAF54211}"/>
              </a:ext>
            </a:extLst>
          </p:cNvPr>
          <p:cNvSpPr>
            <a:spLocks/>
          </p:cNvSpPr>
          <p:nvPr/>
        </p:nvSpPr>
        <p:spPr bwMode="auto">
          <a:xfrm>
            <a:off x="7282089" y="3227774"/>
            <a:ext cx="2579688" cy="2239963"/>
          </a:xfrm>
          <a:custGeom>
            <a:avLst/>
            <a:gdLst>
              <a:gd name="T0" fmla="*/ 0 w 812"/>
              <a:gd name="T1" fmla="*/ 704 h 704"/>
              <a:gd name="T2" fmla="*/ 0 w 812"/>
              <a:gd name="T3" fmla="*/ 318 h 704"/>
              <a:gd name="T4" fmla="*/ 406 w 812"/>
              <a:gd name="T5" fmla="*/ 159 h 704"/>
              <a:gd name="T6" fmla="*/ 812 w 812"/>
              <a:gd name="T7" fmla="*/ 0 h 704"/>
              <a:gd name="T8" fmla="*/ 812 w 812"/>
              <a:gd name="T9" fmla="*/ 386 h 704"/>
              <a:gd name="T10" fmla="*/ 406 w 812"/>
              <a:gd name="T11" fmla="*/ 545 h 704"/>
              <a:gd name="T12" fmla="*/ 0 w 812"/>
              <a:gd name="T13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704">
                <a:moveTo>
                  <a:pt x="0" y="704"/>
                </a:moveTo>
                <a:cubicBezTo>
                  <a:pt x="0" y="318"/>
                  <a:pt x="0" y="318"/>
                  <a:pt x="0" y="318"/>
                </a:cubicBezTo>
                <a:cubicBezTo>
                  <a:pt x="106" y="318"/>
                  <a:pt x="274" y="229"/>
                  <a:pt x="406" y="159"/>
                </a:cubicBezTo>
                <a:cubicBezTo>
                  <a:pt x="539" y="90"/>
                  <a:pt x="701" y="0"/>
                  <a:pt x="812" y="0"/>
                </a:cubicBezTo>
                <a:cubicBezTo>
                  <a:pt x="812" y="386"/>
                  <a:pt x="812" y="386"/>
                  <a:pt x="812" y="386"/>
                </a:cubicBezTo>
                <a:cubicBezTo>
                  <a:pt x="701" y="386"/>
                  <a:pt x="539" y="476"/>
                  <a:pt x="406" y="545"/>
                </a:cubicBezTo>
                <a:cubicBezTo>
                  <a:pt x="274" y="615"/>
                  <a:pt x="106" y="704"/>
                  <a:pt x="0" y="704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A64B13F4-598C-7237-3BAA-77C2DA8B1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2089" y="1716474"/>
            <a:ext cx="2579688" cy="1511300"/>
          </a:xfrm>
          <a:prstGeom prst="rect">
            <a:avLst/>
          </a:prstGeom>
          <a:solidFill>
            <a:srgbClr val="767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0">
            <a:extLst>
              <a:ext uri="{FF2B5EF4-FFF2-40B4-BE49-F238E27FC236}">
                <a16:creationId xmlns:a16="http://schemas.microsoft.com/office/drawing/2014/main" id="{DCE6E9A3-F2EF-7ADE-0452-5915F757F7E4}"/>
              </a:ext>
            </a:extLst>
          </p:cNvPr>
          <p:cNvSpPr>
            <a:spLocks/>
          </p:cNvSpPr>
          <p:nvPr/>
        </p:nvSpPr>
        <p:spPr bwMode="auto">
          <a:xfrm>
            <a:off x="7282089" y="3227774"/>
            <a:ext cx="2579688" cy="1665288"/>
          </a:xfrm>
          <a:custGeom>
            <a:avLst/>
            <a:gdLst>
              <a:gd name="T0" fmla="*/ 0 w 812"/>
              <a:gd name="T1" fmla="*/ 0 h 523"/>
              <a:gd name="T2" fmla="*/ 406 w 812"/>
              <a:gd name="T3" fmla="*/ 216 h 523"/>
              <a:gd name="T4" fmla="*/ 812 w 812"/>
              <a:gd name="T5" fmla="*/ 431 h 523"/>
              <a:gd name="T6" fmla="*/ 812 w 812"/>
              <a:gd name="T7" fmla="*/ 523 h 523"/>
              <a:gd name="T8" fmla="*/ 406 w 812"/>
              <a:gd name="T9" fmla="*/ 309 h 523"/>
              <a:gd name="T10" fmla="*/ 0 w 812"/>
              <a:gd name="T11" fmla="*/ 95 h 523"/>
              <a:gd name="T12" fmla="*/ 0 w 812"/>
              <a:gd name="T13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523">
                <a:moveTo>
                  <a:pt x="0" y="0"/>
                </a:moveTo>
                <a:cubicBezTo>
                  <a:pt x="112" y="0"/>
                  <a:pt x="274" y="122"/>
                  <a:pt x="406" y="216"/>
                </a:cubicBezTo>
                <a:cubicBezTo>
                  <a:pt x="539" y="310"/>
                  <a:pt x="706" y="431"/>
                  <a:pt x="812" y="431"/>
                </a:cubicBezTo>
                <a:cubicBezTo>
                  <a:pt x="812" y="523"/>
                  <a:pt x="812" y="523"/>
                  <a:pt x="812" y="523"/>
                </a:cubicBezTo>
                <a:cubicBezTo>
                  <a:pt x="706" y="523"/>
                  <a:pt x="539" y="403"/>
                  <a:pt x="406" y="309"/>
                </a:cubicBezTo>
                <a:cubicBezTo>
                  <a:pt x="274" y="215"/>
                  <a:pt x="112" y="95"/>
                  <a:pt x="0" y="95"/>
                </a:cubicBezTo>
                <a:lnTo>
                  <a:pt x="0" y="0"/>
                </a:lnTo>
                <a:close/>
              </a:path>
            </a:pathLst>
          </a:custGeom>
          <a:solidFill>
            <a:srgbClr val="767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1">
            <a:extLst>
              <a:ext uri="{FF2B5EF4-FFF2-40B4-BE49-F238E27FC236}">
                <a16:creationId xmlns:a16="http://schemas.microsoft.com/office/drawing/2014/main" id="{3A4D0E26-1292-8328-F1D6-E5271D1E3A32}"/>
              </a:ext>
            </a:extLst>
          </p:cNvPr>
          <p:cNvSpPr>
            <a:spLocks/>
          </p:cNvSpPr>
          <p:nvPr/>
        </p:nvSpPr>
        <p:spPr bwMode="auto">
          <a:xfrm>
            <a:off x="7282089" y="3572262"/>
            <a:ext cx="2579688" cy="1982788"/>
          </a:xfrm>
          <a:custGeom>
            <a:avLst/>
            <a:gdLst>
              <a:gd name="T0" fmla="*/ 0 w 812"/>
              <a:gd name="T1" fmla="*/ 0 h 623"/>
              <a:gd name="T2" fmla="*/ 406 w 812"/>
              <a:gd name="T3" fmla="*/ 270 h 623"/>
              <a:gd name="T4" fmla="*/ 812 w 812"/>
              <a:gd name="T5" fmla="*/ 540 h 623"/>
              <a:gd name="T6" fmla="*/ 812 w 812"/>
              <a:gd name="T7" fmla="*/ 623 h 623"/>
              <a:gd name="T8" fmla="*/ 406 w 812"/>
              <a:gd name="T9" fmla="*/ 352 h 623"/>
              <a:gd name="T10" fmla="*/ 0 w 812"/>
              <a:gd name="T11" fmla="*/ 80 h 623"/>
              <a:gd name="T12" fmla="*/ 0 w 812"/>
              <a:gd name="T13" fmla="*/ 0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623">
                <a:moveTo>
                  <a:pt x="0" y="0"/>
                </a:moveTo>
                <a:cubicBezTo>
                  <a:pt x="112" y="0"/>
                  <a:pt x="274" y="152"/>
                  <a:pt x="406" y="270"/>
                </a:cubicBezTo>
                <a:cubicBezTo>
                  <a:pt x="539" y="389"/>
                  <a:pt x="706" y="540"/>
                  <a:pt x="812" y="540"/>
                </a:cubicBezTo>
                <a:cubicBezTo>
                  <a:pt x="812" y="623"/>
                  <a:pt x="812" y="623"/>
                  <a:pt x="812" y="623"/>
                </a:cubicBezTo>
                <a:cubicBezTo>
                  <a:pt x="706" y="623"/>
                  <a:pt x="539" y="471"/>
                  <a:pt x="406" y="352"/>
                </a:cubicBezTo>
                <a:cubicBezTo>
                  <a:pt x="274" y="233"/>
                  <a:pt x="112" y="80"/>
                  <a:pt x="0" y="80"/>
                </a:cubicBezTo>
                <a:lnTo>
                  <a:pt x="0" y="0"/>
                </a:lnTo>
                <a:close/>
              </a:path>
            </a:pathLst>
          </a:custGeom>
          <a:solidFill>
            <a:srgbClr val="767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6">
            <a:extLst>
              <a:ext uri="{FF2B5EF4-FFF2-40B4-BE49-F238E27FC236}">
                <a16:creationId xmlns:a16="http://schemas.microsoft.com/office/drawing/2014/main" id="{1024D7A3-CBB5-A7CB-C6C2-BAD353166F24}"/>
              </a:ext>
            </a:extLst>
          </p:cNvPr>
          <p:cNvSpPr>
            <a:spLocks/>
          </p:cNvSpPr>
          <p:nvPr/>
        </p:nvSpPr>
        <p:spPr bwMode="auto">
          <a:xfrm>
            <a:off x="7282089" y="4893062"/>
            <a:ext cx="2579688" cy="661988"/>
          </a:xfrm>
          <a:custGeom>
            <a:avLst/>
            <a:gdLst>
              <a:gd name="T0" fmla="*/ 0 w 812"/>
              <a:gd name="T1" fmla="*/ 208 h 208"/>
              <a:gd name="T2" fmla="*/ 406 w 812"/>
              <a:gd name="T3" fmla="*/ 118 h 208"/>
              <a:gd name="T4" fmla="*/ 812 w 812"/>
              <a:gd name="T5" fmla="*/ 27 h 208"/>
              <a:gd name="T6" fmla="*/ 812 w 812"/>
              <a:gd name="T7" fmla="*/ 0 h 208"/>
              <a:gd name="T8" fmla="*/ 406 w 812"/>
              <a:gd name="T9" fmla="*/ 90 h 208"/>
              <a:gd name="T10" fmla="*/ 0 w 812"/>
              <a:gd name="T11" fmla="*/ 181 h 208"/>
              <a:gd name="T12" fmla="*/ 0 w 812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208">
                <a:moveTo>
                  <a:pt x="0" y="208"/>
                </a:moveTo>
                <a:cubicBezTo>
                  <a:pt x="106" y="208"/>
                  <a:pt x="274" y="158"/>
                  <a:pt x="406" y="118"/>
                </a:cubicBezTo>
                <a:cubicBezTo>
                  <a:pt x="539" y="78"/>
                  <a:pt x="701" y="27"/>
                  <a:pt x="812" y="27"/>
                </a:cubicBezTo>
                <a:cubicBezTo>
                  <a:pt x="812" y="0"/>
                  <a:pt x="812" y="0"/>
                  <a:pt x="812" y="0"/>
                </a:cubicBezTo>
                <a:cubicBezTo>
                  <a:pt x="701" y="0"/>
                  <a:pt x="539" y="51"/>
                  <a:pt x="406" y="90"/>
                </a:cubicBezTo>
                <a:cubicBezTo>
                  <a:pt x="274" y="130"/>
                  <a:pt x="106" y="181"/>
                  <a:pt x="0" y="181"/>
                </a:cubicBezTo>
                <a:lnTo>
                  <a:pt x="0" y="20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7">
            <a:extLst>
              <a:ext uri="{FF2B5EF4-FFF2-40B4-BE49-F238E27FC236}">
                <a16:creationId xmlns:a16="http://schemas.microsoft.com/office/drawing/2014/main" id="{E1DF03BE-5F6E-563C-A916-398EBC9A0FBD}"/>
              </a:ext>
            </a:extLst>
          </p:cNvPr>
          <p:cNvSpPr>
            <a:spLocks/>
          </p:cNvSpPr>
          <p:nvPr/>
        </p:nvSpPr>
        <p:spPr bwMode="auto">
          <a:xfrm>
            <a:off x="7282089" y="3530987"/>
            <a:ext cx="2579688" cy="1625600"/>
          </a:xfrm>
          <a:custGeom>
            <a:avLst/>
            <a:gdLst>
              <a:gd name="T0" fmla="*/ 0 w 812"/>
              <a:gd name="T1" fmla="*/ 0 h 511"/>
              <a:gd name="T2" fmla="*/ 406 w 812"/>
              <a:gd name="T3" fmla="*/ 249 h 511"/>
              <a:gd name="T4" fmla="*/ 812 w 812"/>
              <a:gd name="T5" fmla="*/ 497 h 511"/>
              <a:gd name="T6" fmla="*/ 812 w 812"/>
              <a:gd name="T7" fmla="*/ 511 h 511"/>
              <a:gd name="T8" fmla="*/ 406 w 812"/>
              <a:gd name="T9" fmla="*/ 263 h 511"/>
              <a:gd name="T10" fmla="*/ 0 w 812"/>
              <a:gd name="T11" fmla="*/ 13 h 511"/>
              <a:gd name="T12" fmla="*/ 0 w 812"/>
              <a:gd name="T13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511">
                <a:moveTo>
                  <a:pt x="0" y="0"/>
                </a:moveTo>
                <a:cubicBezTo>
                  <a:pt x="112" y="0"/>
                  <a:pt x="274" y="140"/>
                  <a:pt x="406" y="249"/>
                </a:cubicBezTo>
                <a:cubicBezTo>
                  <a:pt x="539" y="358"/>
                  <a:pt x="706" y="497"/>
                  <a:pt x="812" y="497"/>
                </a:cubicBezTo>
                <a:cubicBezTo>
                  <a:pt x="812" y="511"/>
                  <a:pt x="812" y="511"/>
                  <a:pt x="812" y="511"/>
                </a:cubicBezTo>
                <a:cubicBezTo>
                  <a:pt x="706" y="511"/>
                  <a:pt x="539" y="372"/>
                  <a:pt x="406" y="263"/>
                </a:cubicBezTo>
                <a:cubicBezTo>
                  <a:pt x="274" y="153"/>
                  <a:pt x="112" y="13"/>
                  <a:pt x="0" y="13"/>
                </a:cubicBezTo>
                <a:lnTo>
                  <a:pt x="0" y="0"/>
                </a:lnTo>
                <a:close/>
              </a:path>
            </a:pathLst>
          </a:custGeom>
          <a:solidFill>
            <a:srgbClr val="767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24">
            <a:extLst>
              <a:ext uri="{FF2B5EF4-FFF2-40B4-BE49-F238E27FC236}">
                <a16:creationId xmlns:a16="http://schemas.microsoft.com/office/drawing/2014/main" id="{A9BF31A2-D100-6DA0-65FB-F94CE23A8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777" y="1716474"/>
            <a:ext cx="136525" cy="27400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25">
            <a:extLst>
              <a:ext uri="{FF2B5EF4-FFF2-40B4-BE49-F238E27FC236}">
                <a16:creationId xmlns:a16="http://schemas.microsoft.com/office/drawing/2014/main" id="{790F90D1-E85E-DD24-EDEF-C9D718067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777" y="5289937"/>
            <a:ext cx="136525" cy="557213"/>
          </a:xfrm>
          <a:prstGeom prst="rect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6">
            <a:extLst>
              <a:ext uri="{FF2B5EF4-FFF2-40B4-BE49-F238E27FC236}">
                <a16:creationId xmlns:a16="http://schemas.microsoft.com/office/drawing/2014/main" id="{5541248C-AD45-42FA-D9B2-F5AA043E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777" y="5112137"/>
            <a:ext cx="136525" cy="44450"/>
          </a:xfrm>
          <a:prstGeom prst="rect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27">
            <a:extLst>
              <a:ext uri="{FF2B5EF4-FFF2-40B4-BE49-F238E27FC236}">
                <a16:creationId xmlns:a16="http://schemas.microsoft.com/office/drawing/2014/main" id="{AE49FF93-A73A-1AEE-E334-D75623639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777" y="4599374"/>
            <a:ext cx="136525" cy="379413"/>
          </a:xfrm>
          <a:prstGeom prst="rect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28">
            <a:extLst>
              <a:ext uri="{FF2B5EF4-FFF2-40B4-BE49-F238E27FC236}">
                <a16:creationId xmlns:a16="http://schemas.microsoft.com/office/drawing/2014/main" id="{18FC5C61-87C8-EF57-289D-4735B44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564" y="1716474"/>
            <a:ext cx="136525" cy="2109788"/>
          </a:xfrm>
          <a:prstGeom prst="rect">
            <a:avLst/>
          </a:prstGeom>
          <a:solidFill>
            <a:srgbClr val="76767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29">
            <a:extLst>
              <a:ext uri="{FF2B5EF4-FFF2-40B4-BE49-F238E27FC236}">
                <a16:creationId xmlns:a16="http://schemas.microsoft.com/office/drawing/2014/main" id="{75C428CC-9E8C-32F7-A65D-04EEA3BA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564" y="4240599"/>
            <a:ext cx="136525" cy="1606550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42">
            <a:extLst>
              <a:ext uri="{FF2B5EF4-FFF2-40B4-BE49-F238E27FC236}">
                <a16:creationId xmlns:a16="http://schemas.microsoft.com/office/drawing/2014/main" id="{4E142A41-D447-FC7A-7EA2-DFA646F5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877" y="2675324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CIS only</a:t>
            </a:r>
            <a:endParaRPr kumimoji="0" lang="en-US" altLang="en-US" sz="1800" b="0" i="0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43">
            <a:extLst>
              <a:ext uri="{FF2B5EF4-FFF2-40B4-BE49-F238E27FC236}">
                <a16:creationId xmlns:a16="http://schemas.microsoft.com/office/drawing/2014/main" id="{CEBBD568-63C3-503D-47E0-F8E6E1F44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469" y="4781937"/>
            <a:ext cx="7453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CIS with</a:t>
            </a:r>
          </a:p>
          <a:p>
            <a:pPr lvl="0" algn="r"/>
            <a:r>
              <a:rPr lang="en-US" altLang="en-US" sz="1100" b="1" dirty="0">
                <a:solidFill>
                  <a:schemeClr val="bg1">
                    <a:lumMod val="50000"/>
                  </a:schemeClr>
                </a:solidFill>
              </a:rPr>
              <a:t>high-grade</a:t>
            </a:r>
          </a:p>
          <a:p>
            <a:pPr lvl="0" algn="r"/>
            <a:r>
              <a:rPr lang="en-US" altLang="en-US" sz="1100" b="1" dirty="0">
                <a:solidFill>
                  <a:schemeClr val="bg1">
                    <a:lumMod val="50000"/>
                  </a:schemeClr>
                </a:solidFill>
              </a:rPr>
              <a:t>Ta or T1</a:t>
            </a:r>
            <a:endParaRPr kumimoji="0" lang="en-US" altLang="en-US" sz="1800" b="0" i="0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85" name="Rectangle 53">
            <a:extLst>
              <a:ext uri="{FF2B5EF4-FFF2-40B4-BE49-F238E27FC236}">
                <a16:creationId xmlns:a16="http://schemas.microsoft.com/office/drawing/2014/main" id="{BB929959-8962-1CFD-8E88-41E51E3C6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7202" y="3185319"/>
            <a:ext cx="74379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No EFS event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8" name="Rectangle 58">
            <a:extLst>
              <a:ext uri="{FF2B5EF4-FFF2-40B4-BE49-F238E27FC236}">
                <a16:creationId xmlns:a16="http://schemas.microsoft.com/office/drawing/2014/main" id="{4E8CAC83-7A89-C4AD-C5C7-736807195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7202" y="4649632"/>
            <a:ext cx="1154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PD: Metastatic/MIBC/</a:t>
            </a:r>
          </a:p>
          <a:p>
            <a:pPr lvl="0"/>
            <a:r>
              <a:rPr lang="en-US" altLang="en-US" sz="900" b="1"/>
              <a:t>stage progression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9" name="Rectangle 60">
            <a:extLst>
              <a:ext uri="{FF2B5EF4-FFF2-40B4-BE49-F238E27FC236}">
                <a16:creationId xmlns:a16="http://schemas.microsoft.com/office/drawing/2014/main" id="{D899A5E6-E045-0FFF-B0B6-BD4CDA493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7202" y="5441343"/>
            <a:ext cx="10900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Recurrence: CIS/</a:t>
            </a:r>
          </a:p>
          <a:p>
            <a:pPr lvl="0"/>
            <a:r>
              <a:rPr lang="en-US" altLang="en-US" sz="900" b="1" dirty="0"/>
              <a:t>High-grade Ta or T1</a:t>
            </a:r>
            <a:endParaRPr kumimoji="0" lang="en-US" altLang="en-US" sz="1800" b="0" i="0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0" name="Rectangle 62">
            <a:extLst>
              <a:ext uri="{FF2B5EF4-FFF2-40B4-BE49-F238E27FC236}">
                <a16:creationId xmlns:a16="http://schemas.microsoft.com/office/drawing/2014/main" id="{9EE1840D-487B-3871-F1E7-D01AE5FBD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7202" y="5058162"/>
            <a:ext cx="87203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Persistence CIS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71">
            <a:extLst>
              <a:ext uri="{FF2B5EF4-FFF2-40B4-BE49-F238E27FC236}">
                <a16:creationId xmlns:a16="http://schemas.microsoft.com/office/drawing/2014/main" id="{4BA9574C-EFE8-A6B7-A8A3-75EC90EC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339" y="2149862"/>
            <a:ext cx="8736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BCG-I+M</a:t>
            </a:r>
            <a:endParaRPr kumimoji="0" lang="en-US" altLang="en-US" sz="18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60">
            <a:extLst>
              <a:ext uri="{FF2B5EF4-FFF2-40B4-BE49-F238E27FC236}">
                <a16:creationId xmlns:a16="http://schemas.microsoft.com/office/drawing/2014/main" id="{FF96B9A8-B232-D15E-BFED-C1E3F03E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648" y="5745861"/>
            <a:ext cx="1077218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Recurrence: CIS/</a:t>
            </a:r>
          </a:p>
          <a:p>
            <a:pPr lvl="0">
              <a:lnSpc>
                <a:spcPct val="90000"/>
              </a:lnSpc>
            </a:pPr>
            <a:r>
              <a:rPr lang="en-US" altLang="en-US" sz="900" b="1" dirty="0"/>
              <a:t>high-grade Ta or T1</a:t>
            </a:r>
            <a:endParaRPr kumimoji="0" lang="en-US" altLang="en-US" sz="1800" b="0" i="0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428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16389-0952-4C39-F4C1-64DF5FD64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D9B86-8762-D446-0838-F5271544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038E3-C64A-EA41-D1C2-7DB436AC27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294F04-2EC9-13CF-AEE4-8EAFB5D3BDC6}"/>
              </a:ext>
            </a:extLst>
          </p:cNvPr>
          <p:cNvSpPr txBox="1">
            <a:spLocks/>
          </p:cNvSpPr>
          <p:nvPr/>
        </p:nvSpPr>
        <p:spPr>
          <a:xfrm>
            <a:off x="623888" y="5611967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BCG, Bacillus Calmette-Guérin; CIS, carcinoma in situ; EFS, event-free survival; I, induction; M, maintenance.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BBE17F-3AC1-B48A-CB83-B852DE206F31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EFS in Patients with </a:t>
            </a:r>
            <a:r>
              <a:rPr lang="en-US" sz="2800" dirty="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T1</a:t>
            </a:r>
            <a:r>
              <a:rPr lang="en-US" sz="2800" dirty="0">
                <a:ea typeface="Times New Roman" panose="02020603050405020304" pitchFamily="18" charset="0"/>
              </a:rPr>
              <a:t>: Arm A vs Arm C</a:t>
            </a:r>
            <a:endParaRPr lang="en-US" sz="2800" dirty="0"/>
          </a:p>
        </p:txBody>
      </p:sp>
      <p:sp>
        <p:nvSpPr>
          <p:cNvPr id="14" name="TextBox 8962">
            <a:extLst>
              <a:ext uri="{FF2B5EF4-FFF2-40B4-BE49-F238E27FC236}">
                <a16:creationId xmlns:a16="http://schemas.microsoft.com/office/drawing/2014/main" id="{FDF0E7A2-9393-3982-77E5-B4D706BEE976}"/>
              </a:ext>
            </a:extLst>
          </p:cNvPr>
          <p:cNvSpPr txBox="1"/>
          <p:nvPr/>
        </p:nvSpPr>
        <p:spPr>
          <a:xfrm>
            <a:off x="466725" y="999427"/>
            <a:ext cx="11258550" cy="374571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EFS prolongation was observed with sasanlimab +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BCG-I+M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patients with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241" name="Group 9240">
            <a:extLst>
              <a:ext uri="{FF2B5EF4-FFF2-40B4-BE49-F238E27FC236}">
                <a16:creationId xmlns:a16="http://schemas.microsoft.com/office/drawing/2014/main" id="{209BA117-2FC3-6896-D49F-6634F1F25909}"/>
              </a:ext>
            </a:extLst>
          </p:cNvPr>
          <p:cNvGrpSpPr/>
          <p:nvPr/>
        </p:nvGrpSpPr>
        <p:grpSpPr>
          <a:xfrm>
            <a:off x="2894047" y="1517222"/>
            <a:ext cx="6440838" cy="4491637"/>
            <a:chOff x="1675467" y="1606122"/>
            <a:chExt cx="9967975" cy="4491637"/>
          </a:xfrm>
        </p:grpSpPr>
        <p:sp>
          <p:nvSpPr>
            <p:cNvPr id="9242" name="Rectangle 119">
              <a:extLst>
                <a:ext uri="{FF2B5EF4-FFF2-40B4-BE49-F238E27FC236}">
                  <a16:creationId xmlns:a16="http://schemas.microsoft.com/office/drawing/2014/main" id="{6642FEE4-58FB-52C7-822E-978541F53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567" y="5801408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204</a:t>
              </a:r>
            </a:p>
          </p:txBody>
        </p:sp>
        <p:sp>
          <p:nvSpPr>
            <p:cNvPr id="9243" name="Rectangle 120">
              <a:extLst>
                <a:ext uri="{FF2B5EF4-FFF2-40B4-BE49-F238E27FC236}">
                  <a16:creationId xmlns:a16="http://schemas.microsoft.com/office/drawing/2014/main" id="{4EAEBCB1-54EA-C4CD-715A-5D52C94F8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567" y="5943871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194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44" name="Rectangle 122">
              <a:extLst>
                <a:ext uri="{FF2B5EF4-FFF2-40B4-BE49-F238E27FC236}">
                  <a16:creationId xmlns:a16="http://schemas.microsoft.com/office/drawing/2014/main" id="{BF044504-CD7C-F798-5F8E-63A92C2F1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186" y="5943871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159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45" name="Rectangle 124">
              <a:extLst>
                <a:ext uri="{FF2B5EF4-FFF2-40B4-BE49-F238E27FC236}">
                  <a16:creationId xmlns:a16="http://schemas.microsoft.com/office/drawing/2014/main" id="{004040F3-0BC1-D521-0443-BABCF0675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907" y="5943871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151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46" name="Rectangle 126">
              <a:extLst>
                <a:ext uri="{FF2B5EF4-FFF2-40B4-BE49-F238E27FC236}">
                  <a16:creationId xmlns:a16="http://schemas.microsoft.com/office/drawing/2014/main" id="{33D23CD5-5E70-73C2-7C55-E5429D3E9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595" y="5943871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141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47" name="Rectangle 128">
              <a:extLst>
                <a:ext uri="{FF2B5EF4-FFF2-40B4-BE49-F238E27FC236}">
                  <a16:creationId xmlns:a16="http://schemas.microsoft.com/office/drawing/2014/main" id="{FB1EC5D7-7704-F20A-B9E7-27C18C662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248" y="5943871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129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48" name="Rectangle 130">
              <a:extLst>
                <a:ext uri="{FF2B5EF4-FFF2-40B4-BE49-F238E27FC236}">
                  <a16:creationId xmlns:a16="http://schemas.microsoft.com/office/drawing/2014/main" id="{7E428DE1-B4B1-23A0-DB2A-54BEFDE1F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935" y="5943871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124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49" name="Rectangle 132">
              <a:extLst>
                <a:ext uri="{FF2B5EF4-FFF2-40B4-BE49-F238E27FC236}">
                  <a16:creationId xmlns:a16="http://schemas.microsoft.com/office/drawing/2014/main" id="{B58DCD8C-6BEC-E335-C02F-38AAF4349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4433" y="5943871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50" name="Rectangle 134">
              <a:extLst>
                <a:ext uri="{FF2B5EF4-FFF2-40B4-BE49-F238E27FC236}">
                  <a16:creationId xmlns:a16="http://schemas.microsoft.com/office/drawing/2014/main" id="{BD5EFC78-7B19-EB45-3477-D62752466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0121" y="5943871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21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51" name="Rectangle 136">
              <a:extLst>
                <a:ext uri="{FF2B5EF4-FFF2-40B4-BE49-F238E27FC236}">
                  <a16:creationId xmlns:a16="http://schemas.microsoft.com/office/drawing/2014/main" id="{29CEBFCE-E4B7-3927-0245-60C9B4384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2617" y="5943871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52" name="Rectangle 138">
              <a:extLst>
                <a:ext uri="{FF2B5EF4-FFF2-40B4-BE49-F238E27FC236}">
                  <a16:creationId xmlns:a16="http://schemas.microsoft.com/office/drawing/2014/main" id="{A2F579D1-1076-D9D0-042E-7B818856F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186" y="5801408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167</a:t>
              </a:r>
            </a:p>
          </p:txBody>
        </p:sp>
        <p:sp>
          <p:nvSpPr>
            <p:cNvPr id="9253" name="Rectangle 140">
              <a:extLst>
                <a:ext uri="{FF2B5EF4-FFF2-40B4-BE49-F238E27FC236}">
                  <a16:creationId xmlns:a16="http://schemas.microsoft.com/office/drawing/2014/main" id="{0B800BA2-72DF-5095-FF78-BB3CDA879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907" y="5801408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150</a:t>
              </a:r>
            </a:p>
          </p:txBody>
        </p:sp>
        <p:sp>
          <p:nvSpPr>
            <p:cNvPr id="9254" name="Rectangle 142">
              <a:extLst>
                <a:ext uri="{FF2B5EF4-FFF2-40B4-BE49-F238E27FC236}">
                  <a16:creationId xmlns:a16="http://schemas.microsoft.com/office/drawing/2014/main" id="{0776D065-41B0-6E07-75F6-D9FF4D960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595" y="5801408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146</a:t>
              </a:r>
            </a:p>
          </p:txBody>
        </p:sp>
        <p:sp>
          <p:nvSpPr>
            <p:cNvPr id="9255" name="Rectangle 144">
              <a:extLst>
                <a:ext uri="{FF2B5EF4-FFF2-40B4-BE49-F238E27FC236}">
                  <a16:creationId xmlns:a16="http://schemas.microsoft.com/office/drawing/2014/main" id="{F686FBCC-3818-6290-D2E5-3CE5CDEB4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248" y="5801408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135</a:t>
              </a:r>
            </a:p>
          </p:txBody>
        </p:sp>
        <p:sp>
          <p:nvSpPr>
            <p:cNvPr id="9256" name="Rectangle 146">
              <a:extLst>
                <a:ext uri="{FF2B5EF4-FFF2-40B4-BE49-F238E27FC236}">
                  <a16:creationId xmlns:a16="http://schemas.microsoft.com/office/drawing/2014/main" id="{D258A2BE-336E-8E08-45E2-FADAAE689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935" y="5801408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133</a:t>
              </a:r>
            </a:p>
          </p:txBody>
        </p:sp>
        <p:sp>
          <p:nvSpPr>
            <p:cNvPr id="9257" name="Rectangle 148">
              <a:extLst>
                <a:ext uri="{FF2B5EF4-FFF2-40B4-BE49-F238E27FC236}">
                  <a16:creationId xmlns:a16="http://schemas.microsoft.com/office/drawing/2014/main" id="{19B004CD-FE90-72A6-A6B2-F43AD53AA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4433" y="580140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91</a:t>
              </a:r>
            </a:p>
          </p:txBody>
        </p:sp>
        <p:sp>
          <p:nvSpPr>
            <p:cNvPr id="9258" name="Rectangle 150">
              <a:extLst>
                <a:ext uri="{FF2B5EF4-FFF2-40B4-BE49-F238E27FC236}">
                  <a16:creationId xmlns:a16="http://schemas.microsoft.com/office/drawing/2014/main" id="{2E9B5A79-A11B-F747-67BE-3829AD23F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0121" y="580140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9259" name="Rectangle 152">
              <a:extLst>
                <a:ext uri="{FF2B5EF4-FFF2-40B4-BE49-F238E27FC236}">
                  <a16:creationId xmlns:a16="http://schemas.microsoft.com/office/drawing/2014/main" id="{A1469D15-EEEF-3FAC-AAA2-BA58208CE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2617" y="580140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260" name="Line 153">
              <a:extLst>
                <a:ext uri="{FF2B5EF4-FFF2-40B4-BE49-F238E27FC236}">
                  <a16:creationId xmlns:a16="http://schemas.microsoft.com/office/drawing/2014/main" id="{F06D64B9-6712-FA0C-6067-625937EB3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4120" y="2349140"/>
              <a:ext cx="0" cy="297943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261" name="Rectangle 154">
              <a:extLst>
                <a:ext uri="{FF2B5EF4-FFF2-40B4-BE49-F238E27FC236}">
                  <a16:creationId xmlns:a16="http://schemas.microsoft.com/office/drawing/2014/main" id="{B9AF58CE-1352-2FCD-D7AA-8B4295D5D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993" y="5661401"/>
              <a:ext cx="57547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No. at risk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62" name="Rectangle 155">
              <a:extLst>
                <a:ext uri="{FF2B5EF4-FFF2-40B4-BE49-F238E27FC236}">
                  <a16:creationId xmlns:a16="http://schemas.microsoft.com/office/drawing/2014/main" id="{7437A145-8C2E-E5A3-AF78-5528128BF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467" y="5801408"/>
              <a:ext cx="13513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Sasanlimab + BCG-I+M</a:t>
              </a:r>
            </a:p>
          </p:txBody>
        </p:sp>
        <p:sp>
          <p:nvSpPr>
            <p:cNvPr id="9263" name="Rectangle 156">
              <a:extLst>
                <a:ext uri="{FF2B5EF4-FFF2-40B4-BE49-F238E27FC236}">
                  <a16:creationId xmlns:a16="http://schemas.microsoft.com/office/drawing/2014/main" id="{E2DE447B-60EF-09D4-4275-2F096025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320" y="5943871"/>
              <a:ext cx="53860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BCG-I+M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64" name="Line 157">
              <a:extLst>
                <a:ext uri="{FF2B5EF4-FFF2-40B4-BE49-F238E27FC236}">
                  <a16:creationId xmlns:a16="http://schemas.microsoft.com/office/drawing/2014/main" id="{AA2FFCC1-2FD6-C682-1A8D-E4E70FABF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6119" y="1606122"/>
              <a:ext cx="0" cy="372245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265" name="Line 158">
              <a:extLst>
                <a:ext uri="{FF2B5EF4-FFF2-40B4-BE49-F238E27FC236}">
                  <a16:creationId xmlns:a16="http://schemas.microsoft.com/office/drawing/2014/main" id="{D5A470A7-4C20-ED26-A781-5BFBDB8635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398" y="4896278"/>
              <a:ext cx="74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266" name="Line 159">
              <a:extLst>
                <a:ext uri="{FF2B5EF4-FFF2-40B4-BE49-F238E27FC236}">
                  <a16:creationId xmlns:a16="http://schemas.microsoft.com/office/drawing/2014/main" id="{C021FBF9-C82C-BB44-20FE-7243BD349E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398" y="4538892"/>
              <a:ext cx="74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267" name="Line 160">
              <a:extLst>
                <a:ext uri="{FF2B5EF4-FFF2-40B4-BE49-F238E27FC236}">
                  <a16:creationId xmlns:a16="http://schemas.microsoft.com/office/drawing/2014/main" id="{8528D790-8B35-1A32-06D5-543B9E428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398" y="4182735"/>
              <a:ext cx="74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268" name="Line 161">
              <a:extLst>
                <a:ext uri="{FF2B5EF4-FFF2-40B4-BE49-F238E27FC236}">
                  <a16:creationId xmlns:a16="http://schemas.microsoft.com/office/drawing/2014/main" id="{FAFB0D46-74A2-BE98-83E4-4C47502AC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398" y="3825350"/>
              <a:ext cx="74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269" name="Line 162">
              <a:extLst>
                <a:ext uri="{FF2B5EF4-FFF2-40B4-BE49-F238E27FC236}">
                  <a16:creationId xmlns:a16="http://schemas.microsoft.com/office/drawing/2014/main" id="{E48D13F3-3954-486C-7940-9F30396E5E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398" y="3469193"/>
              <a:ext cx="74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270" name="Line 163">
              <a:extLst>
                <a:ext uri="{FF2B5EF4-FFF2-40B4-BE49-F238E27FC236}">
                  <a16:creationId xmlns:a16="http://schemas.microsoft.com/office/drawing/2014/main" id="{A2C5ECA6-D436-A61C-ECCC-330CE1E85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398" y="3111807"/>
              <a:ext cx="74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271" name="Line 164">
              <a:extLst>
                <a:ext uri="{FF2B5EF4-FFF2-40B4-BE49-F238E27FC236}">
                  <a16:creationId xmlns:a16="http://schemas.microsoft.com/office/drawing/2014/main" id="{D51EE9D3-51CD-C7F6-2327-C2E574A2C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398" y="2753194"/>
              <a:ext cx="74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272" name="Line 165">
              <a:extLst>
                <a:ext uri="{FF2B5EF4-FFF2-40B4-BE49-F238E27FC236}">
                  <a16:creationId xmlns:a16="http://schemas.microsoft.com/office/drawing/2014/main" id="{2FFFD2CA-FF8D-27B3-59EA-CC0110E70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398" y="2395809"/>
              <a:ext cx="74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273" name="Line 166">
              <a:extLst>
                <a:ext uri="{FF2B5EF4-FFF2-40B4-BE49-F238E27FC236}">
                  <a16:creationId xmlns:a16="http://schemas.microsoft.com/office/drawing/2014/main" id="{AF0F5B24-27A0-8F63-8E16-AAA01593A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398" y="2039652"/>
              <a:ext cx="74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274" name="Rectangle 167">
              <a:extLst>
                <a:ext uri="{FF2B5EF4-FFF2-40B4-BE49-F238E27FC236}">
                  <a16:creationId xmlns:a16="http://schemas.microsoft.com/office/drawing/2014/main" id="{A7249C8F-5134-F51F-9ACE-1D1DB4BB2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436" y="1620860"/>
              <a:ext cx="2356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5" name="Rectangle 168">
              <a:extLst>
                <a:ext uri="{FF2B5EF4-FFF2-40B4-BE49-F238E27FC236}">
                  <a16:creationId xmlns:a16="http://schemas.microsoft.com/office/drawing/2014/main" id="{EFE5581F-3D83-3798-A363-FF418686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139" y="1978245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6" name="Rectangle 169">
              <a:extLst>
                <a:ext uri="{FF2B5EF4-FFF2-40B4-BE49-F238E27FC236}">
                  <a16:creationId xmlns:a16="http://schemas.microsoft.com/office/drawing/2014/main" id="{F5CA18DF-63CC-30F2-773B-470183E92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139" y="2334402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7" name="Rectangle 170">
              <a:extLst>
                <a:ext uri="{FF2B5EF4-FFF2-40B4-BE49-F238E27FC236}">
                  <a16:creationId xmlns:a16="http://schemas.microsoft.com/office/drawing/2014/main" id="{21C490AD-C4FB-0D52-6E8E-25EE2F4F1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139" y="2694244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8" name="Rectangle 171">
              <a:extLst>
                <a:ext uri="{FF2B5EF4-FFF2-40B4-BE49-F238E27FC236}">
                  <a16:creationId xmlns:a16="http://schemas.microsoft.com/office/drawing/2014/main" id="{C36A3CA0-EB4B-4305-7331-4A9C6F2DD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139" y="3050401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9" name="Rectangle 172">
              <a:extLst>
                <a:ext uri="{FF2B5EF4-FFF2-40B4-BE49-F238E27FC236}">
                  <a16:creationId xmlns:a16="http://schemas.microsoft.com/office/drawing/2014/main" id="{02F26C32-64EF-F2A5-5F88-6C09A846A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139" y="3407786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0" name="Rectangle 173">
              <a:extLst>
                <a:ext uri="{FF2B5EF4-FFF2-40B4-BE49-F238E27FC236}">
                  <a16:creationId xmlns:a16="http://schemas.microsoft.com/office/drawing/2014/main" id="{821568C1-F7A9-758B-A70F-34CE130A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139" y="3763944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1" name="Rectangle 174">
              <a:extLst>
                <a:ext uri="{FF2B5EF4-FFF2-40B4-BE49-F238E27FC236}">
                  <a16:creationId xmlns:a16="http://schemas.microsoft.com/office/drawing/2014/main" id="{E2F843D8-93AA-26C4-1E2B-0D579C025C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75546" y="3359992"/>
              <a:ext cx="53219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EFS (%)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2" name="Rectangle 175">
              <a:extLst>
                <a:ext uri="{FF2B5EF4-FFF2-40B4-BE49-F238E27FC236}">
                  <a16:creationId xmlns:a16="http://schemas.microsoft.com/office/drawing/2014/main" id="{3938FFF7-EA3F-ED65-320D-53150F3F3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139" y="4121328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3" name="Rectangle 176">
              <a:extLst>
                <a:ext uri="{FF2B5EF4-FFF2-40B4-BE49-F238E27FC236}">
                  <a16:creationId xmlns:a16="http://schemas.microsoft.com/office/drawing/2014/main" id="{8D11E4E6-06E7-8013-C377-A08D9689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139" y="4477486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4" name="Rectangle 177">
              <a:extLst>
                <a:ext uri="{FF2B5EF4-FFF2-40B4-BE49-F238E27FC236}">
                  <a16:creationId xmlns:a16="http://schemas.microsoft.com/office/drawing/2014/main" id="{2905BE86-A107-8F30-BB1F-B022BD5E1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139" y="4834871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5" name="Rectangle 178">
              <a:extLst>
                <a:ext uri="{FF2B5EF4-FFF2-40B4-BE49-F238E27FC236}">
                  <a16:creationId xmlns:a16="http://schemas.microsoft.com/office/drawing/2014/main" id="{27E36AA8-813C-9B5E-62EE-9543B29BD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40" y="5193485"/>
              <a:ext cx="785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6" name="Line 179">
              <a:extLst>
                <a:ext uri="{FF2B5EF4-FFF2-40B4-BE49-F238E27FC236}">
                  <a16:creationId xmlns:a16="http://schemas.microsoft.com/office/drawing/2014/main" id="{2085CD52-85A8-0E5D-DBCD-C523796A3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119" y="5328579"/>
              <a:ext cx="764703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9287" name="Rectangle 180">
              <a:extLst>
                <a:ext uri="{FF2B5EF4-FFF2-40B4-BE49-F238E27FC236}">
                  <a16:creationId xmlns:a16="http://schemas.microsoft.com/office/drawing/2014/main" id="{6D223BB9-4586-8247-D71A-698FF21F4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247" y="5402266"/>
              <a:ext cx="7854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8" name="Line 183">
              <a:extLst>
                <a:ext uri="{FF2B5EF4-FFF2-40B4-BE49-F238E27FC236}">
                  <a16:creationId xmlns:a16="http://schemas.microsoft.com/office/drawing/2014/main" id="{01D21F24-FF7E-F805-29D2-6E4918134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3717" y="5328579"/>
              <a:ext cx="0" cy="491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9289" name="Rectangle 184">
              <a:extLst>
                <a:ext uri="{FF2B5EF4-FFF2-40B4-BE49-F238E27FC236}">
                  <a16:creationId xmlns:a16="http://schemas.microsoft.com/office/drawing/2014/main" id="{3BAB7F81-8DF6-C3CA-761E-B03C1F9EC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4866" y="5402266"/>
              <a:ext cx="7854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90" name="Line 187">
              <a:extLst>
                <a:ext uri="{FF2B5EF4-FFF2-40B4-BE49-F238E27FC236}">
                  <a16:creationId xmlns:a16="http://schemas.microsoft.com/office/drawing/2014/main" id="{7AE3CBD0-4081-F799-289A-21D334368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1371" y="5328579"/>
              <a:ext cx="0" cy="491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9291" name="Rectangle 188">
              <a:extLst>
                <a:ext uri="{FF2B5EF4-FFF2-40B4-BE49-F238E27FC236}">
                  <a16:creationId xmlns:a16="http://schemas.microsoft.com/office/drawing/2014/main" id="{6D43C38E-DA0E-4E4B-AEA9-925627767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9736" y="5402266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92" name="Line 191">
              <a:extLst>
                <a:ext uri="{FF2B5EF4-FFF2-40B4-BE49-F238E27FC236}">
                  <a16:creationId xmlns:a16="http://schemas.microsoft.com/office/drawing/2014/main" id="{967D3CFB-4EF5-3A92-8AB6-C75777B32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7059" y="5328579"/>
              <a:ext cx="0" cy="491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9293" name="Rectangle 192">
              <a:extLst>
                <a:ext uri="{FF2B5EF4-FFF2-40B4-BE49-F238E27FC236}">
                  <a16:creationId xmlns:a16="http://schemas.microsoft.com/office/drawing/2014/main" id="{EE0A7D94-82D6-EF9C-6513-DF94638C9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24" y="5402266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94" name="Line 195">
              <a:extLst>
                <a:ext uri="{FF2B5EF4-FFF2-40B4-BE49-F238E27FC236}">
                  <a16:creationId xmlns:a16="http://schemas.microsoft.com/office/drawing/2014/main" id="{413C282A-06BF-2853-B044-A361AFF6A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4712" y="5328579"/>
              <a:ext cx="0" cy="491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9295" name="Rectangle 196">
              <a:extLst>
                <a:ext uri="{FF2B5EF4-FFF2-40B4-BE49-F238E27FC236}">
                  <a16:creationId xmlns:a16="http://schemas.microsoft.com/office/drawing/2014/main" id="{3079216F-4B43-EA9A-9E31-AEE2434EC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3077" y="5402266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96" name="Line 199">
              <a:extLst>
                <a:ext uri="{FF2B5EF4-FFF2-40B4-BE49-F238E27FC236}">
                  <a16:creationId xmlns:a16="http://schemas.microsoft.com/office/drawing/2014/main" id="{BA36C30F-1D12-0C96-DD09-BDADD142C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0399" y="5328579"/>
              <a:ext cx="0" cy="491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9297" name="Rectangle 200">
              <a:extLst>
                <a:ext uri="{FF2B5EF4-FFF2-40B4-BE49-F238E27FC236}">
                  <a16:creationId xmlns:a16="http://schemas.microsoft.com/office/drawing/2014/main" id="{1DE04CB3-71A6-D06A-0F31-B026AA03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764" y="5402266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98" name="Line 203">
              <a:extLst>
                <a:ext uri="{FF2B5EF4-FFF2-40B4-BE49-F238E27FC236}">
                  <a16:creationId xmlns:a16="http://schemas.microsoft.com/office/drawing/2014/main" id="{4B542B8B-B17D-7D4B-1E1B-F4C7B8A7B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4120" y="5328579"/>
              <a:ext cx="0" cy="491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9299" name="Rectangle 204">
              <a:extLst>
                <a:ext uri="{FF2B5EF4-FFF2-40B4-BE49-F238E27FC236}">
                  <a16:creationId xmlns:a16="http://schemas.microsoft.com/office/drawing/2014/main" id="{C68141FB-0F7D-4887-308C-4B8D4A32B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6418" y="5402266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36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00" name="Line 207">
              <a:extLst>
                <a:ext uri="{FF2B5EF4-FFF2-40B4-BE49-F238E27FC236}">
                  <a16:creationId xmlns:a16="http://schemas.microsoft.com/office/drawing/2014/main" id="{4F3E2BD8-65AE-E9A1-0005-EB7E54CB9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3740" y="5328579"/>
              <a:ext cx="0" cy="491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9301" name="Rectangle 208">
              <a:extLst>
                <a:ext uri="{FF2B5EF4-FFF2-40B4-BE49-F238E27FC236}">
                  <a16:creationId xmlns:a16="http://schemas.microsoft.com/office/drawing/2014/main" id="{4E834ED1-2A40-10D6-CBFB-299A66DA8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2106" y="5402266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42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02" name="Rectangle 211">
              <a:extLst>
                <a:ext uri="{FF2B5EF4-FFF2-40B4-BE49-F238E27FC236}">
                  <a16:creationId xmlns:a16="http://schemas.microsoft.com/office/drawing/2014/main" id="{B625EDD3-1919-C2A6-867E-EB76AEF5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5826" y="5402266"/>
              <a:ext cx="1570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48</a:t>
              </a:r>
              <a:endPara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03" name="Rectangle 212">
              <a:extLst>
                <a:ext uri="{FF2B5EF4-FFF2-40B4-BE49-F238E27FC236}">
                  <a16:creationId xmlns:a16="http://schemas.microsoft.com/office/drawing/2014/main" id="{67341333-BA6A-DF9A-9427-13253DEA0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076" y="5577888"/>
              <a:ext cx="41838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Months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04" name="Line 213">
              <a:extLst>
                <a:ext uri="{FF2B5EF4-FFF2-40B4-BE49-F238E27FC236}">
                  <a16:creationId xmlns:a16="http://schemas.microsoft.com/office/drawing/2014/main" id="{4DC30C5E-81B8-8157-3885-3B3D1419A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8031" y="5328579"/>
              <a:ext cx="0" cy="491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9305" name="Line 214">
              <a:extLst>
                <a:ext uri="{FF2B5EF4-FFF2-40B4-BE49-F238E27FC236}">
                  <a16:creationId xmlns:a16="http://schemas.microsoft.com/office/drawing/2014/main" id="{7AFEE114-85A1-CFE3-A73C-EBD82C782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7461" y="5328579"/>
              <a:ext cx="0" cy="491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/>
            </a:p>
          </p:txBody>
        </p:sp>
        <p:sp>
          <p:nvSpPr>
            <p:cNvPr id="9306" name="Line 215">
              <a:extLst>
                <a:ext uri="{FF2B5EF4-FFF2-40B4-BE49-F238E27FC236}">
                  <a16:creationId xmlns:a16="http://schemas.microsoft.com/office/drawing/2014/main" id="{64B866F0-B213-C11F-7142-EB9C2768A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398" y="5252435"/>
              <a:ext cx="74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307" name="Line 216">
              <a:extLst>
                <a:ext uri="{FF2B5EF4-FFF2-40B4-BE49-F238E27FC236}">
                  <a16:creationId xmlns:a16="http://schemas.microsoft.com/office/drawing/2014/main" id="{65B64604-34CC-2800-340B-039CB61E58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398" y="1682266"/>
              <a:ext cx="74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9308" name="Rectangle 217">
              <a:extLst>
                <a:ext uri="{FF2B5EF4-FFF2-40B4-BE49-F238E27FC236}">
                  <a16:creationId xmlns:a16="http://schemas.microsoft.com/office/drawing/2014/main" id="{CBD4BFE6-444F-A9D2-97A7-7EBF11B51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6802" y="2092964"/>
              <a:ext cx="61773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81.3%</a:t>
              </a:r>
              <a:endParaRPr kumimoji="0" lang="en-US" altLang="en-US" sz="2400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09" name="Rectangle 218">
              <a:extLst>
                <a:ext uri="{FF2B5EF4-FFF2-40B4-BE49-F238E27FC236}">
                  <a16:creationId xmlns:a16="http://schemas.microsoft.com/office/drawing/2014/main" id="{9DC2C2DE-69AA-BDFF-EDFA-A5C7681FB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6705" y="2516456"/>
              <a:ext cx="61773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72.2%</a:t>
              </a:r>
              <a:endParaRPr kumimoji="0" lang="en-US" altLang="en-US" sz="24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10" name="Rectangle 231">
              <a:extLst>
                <a:ext uri="{FF2B5EF4-FFF2-40B4-BE49-F238E27FC236}">
                  <a16:creationId xmlns:a16="http://schemas.microsoft.com/office/drawing/2014/main" id="{59320684-3ED8-DB39-D45E-E456003B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275" y="2668555"/>
              <a:ext cx="92535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strike="noStrike" cap="none" normalizeH="0" baseline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BCG-I+M</a:t>
              </a:r>
              <a:endParaRPr kumimoji="0" lang="en-US" altLang="en-US" sz="2400" b="1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11" name="Rectangle 232">
              <a:extLst>
                <a:ext uri="{FF2B5EF4-FFF2-40B4-BE49-F238E27FC236}">
                  <a16:creationId xmlns:a16="http://schemas.microsoft.com/office/drawing/2014/main" id="{2E9297BB-AF0E-1E48-EAF3-7C4B7C90C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9354" y="2062883"/>
              <a:ext cx="238408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strike="noStrike" cap="none" normalizeH="0" baseline="0" err="1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Sasanlimab</a:t>
              </a:r>
              <a:r>
                <a:rPr kumimoji="0" lang="en-US" altLang="en-US" sz="1100" b="1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 + BCG-I+M</a:t>
              </a:r>
              <a:endParaRPr kumimoji="0" lang="en-US" altLang="en-US" sz="2400" b="1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312" name="Group 9311">
              <a:extLst>
                <a:ext uri="{FF2B5EF4-FFF2-40B4-BE49-F238E27FC236}">
                  <a16:creationId xmlns:a16="http://schemas.microsoft.com/office/drawing/2014/main" id="{20DAA123-6350-4D60-F800-5746C05E0626}"/>
                </a:ext>
              </a:extLst>
            </p:cNvPr>
            <p:cNvGrpSpPr/>
            <p:nvPr/>
          </p:nvGrpSpPr>
          <p:grpSpPr>
            <a:xfrm>
              <a:off x="3215108" y="1638053"/>
              <a:ext cx="6713026" cy="1151984"/>
              <a:chOff x="3775076" y="592138"/>
              <a:chExt cx="5419725" cy="1489075"/>
            </a:xfrm>
          </p:grpSpPr>
          <p:sp>
            <p:nvSpPr>
              <p:cNvPr id="9997" name="Freeform 233">
                <a:extLst>
                  <a:ext uri="{FF2B5EF4-FFF2-40B4-BE49-F238E27FC236}">
                    <a16:creationId xmlns:a16="http://schemas.microsoft.com/office/drawing/2014/main" id="{0572E0BF-4ABD-8325-4A8F-71698A07B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649288"/>
                <a:ext cx="5311775" cy="1374775"/>
              </a:xfrm>
              <a:custGeom>
                <a:avLst/>
                <a:gdLst>
                  <a:gd name="T0" fmla="*/ 50 w 3346"/>
                  <a:gd name="T1" fmla="*/ 0 h 866"/>
                  <a:gd name="T2" fmla="*/ 146 w 3346"/>
                  <a:gd name="T3" fmla="*/ 16 h 866"/>
                  <a:gd name="T4" fmla="*/ 170 w 3346"/>
                  <a:gd name="T5" fmla="*/ 30 h 866"/>
                  <a:gd name="T6" fmla="*/ 180 w 3346"/>
                  <a:gd name="T7" fmla="*/ 46 h 866"/>
                  <a:gd name="T8" fmla="*/ 182 w 3346"/>
                  <a:gd name="T9" fmla="*/ 76 h 866"/>
                  <a:gd name="T10" fmla="*/ 184 w 3346"/>
                  <a:gd name="T11" fmla="*/ 108 h 866"/>
                  <a:gd name="T12" fmla="*/ 188 w 3346"/>
                  <a:gd name="T13" fmla="*/ 124 h 866"/>
                  <a:gd name="T14" fmla="*/ 190 w 3346"/>
                  <a:gd name="T15" fmla="*/ 138 h 866"/>
                  <a:gd name="T16" fmla="*/ 196 w 3346"/>
                  <a:gd name="T17" fmla="*/ 154 h 866"/>
                  <a:gd name="T18" fmla="*/ 198 w 3346"/>
                  <a:gd name="T19" fmla="*/ 187 h 866"/>
                  <a:gd name="T20" fmla="*/ 200 w 3346"/>
                  <a:gd name="T21" fmla="*/ 203 h 866"/>
                  <a:gd name="T22" fmla="*/ 218 w 3346"/>
                  <a:gd name="T23" fmla="*/ 217 h 866"/>
                  <a:gd name="T24" fmla="*/ 315 w 3346"/>
                  <a:gd name="T25" fmla="*/ 233 h 866"/>
                  <a:gd name="T26" fmla="*/ 333 w 3346"/>
                  <a:gd name="T27" fmla="*/ 249 h 866"/>
                  <a:gd name="T28" fmla="*/ 361 w 3346"/>
                  <a:gd name="T29" fmla="*/ 281 h 866"/>
                  <a:gd name="T30" fmla="*/ 367 w 3346"/>
                  <a:gd name="T31" fmla="*/ 311 h 866"/>
                  <a:gd name="T32" fmla="*/ 375 w 3346"/>
                  <a:gd name="T33" fmla="*/ 327 h 866"/>
                  <a:gd name="T34" fmla="*/ 387 w 3346"/>
                  <a:gd name="T35" fmla="*/ 359 h 866"/>
                  <a:gd name="T36" fmla="*/ 395 w 3346"/>
                  <a:gd name="T37" fmla="*/ 373 h 866"/>
                  <a:gd name="T38" fmla="*/ 487 w 3346"/>
                  <a:gd name="T39" fmla="*/ 389 h 866"/>
                  <a:gd name="T40" fmla="*/ 585 w 3346"/>
                  <a:gd name="T41" fmla="*/ 405 h 866"/>
                  <a:gd name="T42" fmla="*/ 587 w 3346"/>
                  <a:gd name="T43" fmla="*/ 421 h 866"/>
                  <a:gd name="T44" fmla="*/ 597 w 3346"/>
                  <a:gd name="T45" fmla="*/ 437 h 866"/>
                  <a:gd name="T46" fmla="*/ 659 w 3346"/>
                  <a:gd name="T47" fmla="*/ 453 h 866"/>
                  <a:gd name="T48" fmla="*/ 665 w 3346"/>
                  <a:gd name="T49" fmla="*/ 469 h 866"/>
                  <a:gd name="T50" fmla="*/ 783 w 3346"/>
                  <a:gd name="T51" fmla="*/ 485 h 866"/>
                  <a:gd name="T52" fmla="*/ 973 w 3346"/>
                  <a:gd name="T53" fmla="*/ 501 h 866"/>
                  <a:gd name="T54" fmla="*/ 985 w 3346"/>
                  <a:gd name="T55" fmla="*/ 517 h 866"/>
                  <a:gd name="T56" fmla="*/ 1180 w 3346"/>
                  <a:gd name="T57" fmla="*/ 533 h 866"/>
                  <a:gd name="T58" fmla="*/ 1238 w 3346"/>
                  <a:gd name="T59" fmla="*/ 549 h 866"/>
                  <a:gd name="T60" fmla="*/ 1358 w 3346"/>
                  <a:gd name="T61" fmla="*/ 567 h 866"/>
                  <a:gd name="T62" fmla="*/ 1386 w 3346"/>
                  <a:gd name="T63" fmla="*/ 583 h 866"/>
                  <a:gd name="T64" fmla="*/ 1426 w 3346"/>
                  <a:gd name="T65" fmla="*/ 599 h 866"/>
                  <a:gd name="T66" fmla="*/ 1490 w 3346"/>
                  <a:gd name="T67" fmla="*/ 617 h 866"/>
                  <a:gd name="T68" fmla="*/ 1562 w 3346"/>
                  <a:gd name="T69" fmla="*/ 633 h 866"/>
                  <a:gd name="T70" fmla="*/ 1622 w 3346"/>
                  <a:gd name="T71" fmla="*/ 651 h 866"/>
                  <a:gd name="T72" fmla="*/ 1764 w 3346"/>
                  <a:gd name="T73" fmla="*/ 667 h 866"/>
                  <a:gd name="T74" fmla="*/ 1925 w 3346"/>
                  <a:gd name="T75" fmla="*/ 703 h 866"/>
                  <a:gd name="T76" fmla="*/ 1933 w 3346"/>
                  <a:gd name="T77" fmla="*/ 719 h 866"/>
                  <a:gd name="T78" fmla="*/ 2055 w 3346"/>
                  <a:gd name="T79" fmla="*/ 737 h 866"/>
                  <a:gd name="T80" fmla="*/ 2155 w 3346"/>
                  <a:gd name="T81" fmla="*/ 755 h 866"/>
                  <a:gd name="T82" fmla="*/ 2413 w 3346"/>
                  <a:gd name="T83" fmla="*/ 771 h 866"/>
                  <a:gd name="T84" fmla="*/ 2539 w 3346"/>
                  <a:gd name="T85" fmla="*/ 790 h 866"/>
                  <a:gd name="T86" fmla="*/ 2581 w 3346"/>
                  <a:gd name="T87" fmla="*/ 810 h 866"/>
                  <a:gd name="T88" fmla="*/ 2589 w 3346"/>
                  <a:gd name="T89" fmla="*/ 838 h 866"/>
                  <a:gd name="T90" fmla="*/ 3346 w 3346"/>
                  <a:gd name="T91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46" h="866">
                    <a:moveTo>
                      <a:pt x="0" y="0"/>
                    </a:moveTo>
                    <a:lnTo>
                      <a:pt x="50" y="0"/>
                    </a:lnTo>
                    <a:lnTo>
                      <a:pt x="50" y="16"/>
                    </a:lnTo>
                    <a:lnTo>
                      <a:pt x="146" y="16"/>
                    </a:lnTo>
                    <a:lnTo>
                      <a:pt x="146" y="30"/>
                    </a:lnTo>
                    <a:lnTo>
                      <a:pt x="170" y="30"/>
                    </a:lnTo>
                    <a:lnTo>
                      <a:pt x="170" y="46"/>
                    </a:lnTo>
                    <a:lnTo>
                      <a:pt x="180" y="46"/>
                    </a:lnTo>
                    <a:lnTo>
                      <a:pt x="180" y="76"/>
                    </a:lnTo>
                    <a:lnTo>
                      <a:pt x="182" y="76"/>
                    </a:lnTo>
                    <a:lnTo>
                      <a:pt x="182" y="108"/>
                    </a:lnTo>
                    <a:lnTo>
                      <a:pt x="184" y="108"/>
                    </a:lnTo>
                    <a:lnTo>
                      <a:pt x="184" y="124"/>
                    </a:lnTo>
                    <a:lnTo>
                      <a:pt x="188" y="124"/>
                    </a:lnTo>
                    <a:lnTo>
                      <a:pt x="188" y="138"/>
                    </a:lnTo>
                    <a:lnTo>
                      <a:pt x="190" y="138"/>
                    </a:lnTo>
                    <a:lnTo>
                      <a:pt x="190" y="154"/>
                    </a:lnTo>
                    <a:lnTo>
                      <a:pt x="196" y="154"/>
                    </a:lnTo>
                    <a:lnTo>
                      <a:pt x="196" y="187"/>
                    </a:lnTo>
                    <a:lnTo>
                      <a:pt x="198" y="187"/>
                    </a:lnTo>
                    <a:lnTo>
                      <a:pt x="198" y="203"/>
                    </a:lnTo>
                    <a:lnTo>
                      <a:pt x="200" y="203"/>
                    </a:lnTo>
                    <a:lnTo>
                      <a:pt x="200" y="217"/>
                    </a:lnTo>
                    <a:lnTo>
                      <a:pt x="218" y="217"/>
                    </a:lnTo>
                    <a:lnTo>
                      <a:pt x="218" y="233"/>
                    </a:lnTo>
                    <a:lnTo>
                      <a:pt x="315" y="233"/>
                    </a:lnTo>
                    <a:lnTo>
                      <a:pt x="315" y="249"/>
                    </a:lnTo>
                    <a:lnTo>
                      <a:pt x="333" y="249"/>
                    </a:lnTo>
                    <a:lnTo>
                      <a:pt x="333" y="281"/>
                    </a:lnTo>
                    <a:lnTo>
                      <a:pt x="361" y="281"/>
                    </a:lnTo>
                    <a:lnTo>
                      <a:pt x="361" y="311"/>
                    </a:lnTo>
                    <a:lnTo>
                      <a:pt x="367" y="311"/>
                    </a:lnTo>
                    <a:lnTo>
                      <a:pt x="367" y="327"/>
                    </a:lnTo>
                    <a:lnTo>
                      <a:pt x="375" y="327"/>
                    </a:lnTo>
                    <a:lnTo>
                      <a:pt x="375" y="359"/>
                    </a:lnTo>
                    <a:lnTo>
                      <a:pt x="387" y="359"/>
                    </a:lnTo>
                    <a:lnTo>
                      <a:pt x="387" y="373"/>
                    </a:lnTo>
                    <a:lnTo>
                      <a:pt x="395" y="373"/>
                    </a:lnTo>
                    <a:lnTo>
                      <a:pt x="395" y="389"/>
                    </a:lnTo>
                    <a:lnTo>
                      <a:pt x="487" y="389"/>
                    </a:lnTo>
                    <a:lnTo>
                      <a:pt x="487" y="405"/>
                    </a:lnTo>
                    <a:lnTo>
                      <a:pt x="585" y="405"/>
                    </a:lnTo>
                    <a:lnTo>
                      <a:pt x="585" y="421"/>
                    </a:lnTo>
                    <a:lnTo>
                      <a:pt x="587" y="421"/>
                    </a:lnTo>
                    <a:lnTo>
                      <a:pt x="587" y="437"/>
                    </a:lnTo>
                    <a:lnTo>
                      <a:pt x="597" y="437"/>
                    </a:lnTo>
                    <a:lnTo>
                      <a:pt x="597" y="453"/>
                    </a:lnTo>
                    <a:lnTo>
                      <a:pt x="659" y="453"/>
                    </a:lnTo>
                    <a:lnTo>
                      <a:pt x="659" y="469"/>
                    </a:lnTo>
                    <a:lnTo>
                      <a:pt x="665" y="469"/>
                    </a:lnTo>
                    <a:lnTo>
                      <a:pt x="665" y="485"/>
                    </a:lnTo>
                    <a:lnTo>
                      <a:pt x="783" y="485"/>
                    </a:lnTo>
                    <a:lnTo>
                      <a:pt x="783" y="501"/>
                    </a:lnTo>
                    <a:lnTo>
                      <a:pt x="973" y="501"/>
                    </a:lnTo>
                    <a:lnTo>
                      <a:pt x="973" y="517"/>
                    </a:lnTo>
                    <a:lnTo>
                      <a:pt x="985" y="517"/>
                    </a:lnTo>
                    <a:lnTo>
                      <a:pt x="985" y="533"/>
                    </a:lnTo>
                    <a:lnTo>
                      <a:pt x="1180" y="533"/>
                    </a:lnTo>
                    <a:lnTo>
                      <a:pt x="1180" y="549"/>
                    </a:lnTo>
                    <a:lnTo>
                      <a:pt x="1238" y="549"/>
                    </a:lnTo>
                    <a:lnTo>
                      <a:pt x="1238" y="567"/>
                    </a:lnTo>
                    <a:lnTo>
                      <a:pt x="1358" y="567"/>
                    </a:lnTo>
                    <a:lnTo>
                      <a:pt x="1358" y="583"/>
                    </a:lnTo>
                    <a:lnTo>
                      <a:pt x="1386" y="583"/>
                    </a:lnTo>
                    <a:lnTo>
                      <a:pt x="1386" y="599"/>
                    </a:lnTo>
                    <a:lnTo>
                      <a:pt x="1426" y="599"/>
                    </a:lnTo>
                    <a:lnTo>
                      <a:pt x="1426" y="617"/>
                    </a:lnTo>
                    <a:lnTo>
                      <a:pt x="1490" y="617"/>
                    </a:lnTo>
                    <a:lnTo>
                      <a:pt x="1490" y="633"/>
                    </a:lnTo>
                    <a:lnTo>
                      <a:pt x="1562" y="633"/>
                    </a:lnTo>
                    <a:lnTo>
                      <a:pt x="1562" y="651"/>
                    </a:lnTo>
                    <a:lnTo>
                      <a:pt x="1622" y="651"/>
                    </a:lnTo>
                    <a:lnTo>
                      <a:pt x="1622" y="667"/>
                    </a:lnTo>
                    <a:lnTo>
                      <a:pt x="1764" y="667"/>
                    </a:lnTo>
                    <a:lnTo>
                      <a:pt x="1764" y="703"/>
                    </a:lnTo>
                    <a:lnTo>
                      <a:pt x="1925" y="703"/>
                    </a:lnTo>
                    <a:lnTo>
                      <a:pt x="1925" y="719"/>
                    </a:lnTo>
                    <a:lnTo>
                      <a:pt x="1933" y="719"/>
                    </a:lnTo>
                    <a:lnTo>
                      <a:pt x="1933" y="737"/>
                    </a:lnTo>
                    <a:lnTo>
                      <a:pt x="2055" y="737"/>
                    </a:lnTo>
                    <a:lnTo>
                      <a:pt x="2055" y="755"/>
                    </a:lnTo>
                    <a:lnTo>
                      <a:pt x="2155" y="755"/>
                    </a:lnTo>
                    <a:lnTo>
                      <a:pt x="2155" y="771"/>
                    </a:lnTo>
                    <a:lnTo>
                      <a:pt x="2413" y="771"/>
                    </a:lnTo>
                    <a:lnTo>
                      <a:pt x="2413" y="790"/>
                    </a:lnTo>
                    <a:lnTo>
                      <a:pt x="2539" y="790"/>
                    </a:lnTo>
                    <a:lnTo>
                      <a:pt x="2539" y="810"/>
                    </a:lnTo>
                    <a:lnTo>
                      <a:pt x="2581" y="810"/>
                    </a:lnTo>
                    <a:lnTo>
                      <a:pt x="2581" y="838"/>
                    </a:lnTo>
                    <a:lnTo>
                      <a:pt x="2589" y="838"/>
                    </a:lnTo>
                    <a:lnTo>
                      <a:pt x="2589" y="866"/>
                    </a:lnTo>
                    <a:lnTo>
                      <a:pt x="3346" y="866"/>
                    </a:lnTo>
                  </a:path>
                </a:pathLst>
              </a:custGeom>
              <a:noFill/>
              <a:ln w="1270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98" name="Line 234">
                <a:extLst>
                  <a:ext uri="{FF2B5EF4-FFF2-40B4-BE49-F238E27FC236}">
                    <a16:creationId xmlns:a16="http://schemas.microsoft.com/office/drawing/2014/main" id="{EA760414-672B-A80E-E5A3-D5D167DCA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99" name="Line 235">
                <a:extLst>
                  <a:ext uri="{FF2B5EF4-FFF2-40B4-BE49-F238E27FC236}">
                    <a16:creationId xmlns:a16="http://schemas.microsoft.com/office/drawing/2014/main" id="{89FE32E6-254A-696A-F080-AE202EE45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00" name="Line 236">
                <a:extLst>
                  <a:ext uri="{FF2B5EF4-FFF2-40B4-BE49-F238E27FC236}">
                    <a16:creationId xmlns:a16="http://schemas.microsoft.com/office/drawing/2014/main" id="{206C7624-DB9D-8472-704D-0AE0212E8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01" name="Line 237">
                <a:extLst>
                  <a:ext uri="{FF2B5EF4-FFF2-40B4-BE49-F238E27FC236}">
                    <a16:creationId xmlns:a16="http://schemas.microsoft.com/office/drawing/2014/main" id="{9BD781A5-6899-7D8B-2CEB-E4C34596F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02" name="Line 238">
                <a:extLst>
                  <a:ext uri="{FF2B5EF4-FFF2-40B4-BE49-F238E27FC236}">
                    <a16:creationId xmlns:a16="http://schemas.microsoft.com/office/drawing/2014/main" id="{96AF641C-434C-CC36-4273-7CB85E9EA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03" name="Line 239">
                <a:extLst>
                  <a:ext uri="{FF2B5EF4-FFF2-40B4-BE49-F238E27FC236}">
                    <a16:creationId xmlns:a16="http://schemas.microsoft.com/office/drawing/2014/main" id="{BABF7D1C-AD02-5BBF-A04D-62A94E9D9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04" name="Line 240">
                <a:extLst>
                  <a:ext uri="{FF2B5EF4-FFF2-40B4-BE49-F238E27FC236}">
                    <a16:creationId xmlns:a16="http://schemas.microsoft.com/office/drawing/2014/main" id="{12A75B19-0CA7-C50C-8C79-3E1FFC7D8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05" name="Line 241">
                <a:extLst>
                  <a:ext uri="{FF2B5EF4-FFF2-40B4-BE49-F238E27FC236}">
                    <a16:creationId xmlns:a16="http://schemas.microsoft.com/office/drawing/2014/main" id="{CCE9E50E-6501-A661-F604-8172E7DC0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06" name="Line 242">
                <a:extLst>
                  <a:ext uri="{FF2B5EF4-FFF2-40B4-BE49-F238E27FC236}">
                    <a16:creationId xmlns:a16="http://schemas.microsoft.com/office/drawing/2014/main" id="{B6A4EAF3-7EE4-BA20-11A4-7DC694322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07" name="Line 243">
                <a:extLst>
                  <a:ext uri="{FF2B5EF4-FFF2-40B4-BE49-F238E27FC236}">
                    <a16:creationId xmlns:a16="http://schemas.microsoft.com/office/drawing/2014/main" id="{1954BCCC-096F-FF6F-3604-B2982DD83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08" name="Line 244">
                <a:extLst>
                  <a:ext uri="{FF2B5EF4-FFF2-40B4-BE49-F238E27FC236}">
                    <a16:creationId xmlns:a16="http://schemas.microsoft.com/office/drawing/2014/main" id="{9D61A703-CD40-3CD6-CAD0-1AFB4A2D8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5901" y="6969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09" name="Line 245">
                <a:extLst>
                  <a:ext uri="{FF2B5EF4-FFF2-40B4-BE49-F238E27FC236}">
                    <a16:creationId xmlns:a16="http://schemas.microsoft.com/office/drawing/2014/main" id="{71D51DA5-A992-33E4-40B6-28BAF3669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9876" y="642938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10" name="Line 246">
                <a:extLst>
                  <a:ext uri="{FF2B5EF4-FFF2-40B4-BE49-F238E27FC236}">
                    <a16:creationId xmlns:a16="http://schemas.microsoft.com/office/drawing/2014/main" id="{C3EDC24E-FCFB-4FBD-8A44-864262ECA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826" y="846138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11" name="Line 247">
                <a:extLst>
                  <a:ext uri="{FF2B5EF4-FFF2-40B4-BE49-F238E27FC236}">
                    <a16:creationId xmlns:a16="http://schemas.microsoft.com/office/drawing/2014/main" id="{6B6196CD-2728-BC61-A473-0622AF3BB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7976" y="788988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12" name="Line 248">
                <a:extLst>
                  <a:ext uri="{FF2B5EF4-FFF2-40B4-BE49-F238E27FC236}">
                    <a16:creationId xmlns:a16="http://schemas.microsoft.com/office/drawing/2014/main" id="{81E9BDB7-9EE4-5A35-0BAF-ACE042653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9876" y="9461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13" name="Line 249">
                <a:extLst>
                  <a:ext uri="{FF2B5EF4-FFF2-40B4-BE49-F238E27FC236}">
                    <a16:creationId xmlns:a16="http://schemas.microsoft.com/office/drawing/2014/main" id="{64848403-12C1-4759-2E2B-D02D424E6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7026" y="88741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14" name="Line 250">
                <a:extLst>
                  <a:ext uri="{FF2B5EF4-FFF2-40B4-BE49-F238E27FC236}">
                    <a16:creationId xmlns:a16="http://schemas.microsoft.com/office/drawing/2014/main" id="{98832851-FFF6-38FE-9C5F-59BD0C16A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2138" y="126682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15" name="Line 251">
                <a:extLst>
                  <a:ext uri="{FF2B5EF4-FFF2-40B4-BE49-F238E27FC236}">
                    <a16:creationId xmlns:a16="http://schemas.microsoft.com/office/drawing/2014/main" id="{21BF3114-8406-BFA5-4ACF-A13F6FAEA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288" y="12128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16" name="Line 252">
                <a:extLst>
                  <a:ext uri="{FF2B5EF4-FFF2-40B4-BE49-F238E27FC236}">
                    <a16:creationId xmlns:a16="http://schemas.microsoft.com/office/drawing/2014/main" id="{B3CAA46E-DC6C-68D4-EB49-FEBAB11C2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4838" y="12668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17" name="Line 253">
                <a:extLst>
                  <a:ext uri="{FF2B5EF4-FFF2-40B4-BE49-F238E27FC236}">
                    <a16:creationId xmlns:a16="http://schemas.microsoft.com/office/drawing/2014/main" id="{CD9E6AC2-CAB5-65F5-C1C0-40B80EE43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8813" y="12128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18" name="Line 254">
                <a:extLst>
                  <a:ext uri="{FF2B5EF4-FFF2-40B4-BE49-F238E27FC236}">
                    <a16:creationId xmlns:a16="http://schemas.microsoft.com/office/drawing/2014/main" id="{3E277EE5-F2C5-620B-8481-001D88517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113" y="12668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19" name="Line 255">
                <a:extLst>
                  <a:ext uri="{FF2B5EF4-FFF2-40B4-BE49-F238E27FC236}">
                    <a16:creationId xmlns:a16="http://schemas.microsoft.com/office/drawing/2014/main" id="{4BAF108D-773D-9FC2-8850-1C3502C50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0088" y="12128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20" name="Line 256">
                <a:extLst>
                  <a:ext uri="{FF2B5EF4-FFF2-40B4-BE49-F238E27FC236}">
                    <a16:creationId xmlns:a16="http://schemas.microsoft.com/office/drawing/2014/main" id="{07864264-6291-AC1D-8194-CB1DD9DFC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5088" y="14446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21" name="Line 257">
                <a:extLst>
                  <a:ext uri="{FF2B5EF4-FFF2-40B4-BE49-F238E27FC236}">
                    <a16:creationId xmlns:a16="http://schemas.microsoft.com/office/drawing/2014/main" id="{FE10EBE8-AA33-A406-3371-FD1C730F4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2238" y="1387476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22" name="Line 258">
                <a:extLst>
                  <a:ext uri="{FF2B5EF4-FFF2-40B4-BE49-F238E27FC236}">
                    <a16:creationId xmlns:a16="http://schemas.microsoft.com/office/drawing/2014/main" id="{D8E8FC2A-FC14-61B3-6E76-6BCC4F357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2238" y="14446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23" name="Line 259">
                <a:extLst>
                  <a:ext uri="{FF2B5EF4-FFF2-40B4-BE49-F238E27FC236}">
                    <a16:creationId xmlns:a16="http://schemas.microsoft.com/office/drawing/2014/main" id="{92068979-A5F8-AA17-3095-BA1180F6A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6213" y="1387476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24" name="Line 260">
                <a:extLst>
                  <a:ext uri="{FF2B5EF4-FFF2-40B4-BE49-F238E27FC236}">
                    <a16:creationId xmlns:a16="http://schemas.microsoft.com/office/drawing/2014/main" id="{F8E9BF10-DF33-BBD2-74F7-DC50B60BC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4463" y="14446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25" name="Line 261">
                <a:extLst>
                  <a:ext uri="{FF2B5EF4-FFF2-40B4-BE49-F238E27FC236}">
                    <a16:creationId xmlns:a16="http://schemas.microsoft.com/office/drawing/2014/main" id="{5B168857-2C86-F2BD-51BD-E05865DB4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8438" y="1387476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26" name="Line 262">
                <a:extLst>
                  <a:ext uri="{FF2B5EF4-FFF2-40B4-BE49-F238E27FC236}">
                    <a16:creationId xmlns:a16="http://schemas.microsoft.com/office/drawing/2014/main" id="{EEB8A59A-8481-8078-FDD5-72657BC9F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9238" y="14700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27" name="Line 263">
                <a:extLst>
                  <a:ext uri="{FF2B5EF4-FFF2-40B4-BE49-F238E27FC236}">
                    <a16:creationId xmlns:a16="http://schemas.microsoft.com/office/drawing/2014/main" id="{715BF84F-A4A2-1BED-7C5C-B6816CEE2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6388" y="1412876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28" name="Line 264">
                <a:extLst>
                  <a:ext uri="{FF2B5EF4-FFF2-40B4-BE49-F238E27FC236}">
                    <a16:creationId xmlns:a16="http://schemas.microsoft.com/office/drawing/2014/main" id="{ECC7B828-BF14-20E8-C0AA-02AFFEFE7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3401" y="14954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29" name="Line 265">
                <a:extLst>
                  <a:ext uri="{FF2B5EF4-FFF2-40B4-BE49-F238E27FC236}">
                    <a16:creationId xmlns:a16="http://schemas.microsoft.com/office/drawing/2014/main" id="{93A93F8A-795D-DD11-ABE9-8B8AFE90F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7376" y="14414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30" name="Line 266">
                <a:extLst>
                  <a:ext uri="{FF2B5EF4-FFF2-40B4-BE49-F238E27FC236}">
                    <a16:creationId xmlns:a16="http://schemas.microsoft.com/office/drawing/2014/main" id="{4350DF0B-6668-2CC7-1425-42A6D01C6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4201" y="15208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31" name="Line 267">
                <a:extLst>
                  <a:ext uri="{FF2B5EF4-FFF2-40B4-BE49-F238E27FC236}">
                    <a16:creationId xmlns:a16="http://schemas.microsoft.com/office/drawing/2014/main" id="{93614C70-5194-5B02-D953-629782690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1351" y="14668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32" name="Line 268">
                <a:extLst>
                  <a:ext uri="{FF2B5EF4-FFF2-40B4-BE49-F238E27FC236}">
                    <a16:creationId xmlns:a16="http://schemas.microsoft.com/office/drawing/2014/main" id="{E6D7CC88-003E-2DDD-C00B-7B560D99A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5026" y="15494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33" name="Line 269">
                <a:extLst>
                  <a:ext uri="{FF2B5EF4-FFF2-40B4-BE49-F238E27FC236}">
                    <a16:creationId xmlns:a16="http://schemas.microsoft.com/office/drawing/2014/main" id="{7E1F908C-6431-A534-D81F-DE2EB8C13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2176" y="14922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34" name="Line 270">
                <a:extLst>
                  <a:ext uri="{FF2B5EF4-FFF2-40B4-BE49-F238E27FC236}">
                    <a16:creationId xmlns:a16="http://schemas.microsoft.com/office/drawing/2014/main" id="{AAFA40F4-6D9F-786B-3AF5-B944FBA96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1701" y="1600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35" name="Line 271">
                <a:extLst>
                  <a:ext uri="{FF2B5EF4-FFF2-40B4-BE49-F238E27FC236}">
                    <a16:creationId xmlns:a16="http://schemas.microsoft.com/office/drawing/2014/main" id="{9F6D238F-BFF9-43B6-E238-9DB4BEE37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8851" y="1546226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36" name="Line 272">
                <a:extLst>
                  <a:ext uri="{FF2B5EF4-FFF2-40B4-BE49-F238E27FC236}">
                    <a16:creationId xmlns:a16="http://schemas.microsoft.com/office/drawing/2014/main" id="{B4FAA7BF-330E-C928-01B0-A269F4599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1101" y="168275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37" name="Line 273">
                <a:extLst>
                  <a:ext uri="{FF2B5EF4-FFF2-40B4-BE49-F238E27FC236}">
                    <a16:creationId xmlns:a16="http://schemas.microsoft.com/office/drawing/2014/main" id="{80883914-A6AF-56B4-5280-3A93B71FD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1" y="1625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38" name="Line 274">
                <a:extLst>
                  <a:ext uri="{FF2B5EF4-FFF2-40B4-BE49-F238E27FC236}">
                    <a16:creationId xmlns:a16="http://schemas.microsoft.com/office/drawing/2014/main" id="{25081C08-9152-EDD8-FDBE-15D494F7C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851" y="16827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39" name="Line 275">
                <a:extLst>
                  <a:ext uri="{FF2B5EF4-FFF2-40B4-BE49-F238E27FC236}">
                    <a16:creationId xmlns:a16="http://schemas.microsoft.com/office/drawing/2014/main" id="{5C8A59E5-FB5C-4A38-83B7-E0DCEF22B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6826" y="1625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40" name="Line 276">
                <a:extLst>
                  <a:ext uri="{FF2B5EF4-FFF2-40B4-BE49-F238E27FC236}">
                    <a16:creationId xmlns:a16="http://schemas.microsoft.com/office/drawing/2014/main" id="{1769BB35-2A04-84F9-FBD9-A781BDACB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2376" y="16827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41" name="Line 277">
                <a:extLst>
                  <a:ext uri="{FF2B5EF4-FFF2-40B4-BE49-F238E27FC236}">
                    <a16:creationId xmlns:a16="http://schemas.microsoft.com/office/drawing/2014/main" id="{0BC26111-5847-90D9-E13C-1517DBF10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9526" y="1625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42" name="Line 278">
                <a:extLst>
                  <a:ext uri="{FF2B5EF4-FFF2-40B4-BE49-F238E27FC236}">
                    <a16:creationId xmlns:a16="http://schemas.microsoft.com/office/drawing/2014/main" id="{4DDB792D-203F-DCC9-649E-D123D770B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4601" y="16827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43" name="Line 279">
                <a:extLst>
                  <a:ext uri="{FF2B5EF4-FFF2-40B4-BE49-F238E27FC236}">
                    <a16:creationId xmlns:a16="http://schemas.microsoft.com/office/drawing/2014/main" id="{338B9705-6F53-42B0-1E17-AF209FF01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1751" y="1625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44" name="Line 280">
                <a:extLst>
                  <a:ext uri="{FF2B5EF4-FFF2-40B4-BE49-F238E27FC236}">
                    <a16:creationId xmlns:a16="http://schemas.microsoft.com/office/drawing/2014/main" id="{768468F8-F0FD-3295-91AF-3A407AAEF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8" y="18478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45" name="Line 281">
                <a:extLst>
                  <a:ext uri="{FF2B5EF4-FFF2-40B4-BE49-F238E27FC236}">
                    <a16:creationId xmlns:a16="http://schemas.microsoft.com/office/drawing/2014/main" id="{C2E5E21C-AA14-118D-9346-5FB55AEB9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79070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46" name="Line 282">
                <a:extLst>
                  <a:ext uri="{FF2B5EF4-FFF2-40B4-BE49-F238E27FC236}">
                    <a16:creationId xmlns:a16="http://schemas.microsoft.com/office/drawing/2014/main" id="{596642F6-CD31-0621-6978-5B90DCE0A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8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47" name="Line 283">
                <a:extLst>
                  <a:ext uri="{FF2B5EF4-FFF2-40B4-BE49-F238E27FC236}">
                    <a16:creationId xmlns:a16="http://schemas.microsoft.com/office/drawing/2014/main" id="{4140222A-E47B-506E-2192-3630B7770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1613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48" name="Line 284">
                <a:extLst>
                  <a:ext uri="{FF2B5EF4-FFF2-40B4-BE49-F238E27FC236}">
                    <a16:creationId xmlns:a16="http://schemas.microsoft.com/office/drawing/2014/main" id="{0B5D9E8B-2A08-824A-C703-0587FD0D5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8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49" name="Line 285">
                <a:extLst>
                  <a:ext uri="{FF2B5EF4-FFF2-40B4-BE49-F238E27FC236}">
                    <a16:creationId xmlns:a16="http://schemas.microsoft.com/office/drawing/2014/main" id="{9BB17ABF-C256-B32D-05EC-B6EDF39AC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50" name="Line 286">
                <a:extLst>
                  <a:ext uri="{FF2B5EF4-FFF2-40B4-BE49-F238E27FC236}">
                    <a16:creationId xmlns:a16="http://schemas.microsoft.com/office/drawing/2014/main" id="{D91A4DA3-1CE5-492E-61AA-BCB1C11B5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8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51" name="Line 287">
                <a:extLst>
                  <a:ext uri="{FF2B5EF4-FFF2-40B4-BE49-F238E27FC236}">
                    <a16:creationId xmlns:a16="http://schemas.microsoft.com/office/drawing/2014/main" id="{3292AD78-9C9E-311C-0B47-753BFDD49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52" name="Line 288">
                <a:extLst>
                  <a:ext uri="{FF2B5EF4-FFF2-40B4-BE49-F238E27FC236}">
                    <a16:creationId xmlns:a16="http://schemas.microsoft.com/office/drawing/2014/main" id="{AACFD378-F99A-BE33-5823-47D24E0F0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8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53" name="Line 289">
                <a:extLst>
                  <a:ext uri="{FF2B5EF4-FFF2-40B4-BE49-F238E27FC236}">
                    <a16:creationId xmlns:a16="http://schemas.microsoft.com/office/drawing/2014/main" id="{D60D994B-8416-EB1C-5107-78FBA92C2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54" name="Line 290">
                <a:extLst>
                  <a:ext uri="{FF2B5EF4-FFF2-40B4-BE49-F238E27FC236}">
                    <a16:creationId xmlns:a16="http://schemas.microsoft.com/office/drawing/2014/main" id="{EA1F17C9-3780-B086-4C70-0CA8C6101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8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55" name="Line 291">
                <a:extLst>
                  <a:ext uri="{FF2B5EF4-FFF2-40B4-BE49-F238E27FC236}">
                    <a16:creationId xmlns:a16="http://schemas.microsoft.com/office/drawing/2014/main" id="{A6BE3B59-1454-DABE-0770-7853E89E5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56" name="Line 292">
                <a:extLst>
                  <a:ext uri="{FF2B5EF4-FFF2-40B4-BE49-F238E27FC236}">
                    <a16:creationId xmlns:a16="http://schemas.microsoft.com/office/drawing/2014/main" id="{181BF78F-C15C-9C5F-36F7-F00C42FCA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8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57" name="Line 293">
                <a:extLst>
                  <a:ext uri="{FF2B5EF4-FFF2-40B4-BE49-F238E27FC236}">
                    <a16:creationId xmlns:a16="http://schemas.microsoft.com/office/drawing/2014/main" id="{EB5BC537-FF34-23A6-F313-5642682AE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58" name="Line 294">
                <a:extLst>
                  <a:ext uri="{FF2B5EF4-FFF2-40B4-BE49-F238E27FC236}">
                    <a16:creationId xmlns:a16="http://schemas.microsoft.com/office/drawing/2014/main" id="{92AC907A-D13A-3842-992C-1DD2CA79E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3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59" name="Line 295">
                <a:extLst>
                  <a:ext uri="{FF2B5EF4-FFF2-40B4-BE49-F238E27FC236}">
                    <a16:creationId xmlns:a16="http://schemas.microsoft.com/office/drawing/2014/main" id="{727DE007-CA66-FF97-4000-63C148EC0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8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60" name="Line 296">
                <a:extLst>
                  <a:ext uri="{FF2B5EF4-FFF2-40B4-BE49-F238E27FC236}">
                    <a16:creationId xmlns:a16="http://schemas.microsoft.com/office/drawing/2014/main" id="{D374753B-0E0C-6F06-F798-118794771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3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61" name="Line 297">
                <a:extLst>
                  <a:ext uri="{FF2B5EF4-FFF2-40B4-BE49-F238E27FC236}">
                    <a16:creationId xmlns:a16="http://schemas.microsoft.com/office/drawing/2014/main" id="{2670BE3A-C2D3-C6AF-2FB9-4FE7776F1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8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62" name="Line 298">
                <a:extLst>
                  <a:ext uri="{FF2B5EF4-FFF2-40B4-BE49-F238E27FC236}">
                    <a16:creationId xmlns:a16="http://schemas.microsoft.com/office/drawing/2014/main" id="{3DFEF263-DB0D-B3F1-166B-9AA056C78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8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63" name="Line 299">
                <a:extLst>
                  <a:ext uri="{FF2B5EF4-FFF2-40B4-BE49-F238E27FC236}">
                    <a16:creationId xmlns:a16="http://schemas.microsoft.com/office/drawing/2014/main" id="{714D5A84-797C-07E7-680B-5E94B1DB4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3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64" name="Line 300">
                <a:extLst>
                  <a:ext uri="{FF2B5EF4-FFF2-40B4-BE49-F238E27FC236}">
                    <a16:creationId xmlns:a16="http://schemas.microsoft.com/office/drawing/2014/main" id="{B96E2851-002F-E834-EFA7-F97C8DC3F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8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65" name="Line 301">
                <a:extLst>
                  <a:ext uri="{FF2B5EF4-FFF2-40B4-BE49-F238E27FC236}">
                    <a16:creationId xmlns:a16="http://schemas.microsoft.com/office/drawing/2014/main" id="{5FA63919-9B7C-E52D-1E0F-E39A8E3EB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6538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66" name="Line 302">
                <a:extLst>
                  <a:ext uri="{FF2B5EF4-FFF2-40B4-BE49-F238E27FC236}">
                    <a16:creationId xmlns:a16="http://schemas.microsoft.com/office/drawing/2014/main" id="{FC208841-6925-6C2D-D6F3-E6A21845D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3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67" name="Line 303">
                <a:extLst>
                  <a:ext uri="{FF2B5EF4-FFF2-40B4-BE49-F238E27FC236}">
                    <a16:creationId xmlns:a16="http://schemas.microsoft.com/office/drawing/2014/main" id="{377887C3-4A07-4210-F16E-EDF2A52A9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3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68" name="Line 304">
                <a:extLst>
                  <a:ext uri="{FF2B5EF4-FFF2-40B4-BE49-F238E27FC236}">
                    <a16:creationId xmlns:a16="http://schemas.microsoft.com/office/drawing/2014/main" id="{643D1713-37D9-6649-1F12-2A1F8B43D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3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69" name="Line 305">
                <a:extLst>
                  <a:ext uri="{FF2B5EF4-FFF2-40B4-BE49-F238E27FC236}">
                    <a16:creationId xmlns:a16="http://schemas.microsoft.com/office/drawing/2014/main" id="{19A30F0A-28E7-63A7-5A41-33D6E9366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3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70" name="Line 306">
                <a:extLst>
                  <a:ext uri="{FF2B5EF4-FFF2-40B4-BE49-F238E27FC236}">
                    <a16:creationId xmlns:a16="http://schemas.microsoft.com/office/drawing/2014/main" id="{3EB8BF0E-4F92-7BFC-D0D7-6AACE8DD2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3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71" name="Line 307">
                <a:extLst>
                  <a:ext uri="{FF2B5EF4-FFF2-40B4-BE49-F238E27FC236}">
                    <a16:creationId xmlns:a16="http://schemas.microsoft.com/office/drawing/2014/main" id="{059473FB-78A4-3F96-904B-6596CEBB4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3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72" name="Line 308">
                <a:extLst>
                  <a:ext uri="{FF2B5EF4-FFF2-40B4-BE49-F238E27FC236}">
                    <a16:creationId xmlns:a16="http://schemas.microsoft.com/office/drawing/2014/main" id="{C294B754-070C-7FC3-46EE-2D45B825D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3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73" name="Line 309">
                <a:extLst>
                  <a:ext uri="{FF2B5EF4-FFF2-40B4-BE49-F238E27FC236}">
                    <a16:creationId xmlns:a16="http://schemas.microsoft.com/office/drawing/2014/main" id="{2AA9A4E4-5CAA-9E0B-FF51-52E432A9A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3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74" name="Line 310">
                <a:extLst>
                  <a:ext uri="{FF2B5EF4-FFF2-40B4-BE49-F238E27FC236}">
                    <a16:creationId xmlns:a16="http://schemas.microsoft.com/office/drawing/2014/main" id="{66A6F6AD-58C4-0956-C9DB-276F67634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3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75" name="Line 311">
                <a:extLst>
                  <a:ext uri="{FF2B5EF4-FFF2-40B4-BE49-F238E27FC236}">
                    <a16:creationId xmlns:a16="http://schemas.microsoft.com/office/drawing/2014/main" id="{DED1FBDC-C887-E824-0F57-E599C790E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76" name="Line 312">
                <a:extLst>
                  <a:ext uri="{FF2B5EF4-FFF2-40B4-BE49-F238E27FC236}">
                    <a16:creationId xmlns:a16="http://schemas.microsoft.com/office/drawing/2014/main" id="{1A22A53C-3085-5CEB-67BE-3DC1EE0E2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3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77" name="Line 313">
                <a:extLst>
                  <a:ext uri="{FF2B5EF4-FFF2-40B4-BE49-F238E27FC236}">
                    <a16:creationId xmlns:a16="http://schemas.microsoft.com/office/drawing/2014/main" id="{8BB77861-9835-F5E2-41D8-FA58DB2F3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78" name="Line 314">
                <a:extLst>
                  <a:ext uri="{FF2B5EF4-FFF2-40B4-BE49-F238E27FC236}">
                    <a16:creationId xmlns:a16="http://schemas.microsoft.com/office/drawing/2014/main" id="{F67D810D-BB81-BF85-AE92-9CC8AE187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3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79" name="Line 315">
                <a:extLst>
                  <a:ext uri="{FF2B5EF4-FFF2-40B4-BE49-F238E27FC236}">
                    <a16:creationId xmlns:a16="http://schemas.microsoft.com/office/drawing/2014/main" id="{3657E143-45C8-C8FC-F13B-5B644087E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80" name="Line 316">
                <a:extLst>
                  <a:ext uri="{FF2B5EF4-FFF2-40B4-BE49-F238E27FC236}">
                    <a16:creationId xmlns:a16="http://schemas.microsoft.com/office/drawing/2014/main" id="{9CF55E57-B8A8-E6DB-EF05-877EF0670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3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81" name="Line 317">
                <a:extLst>
                  <a:ext uri="{FF2B5EF4-FFF2-40B4-BE49-F238E27FC236}">
                    <a16:creationId xmlns:a16="http://schemas.microsoft.com/office/drawing/2014/main" id="{9390D4C3-EF32-1064-1234-C4455EDA8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82" name="Line 318">
                <a:extLst>
                  <a:ext uri="{FF2B5EF4-FFF2-40B4-BE49-F238E27FC236}">
                    <a16:creationId xmlns:a16="http://schemas.microsoft.com/office/drawing/2014/main" id="{2A623D37-7296-E9B5-0D8A-A882B2E32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3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83" name="Line 320">
                <a:extLst>
                  <a:ext uri="{FF2B5EF4-FFF2-40B4-BE49-F238E27FC236}">
                    <a16:creationId xmlns:a16="http://schemas.microsoft.com/office/drawing/2014/main" id="{7B777888-DAAD-E025-F782-26A5644F0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84" name="Line 321">
                <a:extLst>
                  <a:ext uri="{FF2B5EF4-FFF2-40B4-BE49-F238E27FC236}">
                    <a16:creationId xmlns:a16="http://schemas.microsoft.com/office/drawing/2014/main" id="{0841849F-C854-CC00-4586-5CCE3CE87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85" name="Line 322">
                <a:extLst>
                  <a:ext uri="{FF2B5EF4-FFF2-40B4-BE49-F238E27FC236}">
                    <a16:creationId xmlns:a16="http://schemas.microsoft.com/office/drawing/2014/main" id="{522D68B1-3C0F-B7A5-5D32-E5F39104B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86" name="Line 323">
                <a:extLst>
                  <a:ext uri="{FF2B5EF4-FFF2-40B4-BE49-F238E27FC236}">
                    <a16:creationId xmlns:a16="http://schemas.microsoft.com/office/drawing/2014/main" id="{E2AB2F5D-521C-5A6B-391D-01A04B61E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87" name="Line 324">
                <a:extLst>
                  <a:ext uri="{FF2B5EF4-FFF2-40B4-BE49-F238E27FC236}">
                    <a16:creationId xmlns:a16="http://schemas.microsoft.com/office/drawing/2014/main" id="{976F96FF-F774-61CD-20F9-FB12749EB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88" name="Line 325">
                <a:extLst>
                  <a:ext uri="{FF2B5EF4-FFF2-40B4-BE49-F238E27FC236}">
                    <a16:creationId xmlns:a16="http://schemas.microsoft.com/office/drawing/2014/main" id="{2E291300-44EC-7302-D51D-AC1B33E6E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89" name="Line 326">
                <a:extLst>
                  <a:ext uri="{FF2B5EF4-FFF2-40B4-BE49-F238E27FC236}">
                    <a16:creationId xmlns:a16="http://schemas.microsoft.com/office/drawing/2014/main" id="{EB7A7278-BA81-E69C-9B34-3610B32D1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90" name="Line 327">
                <a:extLst>
                  <a:ext uri="{FF2B5EF4-FFF2-40B4-BE49-F238E27FC236}">
                    <a16:creationId xmlns:a16="http://schemas.microsoft.com/office/drawing/2014/main" id="{3CA3EB04-799A-340B-AE34-F0157389B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91" name="Line 328">
                <a:extLst>
                  <a:ext uri="{FF2B5EF4-FFF2-40B4-BE49-F238E27FC236}">
                    <a16:creationId xmlns:a16="http://schemas.microsoft.com/office/drawing/2014/main" id="{EF6E8CFE-76F1-A044-2B75-76B3CA522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92" name="Line 329">
                <a:extLst>
                  <a:ext uri="{FF2B5EF4-FFF2-40B4-BE49-F238E27FC236}">
                    <a16:creationId xmlns:a16="http://schemas.microsoft.com/office/drawing/2014/main" id="{BEC7E75F-45AD-B4DB-3EA0-FCD13A4B3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93" name="Line 330">
                <a:extLst>
                  <a:ext uri="{FF2B5EF4-FFF2-40B4-BE49-F238E27FC236}">
                    <a16:creationId xmlns:a16="http://schemas.microsoft.com/office/drawing/2014/main" id="{C9A8525F-9745-1D44-4AE2-0904E2448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94" name="Line 331">
                <a:extLst>
                  <a:ext uri="{FF2B5EF4-FFF2-40B4-BE49-F238E27FC236}">
                    <a16:creationId xmlns:a16="http://schemas.microsoft.com/office/drawing/2014/main" id="{A4E8DCA7-B010-C164-E93A-8B299C64F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95" name="Line 332">
                <a:extLst>
                  <a:ext uri="{FF2B5EF4-FFF2-40B4-BE49-F238E27FC236}">
                    <a16:creationId xmlns:a16="http://schemas.microsoft.com/office/drawing/2014/main" id="{2D4C3E12-B0DC-4E19-0BBE-2EF3A47AD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96" name="Line 333">
                <a:extLst>
                  <a:ext uri="{FF2B5EF4-FFF2-40B4-BE49-F238E27FC236}">
                    <a16:creationId xmlns:a16="http://schemas.microsoft.com/office/drawing/2014/main" id="{462834F3-7D74-9FA8-AD65-89E167D59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97" name="Line 334">
                <a:extLst>
                  <a:ext uri="{FF2B5EF4-FFF2-40B4-BE49-F238E27FC236}">
                    <a16:creationId xmlns:a16="http://schemas.microsoft.com/office/drawing/2014/main" id="{248C1C50-4652-9FB6-D171-A0EAB89E3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98" name="Line 335">
                <a:extLst>
                  <a:ext uri="{FF2B5EF4-FFF2-40B4-BE49-F238E27FC236}">
                    <a16:creationId xmlns:a16="http://schemas.microsoft.com/office/drawing/2014/main" id="{ACE1A132-00FB-9201-186B-3B5FCEFC2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99" name="Line 336">
                <a:extLst>
                  <a:ext uri="{FF2B5EF4-FFF2-40B4-BE49-F238E27FC236}">
                    <a16:creationId xmlns:a16="http://schemas.microsoft.com/office/drawing/2014/main" id="{A4889334-C3BD-1197-A62D-4A4CA74D3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00" name="Line 337">
                <a:extLst>
                  <a:ext uri="{FF2B5EF4-FFF2-40B4-BE49-F238E27FC236}">
                    <a16:creationId xmlns:a16="http://schemas.microsoft.com/office/drawing/2014/main" id="{6AB16DF5-5969-373C-D311-5E18956AA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01" name="Line 338">
                <a:extLst>
                  <a:ext uri="{FF2B5EF4-FFF2-40B4-BE49-F238E27FC236}">
                    <a16:creationId xmlns:a16="http://schemas.microsoft.com/office/drawing/2014/main" id="{B6F88726-F80F-409A-B213-07EE7EEE4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02" name="Line 339">
                <a:extLst>
                  <a:ext uri="{FF2B5EF4-FFF2-40B4-BE49-F238E27FC236}">
                    <a16:creationId xmlns:a16="http://schemas.microsoft.com/office/drawing/2014/main" id="{84EFBA94-869C-98CC-B6F7-EFA820DCC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03" name="Line 340">
                <a:extLst>
                  <a:ext uri="{FF2B5EF4-FFF2-40B4-BE49-F238E27FC236}">
                    <a16:creationId xmlns:a16="http://schemas.microsoft.com/office/drawing/2014/main" id="{0665074F-0417-3B85-134E-DE520FDDC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04" name="Line 341">
                <a:extLst>
                  <a:ext uri="{FF2B5EF4-FFF2-40B4-BE49-F238E27FC236}">
                    <a16:creationId xmlns:a16="http://schemas.microsoft.com/office/drawing/2014/main" id="{8C1AD971-39A3-BEDA-9A4D-BB35DF66F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05" name="Line 342">
                <a:extLst>
                  <a:ext uri="{FF2B5EF4-FFF2-40B4-BE49-F238E27FC236}">
                    <a16:creationId xmlns:a16="http://schemas.microsoft.com/office/drawing/2014/main" id="{926119DE-E8A3-4121-CF1A-7032EF5A4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06" name="Line 343">
                <a:extLst>
                  <a:ext uri="{FF2B5EF4-FFF2-40B4-BE49-F238E27FC236}">
                    <a16:creationId xmlns:a16="http://schemas.microsoft.com/office/drawing/2014/main" id="{FEAB5BF7-06A9-50B1-F848-DE389F687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07" name="Line 344">
                <a:extLst>
                  <a:ext uri="{FF2B5EF4-FFF2-40B4-BE49-F238E27FC236}">
                    <a16:creationId xmlns:a16="http://schemas.microsoft.com/office/drawing/2014/main" id="{7FF5F6DC-8AE7-8328-1BEE-E4E736205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08" name="Line 345">
                <a:extLst>
                  <a:ext uri="{FF2B5EF4-FFF2-40B4-BE49-F238E27FC236}">
                    <a16:creationId xmlns:a16="http://schemas.microsoft.com/office/drawing/2014/main" id="{25F517A3-AA4C-BFB3-27AD-A294E8E64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09" name="Line 346">
                <a:extLst>
                  <a:ext uri="{FF2B5EF4-FFF2-40B4-BE49-F238E27FC236}">
                    <a16:creationId xmlns:a16="http://schemas.microsoft.com/office/drawing/2014/main" id="{496C7823-D3F6-568F-41F6-B181B3BC9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10" name="Line 347">
                <a:extLst>
                  <a:ext uri="{FF2B5EF4-FFF2-40B4-BE49-F238E27FC236}">
                    <a16:creationId xmlns:a16="http://schemas.microsoft.com/office/drawing/2014/main" id="{C2A2297F-6C3A-4328-4879-346622AA9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843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11" name="Line 348">
                <a:extLst>
                  <a:ext uri="{FF2B5EF4-FFF2-40B4-BE49-F238E27FC236}">
                    <a16:creationId xmlns:a16="http://schemas.microsoft.com/office/drawing/2014/main" id="{D97D21F8-6445-9357-7EDC-11D418622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55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12" name="Line 349">
                <a:extLst>
                  <a:ext uri="{FF2B5EF4-FFF2-40B4-BE49-F238E27FC236}">
                    <a16:creationId xmlns:a16="http://schemas.microsoft.com/office/drawing/2014/main" id="{3E003259-E2A5-D993-FCDA-4FA1F78CB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843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13" name="Line 350">
                <a:extLst>
                  <a:ext uri="{FF2B5EF4-FFF2-40B4-BE49-F238E27FC236}">
                    <a16:creationId xmlns:a16="http://schemas.microsoft.com/office/drawing/2014/main" id="{D31CEBC3-B4CF-09AA-D1CE-EB781F86F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55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14" name="Line 351">
                <a:extLst>
                  <a:ext uri="{FF2B5EF4-FFF2-40B4-BE49-F238E27FC236}">
                    <a16:creationId xmlns:a16="http://schemas.microsoft.com/office/drawing/2014/main" id="{2F8AAE89-E540-0AF6-F8FA-E5E7C113D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843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15" name="Line 352">
                <a:extLst>
                  <a:ext uri="{FF2B5EF4-FFF2-40B4-BE49-F238E27FC236}">
                    <a16:creationId xmlns:a16="http://schemas.microsoft.com/office/drawing/2014/main" id="{4F28F014-20C8-0E3B-34C2-4AFBC2E25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55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16" name="Line 353">
                <a:extLst>
                  <a:ext uri="{FF2B5EF4-FFF2-40B4-BE49-F238E27FC236}">
                    <a16:creationId xmlns:a16="http://schemas.microsoft.com/office/drawing/2014/main" id="{13ED3124-591D-9D0D-C1A3-0C2C66711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161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17" name="Line 354">
                <a:extLst>
                  <a:ext uri="{FF2B5EF4-FFF2-40B4-BE49-F238E27FC236}">
                    <a16:creationId xmlns:a16="http://schemas.microsoft.com/office/drawing/2014/main" id="{825663BC-6453-07D2-4A93-CBB9CB090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87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18" name="Line 355">
                <a:extLst>
                  <a:ext uri="{FF2B5EF4-FFF2-40B4-BE49-F238E27FC236}">
                    <a16:creationId xmlns:a16="http://schemas.microsoft.com/office/drawing/2014/main" id="{5841C919-DC50-6D6A-E71E-8E18E3055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9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19" name="Line 356">
                <a:extLst>
                  <a:ext uri="{FF2B5EF4-FFF2-40B4-BE49-F238E27FC236}">
                    <a16:creationId xmlns:a16="http://schemas.microsoft.com/office/drawing/2014/main" id="{648D292D-6ED9-C237-B092-EFDDA149A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20" name="Line 357">
                <a:extLst>
                  <a:ext uri="{FF2B5EF4-FFF2-40B4-BE49-F238E27FC236}">
                    <a16:creationId xmlns:a16="http://schemas.microsoft.com/office/drawing/2014/main" id="{294BDF31-A628-FF1A-373D-83C7B3DD1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9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21" name="Line 358">
                <a:extLst>
                  <a:ext uri="{FF2B5EF4-FFF2-40B4-BE49-F238E27FC236}">
                    <a16:creationId xmlns:a16="http://schemas.microsoft.com/office/drawing/2014/main" id="{91D5A2A8-88A1-8ACB-0082-FAB2E012A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22" name="Line 359">
                <a:extLst>
                  <a:ext uri="{FF2B5EF4-FFF2-40B4-BE49-F238E27FC236}">
                    <a16:creationId xmlns:a16="http://schemas.microsoft.com/office/drawing/2014/main" id="{0FBB94DB-9025-17FB-0125-FE073B008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9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23" name="Line 360">
                <a:extLst>
                  <a:ext uri="{FF2B5EF4-FFF2-40B4-BE49-F238E27FC236}">
                    <a16:creationId xmlns:a16="http://schemas.microsoft.com/office/drawing/2014/main" id="{E523B6B0-C27E-D2EC-31D8-8EFD691F2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24" name="Line 361">
                <a:extLst>
                  <a:ext uri="{FF2B5EF4-FFF2-40B4-BE49-F238E27FC236}">
                    <a16:creationId xmlns:a16="http://schemas.microsoft.com/office/drawing/2014/main" id="{180356E5-9F20-AD09-32E3-9D6B763EB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9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25" name="Line 362">
                <a:extLst>
                  <a:ext uri="{FF2B5EF4-FFF2-40B4-BE49-F238E27FC236}">
                    <a16:creationId xmlns:a16="http://schemas.microsoft.com/office/drawing/2014/main" id="{B4612451-E3EB-2B69-1BC0-34DF4992A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26" name="Line 363">
                <a:extLst>
                  <a:ext uri="{FF2B5EF4-FFF2-40B4-BE49-F238E27FC236}">
                    <a16:creationId xmlns:a16="http://schemas.microsoft.com/office/drawing/2014/main" id="{76531287-AD5B-1849-D456-CD8E2AEA8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113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27" name="Line 364">
                <a:extLst>
                  <a:ext uri="{FF2B5EF4-FFF2-40B4-BE49-F238E27FC236}">
                    <a16:creationId xmlns:a16="http://schemas.microsoft.com/office/drawing/2014/main" id="{38A2F532-AC3C-FC7F-3D97-E92556B3C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28" name="Line 365">
                <a:extLst>
                  <a:ext uri="{FF2B5EF4-FFF2-40B4-BE49-F238E27FC236}">
                    <a16:creationId xmlns:a16="http://schemas.microsoft.com/office/drawing/2014/main" id="{2D54A4AA-38A5-730B-C9AE-EDF1AB364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29" name="Line 366">
                <a:extLst>
                  <a:ext uri="{FF2B5EF4-FFF2-40B4-BE49-F238E27FC236}">
                    <a16:creationId xmlns:a16="http://schemas.microsoft.com/office/drawing/2014/main" id="{E2A636BE-6766-DC45-7CF7-C6BE5C513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30" name="Line 367">
                <a:extLst>
                  <a:ext uri="{FF2B5EF4-FFF2-40B4-BE49-F238E27FC236}">
                    <a16:creationId xmlns:a16="http://schemas.microsoft.com/office/drawing/2014/main" id="{43D9D96C-9074-E206-0838-6CFF5C056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74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31" name="Line 368">
                <a:extLst>
                  <a:ext uri="{FF2B5EF4-FFF2-40B4-BE49-F238E27FC236}">
                    <a16:creationId xmlns:a16="http://schemas.microsoft.com/office/drawing/2014/main" id="{294CA298-C033-56F4-491D-82233E76B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14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32" name="Line 369">
                <a:extLst>
                  <a:ext uri="{FF2B5EF4-FFF2-40B4-BE49-F238E27FC236}">
                    <a16:creationId xmlns:a16="http://schemas.microsoft.com/office/drawing/2014/main" id="{5C5FD635-EC11-DCA3-78BD-7E64355E0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33" name="Line 370">
                <a:extLst>
                  <a:ext uri="{FF2B5EF4-FFF2-40B4-BE49-F238E27FC236}">
                    <a16:creationId xmlns:a16="http://schemas.microsoft.com/office/drawing/2014/main" id="{C3ABDD96-5C63-8E6D-469E-9D7D497EE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41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34" name="Line 371">
                <a:extLst>
                  <a:ext uri="{FF2B5EF4-FFF2-40B4-BE49-F238E27FC236}">
                    <a16:creationId xmlns:a16="http://schemas.microsoft.com/office/drawing/2014/main" id="{1E9986C2-714F-5828-4532-284B93FB7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35" name="Line 372">
                <a:extLst>
                  <a:ext uri="{FF2B5EF4-FFF2-40B4-BE49-F238E27FC236}">
                    <a16:creationId xmlns:a16="http://schemas.microsoft.com/office/drawing/2014/main" id="{3D98468F-33B0-283D-94ED-0208E85A4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36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36" name="Line 373">
                <a:extLst>
                  <a:ext uri="{FF2B5EF4-FFF2-40B4-BE49-F238E27FC236}">
                    <a16:creationId xmlns:a16="http://schemas.microsoft.com/office/drawing/2014/main" id="{4411A57C-E1A1-65DE-4D63-20B8F3252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9796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37" name="Line 374">
                <a:extLst>
                  <a:ext uri="{FF2B5EF4-FFF2-40B4-BE49-F238E27FC236}">
                    <a16:creationId xmlns:a16="http://schemas.microsoft.com/office/drawing/2014/main" id="{44106BC4-6EDC-E1A3-967E-5BAB27DD8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3214" y="1922463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38" name="Line 375">
                <a:extLst>
                  <a:ext uri="{FF2B5EF4-FFF2-40B4-BE49-F238E27FC236}">
                    <a16:creationId xmlns:a16="http://schemas.microsoft.com/office/drawing/2014/main" id="{9F412EE6-CFD2-A10B-DD3B-D1E790C30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9796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39" name="Line 376">
                <a:extLst>
                  <a:ext uri="{FF2B5EF4-FFF2-40B4-BE49-F238E27FC236}">
                    <a16:creationId xmlns:a16="http://schemas.microsoft.com/office/drawing/2014/main" id="{2D4952C0-75EA-4AD4-8156-7E6FEAC7A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6389" y="1922463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40" name="Line 377">
                <a:extLst>
                  <a:ext uri="{FF2B5EF4-FFF2-40B4-BE49-F238E27FC236}">
                    <a16:creationId xmlns:a16="http://schemas.microsoft.com/office/drawing/2014/main" id="{EC295C8E-2E6B-DCD3-68C6-898807B4F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4164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41" name="Line 378">
                <a:extLst>
                  <a:ext uri="{FF2B5EF4-FFF2-40B4-BE49-F238E27FC236}">
                    <a16:creationId xmlns:a16="http://schemas.microsoft.com/office/drawing/2014/main" id="{B7C60F10-B388-4EDB-F9C9-B3FFA1E93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8139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42" name="Line 379">
                <a:extLst>
                  <a:ext uri="{FF2B5EF4-FFF2-40B4-BE49-F238E27FC236}">
                    <a16:creationId xmlns:a16="http://schemas.microsoft.com/office/drawing/2014/main" id="{A9DE288C-0533-4751-0FC3-9F89D05A6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6389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43" name="Line 380">
                <a:extLst>
                  <a:ext uri="{FF2B5EF4-FFF2-40B4-BE49-F238E27FC236}">
                    <a16:creationId xmlns:a16="http://schemas.microsoft.com/office/drawing/2014/main" id="{24794ADE-06F6-050E-CE25-E66DE0401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80364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44" name="Line 381">
                <a:extLst>
                  <a:ext uri="{FF2B5EF4-FFF2-40B4-BE49-F238E27FC236}">
                    <a16:creationId xmlns:a16="http://schemas.microsoft.com/office/drawing/2014/main" id="{B634E0E2-DD60-3AE2-71F3-9B9EDA079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1789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45" name="Line 382">
                <a:extLst>
                  <a:ext uri="{FF2B5EF4-FFF2-40B4-BE49-F238E27FC236}">
                    <a16:creationId xmlns:a16="http://schemas.microsoft.com/office/drawing/2014/main" id="{C08B147C-65F8-2E6A-48C9-C93ACFD7D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5764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46" name="Line 383">
                <a:extLst>
                  <a:ext uri="{FF2B5EF4-FFF2-40B4-BE49-F238E27FC236}">
                    <a16:creationId xmlns:a16="http://schemas.microsoft.com/office/drawing/2014/main" id="{376BB0F1-E07D-919E-3429-8A3758E12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34339" y="2024063"/>
                <a:ext cx="112713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47" name="Line 384">
                <a:extLst>
                  <a:ext uri="{FF2B5EF4-FFF2-40B4-BE49-F238E27FC236}">
                    <a16:creationId xmlns:a16="http://schemas.microsoft.com/office/drawing/2014/main" id="{74D2ECFE-2826-CCE8-0A42-5249BB4FB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9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48" name="Line 385">
                <a:extLst>
                  <a:ext uri="{FF2B5EF4-FFF2-40B4-BE49-F238E27FC236}">
                    <a16:creationId xmlns:a16="http://schemas.microsoft.com/office/drawing/2014/main" id="{9B59A326-1311-3907-48E5-E80CD948B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89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49" name="Line 386">
                <a:extLst>
                  <a:ext uri="{FF2B5EF4-FFF2-40B4-BE49-F238E27FC236}">
                    <a16:creationId xmlns:a16="http://schemas.microsoft.com/office/drawing/2014/main" id="{4C84208D-EEBC-1F83-EB77-573A71461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50" name="Line 387">
                <a:extLst>
                  <a:ext uri="{FF2B5EF4-FFF2-40B4-BE49-F238E27FC236}">
                    <a16:creationId xmlns:a16="http://schemas.microsoft.com/office/drawing/2014/main" id="{C02D0992-4FEC-B250-8AEF-10000F1B2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86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51" name="Line 388">
                <a:extLst>
                  <a:ext uri="{FF2B5EF4-FFF2-40B4-BE49-F238E27FC236}">
                    <a16:creationId xmlns:a16="http://schemas.microsoft.com/office/drawing/2014/main" id="{6DEF7C2F-6623-F5CE-5074-0B794FE0A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0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52" name="Line 389">
                <a:extLst>
                  <a:ext uri="{FF2B5EF4-FFF2-40B4-BE49-F238E27FC236}">
                    <a16:creationId xmlns:a16="http://schemas.microsoft.com/office/drawing/2014/main" id="{DBC16A7A-858F-E7B2-D916-F08D745BB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85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53" name="Line 390">
                <a:extLst>
                  <a:ext uri="{FF2B5EF4-FFF2-40B4-BE49-F238E27FC236}">
                    <a16:creationId xmlns:a16="http://schemas.microsoft.com/office/drawing/2014/main" id="{C71E0729-9DC9-F6A2-0C39-EDD85233A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56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54" name="Line 391">
                <a:extLst>
                  <a:ext uri="{FF2B5EF4-FFF2-40B4-BE49-F238E27FC236}">
                    <a16:creationId xmlns:a16="http://schemas.microsoft.com/office/drawing/2014/main" id="{66E54592-47A5-926A-CDF4-E91C53336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375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55" name="Line 392">
                <a:extLst>
                  <a:ext uri="{FF2B5EF4-FFF2-40B4-BE49-F238E27FC236}">
                    <a16:creationId xmlns:a16="http://schemas.microsoft.com/office/drawing/2014/main" id="{FE6E60AB-97F4-6F6C-F9FE-939E985D2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15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56" name="Line 393">
                <a:extLst>
                  <a:ext uri="{FF2B5EF4-FFF2-40B4-BE49-F238E27FC236}">
                    <a16:creationId xmlns:a16="http://schemas.microsoft.com/office/drawing/2014/main" id="{1A8FAEA4-581E-15B1-BBB8-6D9D40FBB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07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57" name="Line 394">
                <a:extLst>
                  <a:ext uri="{FF2B5EF4-FFF2-40B4-BE49-F238E27FC236}">
                    <a16:creationId xmlns:a16="http://schemas.microsoft.com/office/drawing/2014/main" id="{27D5E791-7042-871E-ECBA-9D0CDBCBC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78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58" name="Line 395">
                <a:extLst>
                  <a:ext uri="{FF2B5EF4-FFF2-40B4-BE49-F238E27FC236}">
                    <a16:creationId xmlns:a16="http://schemas.microsoft.com/office/drawing/2014/main" id="{C6155B46-EA10-F392-ED9B-B1D7C9FCC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59" name="Line 396">
                <a:extLst>
                  <a:ext uri="{FF2B5EF4-FFF2-40B4-BE49-F238E27FC236}">
                    <a16:creationId xmlns:a16="http://schemas.microsoft.com/office/drawing/2014/main" id="{AB825047-AFF1-3CA3-2A8F-5C3852E78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60" name="Line 397">
                <a:extLst>
                  <a:ext uri="{FF2B5EF4-FFF2-40B4-BE49-F238E27FC236}">
                    <a16:creationId xmlns:a16="http://schemas.microsoft.com/office/drawing/2014/main" id="{FB5F36BE-AD25-04E2-2F2B-C2EFC0760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61" name="Line 398">
                <a:extLst>
                  <a:ext uri="{FF2B5EF4-FFF2-40B4-BE49-F238E27FC236}">
                    <a16:creationId xmlns:a16="http://schemas.microsoft.com/office/drawing/2014/main" id="{4A5FC150-DAB4-D3C8-ECEF-B70DD7CBE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62" name="Line 399">
                <a:extLst>
                  <a:ext uri="{FF2B5EF4-FFF2-40B4-BE49-F238E27FC236}">
                    <a16:creationId xmlns:a16="http://schemas.microsoft.com/office/drawing/2014/main" id="{A9B1A147-49C6-65F0-2CE9-FE26154E8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63" name="Line 400">
                <a:extLst>
                  <a:ext uri="{FF2B5EF4-FFF2-40B4-BE49-F238E27FC236}">
                    <a16:creationId xmlns:a16="http://schemas.microsoft.com/office/drawing/2014/main" id="{E31AAC58-6147-0A15-0B97-64BE168DF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64" name="Line 401">
                <a:extLst>
                  <a:ext uri="{FF2B5EF4-FFF2-40B4-BE49-F238E27FC236}">
                    <a16:creationId xmlns:a16="http://schemas.microsoft.com/office/drawing/2014/main" id="{75292755-58C4-AF7D-332D-042C5C056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65" name="Line 402">
                <a:extLst>
                  <a:ext uri="{FF2B5EF4-FFF2-40B4-BE49-F238E27FC236}">
                    <a16:creationId xmlns:a16="http://schemas.microsoft.com/office/drawing/2014/main" id="{A0694066-B999-3DDF-4739-E554F3A39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66" name="Line 403">
                <a:extLst>
                  <a:ext uri="{FF2B5EF4-FFF2-40B4-BE49-F238E27FC236}">
                    <a16:creationId xmlns:a16="http://schemas.microsoft.com/office/drawing/2014/main" id="{189E23A7-3BF8-3F6C-E0C8-B4A1A5023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67" name="Line 404">
                <a:extLst>
                  <a:ext uri="{FF2B5EF4-FFF2-40B4-BE49-F238E27FC236}">
                    <a16:creationId xmlns:a16="http://schemas.microsoft.com/office/drawing/2014/main" id="{A00D832B-151E-1B58-6B70-F88C6FF2F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68" name="Line 405">
                <a:extLst>
                  <a:ext uri="{FF2B5EF4-FFF2-40B4-BE49-F238E27FC236}">
                    <a16:creationId xmlns:a16="http://schemas.microsoft.com/office/drawing/2014/main" id="{28470638-B685-2952-896F-51066F1DF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69" name="Line 406">
                <a:extLst>
                  <a:ext uri="{FF2B5EF4-FFF2-40B4-BE49-F238E27FC236}">
                    <a16:creationId xmlns:a16="http://schemas.microsoft.com/office/drawing/2014/main" id="{917A0CBA-520B-FC28-5EBF-6558E1C72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70" name="Line 407">
                <a:extLst>
                  <a:ext uri="{FF2B5EF4-FFF2-40B4-BE49-F238E27FC236}">
                    <a16:creationId xmlns:a16="http://schemas.microsoft.com/office/drawing/2014/main" id="{88DE8903-9F07-E6AB-7AE9-456DD3A0A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71" name="Line 408">
                <a:extLst>
                  <a:ext uri="{FF2B5EF4-FFF2-40B4-BE49-F238E27FC236}">
                    <a16:creationId xmlns:a16="http://schemas.microsoft.com/office/drawing/2014/main" id="{2D7013CC-7EFA-35DD-DFE7-157D5F66D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72" name="Line 409">
                <a:extLst>
                  <a:ext uri="{FF2B5EF4-FFF2-40B4-BE49-F238E27FC236}">
                    <a16:creationId xmlns:a16="http://schemas.microsoft.com/office/drawing/2014/main" id="{C0D2B938-F0CB-32B2-1174-D6216B6BC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73" name="Line 410">
                <a:extLst>
                  <a:ext uri="{FF2B5EF4-FFF2-40B4-BE49-F238E27FC236}">
                    <a16:creationId xmlns:a16="http://schemas.microsoft.com/office/drawing/2014/main" id="{C25A103A-2824-ED17-B036-A17B87502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74" name="Line 411">
                <a:extLst>
                  <a:ext uri="{FF2B5EF4-FFF2-40B4-BE49-F238E27FC236}">
                    <a16:creationId xmlns:a16="http://schemas.microsoft.com/office/drawing/2014/main" id="{7499B63E-1EBE-630B-0FD3-4C8CAC94B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75" name="Line 412">
                <a:extLst>
                  <a:ext uri="{FF2B5EF4-FFF2-40B4-BE49-F238E27FC236}">
                    <a16:creationId xmlns:a16="http://schemas.microsoft.com/office/drawing/2014/main" id="{CA180627-F893-633D-950C-9D9D51B3D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76" name="Line 413">
                <a:extLst>
                  <a:ext uri="{FF2B5EF4-FFF2-40B4-BE49-F238E27FC236}">
                    <a16:creationId xmlns:a16="http://schemas.microsoft.com/office/drawing/2014/main" id="{0E42D9AB-09E9-FA8F-458B-1F615A325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77" name="Line 414">
                <a:extLst>
                  <a:ext uri="{FF2B5EF4-FFF2-40B4-BE49-F238E27FC236}">
                    <a16:creationId xmlns:a16="http://schemas.microsoft.com/office/drawing/2014/main" id="{6241425D-7586-40FA-3E6B-C9E119D07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78" name="Line 415">
                <a:extLst>
                  <a:ext uri="{FF2B5EF4-FFF2-40B4-BE49-F238E27FC236}">
                    <a16:creationId xmlns:a16="http://schemas.microsoft.com/office/drawing/2014/main" id="{BE0A10ED-F3A3-FEDA-ABCA-DB04941CA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69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79" name="Line 416">
                <a:extLst>
                  <a:ext uri="{FF2B5EF4-FFF2-40B4-BE49-F238E27FC236}">
                    <a16:creationId xmlns:a16="http://schemas.microsoft.com/office/drawing/2014/main" id="{C83F4A89-D07C-3193-19AB-304B26C05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80" name="Line 417">
                <a:extLst>
                  <a:ext uri="{FF2B5EF4-FFF2-40B4-BE49-F238E27FC236}">
                    <a16:creationId xmlns:a16="http://schemas.microsoft.com/office/drawing/2014/main" id="{0BE905CB-DF76-6155-5D37-BE4702BA7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69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81" name="Line 418">
                <a:extLst>
                  <a:ext uri="{FF2B5EF4-FFF2-40B4-BE49-F238E27FC236}">
                    <a16:creationId xmlns:a16="http://schemas.microsoft.com/office/drawing/2014/main" id="{C6DE78C6-50CB-E4A0-9030-ABA9A763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82" name="Line 419">
                <a:extLst>
                  <a:ext uri="{FF2B5EF4-FFF2-40B4-BE49-F238E27FC236}">
                    <a16:creationId xmlns:a16="http://schemas.microsoft.com/office/drawing/2014/main" id="{765C5CA4-E679-C160-E742-C9740E56B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69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83" name="Line 420">
                <a:extLst>
                  <a:ext uri="{FF2B5EF4-FFF2-40B4-BE49-F238E27FC236}">
                    <a16:creationId xmlns:a16="http://schemas.microsoft.com/office/drawing/2014/main" id="{824C594B-66A2-46F5-60B6-1192613A2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84" name="Line 421">
                <a:extLst>
                  <a:ext uri="{FF2B5EF4-FFF2-40B4-BE49-F238E27FC236}">
                    <a16:creationId xmlns:a16="http://schemas.microsoft.com/office/drawing/2014/main" id="{CF702C1F-E2EE-059B-374B-DB5670B85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32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85" name="Line 422">
                <a:extLst>
                  <a:ext uri="{FF2B5EF4-FFF2-40B4-BE49-F238E27FC236}">
                    <a16:creationId xmlns:a16="http://schemas.microsoft.com/office/drawing/2014/main" id="{A3776013-6C12-7FBA-BD07-94A84E1EF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72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86" name="Line 423">
                <a:extLst>
                  <a:ext uri="{FF2B5EF4-FFF2-40B4-BE49-F238E27FC236}">
                    <a16:creationId xmlns:a16="http://schemas.microsoft.com/office/drawing/2014/main" id="{8F83A53F-58A4-A2C5-C66A-9F0416D94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87" name="Line 424">
                <a:extLst>
                  <a:ext uri="{FF2B5EF4-FFF2-40B4-BE49-F238E27FC236}">
                    <a16:creationId xmlns:a16="http://schemas.microsoft.com/office/drawing/2014/main" id="{7185BFC4-7452-802F-9A7E-ECD0E3F03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88" name="Line 425">
                <a:extLst>
                  <a:ext uri="{FF2B5EF4-FFF2-40B4-BE49-F238E27FC236}">
                    <a16:creationId xmlns:a16="http://schemas.microsoft.com/office/drawing/2014/main" id="{4A9ED2FE-FC7C-09CE-CA36-84A0E80E9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89" name="Line 426">
                <a:extLst>
                  <a:ext uri="{FF2B5EF4-FFF2-40B4-BE49-F238E27FC236}">
                    <a16:creationId xmlns:a16="http://schemas.microsoft.com/office/drawing/2014/main" id="{B35CB7BE-DE38-61D1-9D08-55F4F7D08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90" name="Line 427">
                <a:extLst>
                  <a:ext uri="{FF2B5EF4-FFF2-40B4-BE49-F238E27FC236}">
                    <a16:creationId xmlns:a16="http://schemas.microsoft.com/office/drawing/2014/main" id="{45A30006-465E-8BCE-9BC2-D17FA7F60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91" name="Line 428">
                <a:extLst>
                  <a:ext uri="{FF2B5EF4-FFF2-40B4-BE49-F238E27FC236}">
                    <a16:creationId xmlns:a16="http://schemas.microsoft.com/office/drawing/2014/main" id="{24F3FC48-F60E-A5A1-C1E4-EB30ECCBD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92" name="Line 429">
                <a:extLst>
                  <a:ext uri="{FF2B5EF4-FFF2-40B4-BE49-F238E27FC236}">
                    <a16:creationId xmlns:a16="http://schemas.microsoft.com/office/drawing/2014/main" id="{58D01E31-5D44-DAB7-6A6E-092947173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93" name="Line 430">
                <a:extLst>
                  <a:ext uri="{FF2B5EF4-FFF2-40B4-BE49-F238E27FC236}">
                    <a16:creationId xmlns:a16="http://schemas.microsoft.com/office/drawing/2014/main" id="{E7F64156-1EE4-3565-7558-CE1A69A8C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94" name="Line 431">
                <a:extLst>
                  <a:ext uri="{FF2B5EF4-FFF2-40B4-BE49-F238E27FC236}">
                    <a16:creationId xmlns:a16="http://schemas.microsoft.com/office/drawing/2014/main" id="{4C4435C2-A58A-A3CF-497D-29D578D5F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95" name="Line 432">
                <a:extLst>
                  <a:ext uri="{FF2B5EF4-FFF2-40B4-BE49-F238E27FC236}">
                    <a16:creationId xmlns:a16="http://schemas.microsoft.com/office/drawing/2014/main" id="{86F52E45-6B00-CB21-344D-66827EF4E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96" name="Line 433">
                <a:extLst>
                  <a:ext uri="{FF2B5EF4-FFF2-40B4-BE49-F238E27FC236}">
                    <a16:creationId xmlns:a16="http://schemas.microsoft.com/office/drawing/2014/main" id="{A94D149A-5673-DAAC-9801-3CE8AEFD7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97" name="Line 434">
                <a:extLst>
                  <a:ext uri="{FF2B5EF4-FFF2-40B4-BE49-F238E27FC236}">
                    <a16:creationId xmlns:a16="http://schemas.microsoft.com/office/drawing/2014/main" id="{2B77F9DD-0F9C-2C62-6803-BB0F2E112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98" name="Line 435">
                <a:extLst>
                  <a:ext uri="{FF2B5EF4-FFF2-40B4-BE49-F238E27FC236}">
                    <a16:creationId xmlns:a16="http://schemas.microsoft.com/office/drawing/2014/main" id="{F4AA6015-6FD5-6382-EBB5-86ADE9566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99" name="Line 436">
                <a:extLst>
                  <a:ext uri="{FF2B5EF4-FFF2-40B4-BE49-F238E27FC236}">
                    <a16:creationId xmlns:a16="http://schemas.microsoft.com/office/drawing/2014/main" id="{11AF6753-1891-6870-4C21-965651C35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00" name="Line 437">
                <a:extLst>
                  <a:ext uri="{FF2B5EF4-FFF2-40B4-BE49-F238E27FC236}">
                    <a16:creationId xmlns:a16="http://schemas.microsoft.com/office/drawing/2014/main" id="{8A65900E-7C99-4410-DE90-66B031997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01" name="Line 438">
                <a:extLst>
                  <a:ext uri="{FF2B5EF4-FFF2-40B4-BE49-F238E27FC236}">
                    <a16:creationId xmlns:a16="http://schemas.microsoft.com/office/drawing/2014/main" id="{BD78D4B2-BF0A-AE11-67C0-AA922F18F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02" name="Line 439">
                <a:extLst>
                  <a:ext uri="{FF2B5EF4-FFF2-40B4-BE49-F238E27FC236}">
                    <a16:creationId xmlns:a16="http://schemas.microsoft.com/office/drawing/2014/main" id="{472F7506-FF3B-71E9-1F97-8E6A14DDB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03" name="Line 440">
                <a:extLst>
                  <a:ext uri="{FF2B5EF4-FFF2-40B4-BE49-F238E27FC236}">
                    <a16:creationId xmlns:a16="http://schemas.microsoft.com/office/drawing/2014/main" id="{94252D4D-1B08-3599-65CC-1591E9F0D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04" name="Line 441">
                <a:extLst>
                  <a:ext uri="{FF2B5EF4-FFF2-40B4-BE49-F238E27FC236}">
                    <a16:creationId xmlns:a16="http://schemas.microsoft.com/office/drawing/2014/main" id="{6018B57E-FA4B-F1E7-D6BC-4EE004390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05" name="Line 442">
                <a:extLst>
                  <a:ext uri="{FF2B5EF4-FFF2-40B4-BE49-F238E27FC236}">
                    <a16:creationId xmlns:a16="http://schemas.microsoft.com/office/drawing/2014/main" id="{C997EBF3-9631-8C2E-EB6B-E2E1CEBC8C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06" name="Line 443">
                <a:extLst>
                  <a:ext uri="{FF2B5EF4-FFF2-40B4-BE49-F238E27FC236}">
                    <a16:creationId xmlns:a16="http://schemas.microsoft.com/office/drawing/2014/main" id="{E696E6F8-4ECE-5D43-4F6B-861817206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07" name="Line 444">
                <a:extLst>
                  <a:ext uri="{FF2B5EF4-FFF2-40B4-BE49-F238E27FC236}">
                    <a16:creationId xmlns:a16="http://schemas.microsoft.com/office/drawing/2014/main" id="{A476EF68-BD84-6D76-4D10-AAFB93FD0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08" name="Line 445">
                <a:extLst>
                  <a:ext uri="{FF2B5EF4-FFF2-40B4-BE49-F238E27FC236}">
                    <a16:creationId xmlns:a16="http://schemas.microsoft.com/office/drawing/2014/main" id="{67595625-9A6A-5D7A-DF50-FD0310EF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09" name="Line 446">
                <a:extLst>
                  <a:ext uri="{FF2B5EF4-FFF2-40B4-BE49-F238E27FC236}">
                    <a16:creationId xmlns:a16="http://schemas.microsoft.com/office/drawing/2014/main" id="{CEF6459A-902B-AE4F-EEF7-01F3A16C5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10" name="Line 447">
                <a:extLst>
                  <a:ext uri="{FF2B5EF4-FFF2-40B4-BE49-F238E27FC236}">
                    <a16:creationId xmlns:a16="http://schemas.microsoft.com/office/drawing/2014/main" id="{0658B658-240E-57C6-E536-8D55BD9D9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11" name="Line 448">
                <a:extLst>
                  <a:ext uri="{FF2B5EF4-FFF2-40B4-BE49-F238E27FC236}">
                    <a16:creationId xmlns:a16="http://schemas.microsoft.com/office/drawing/2014/main" id="{656669D4-A0B3-A808-2CDF-635A2DA89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12" name="Line 449">
                <a:extLst>
                  <a:ext uri="{FF2B5EF4-FFF2-40B4-BE49-F238E27FC236}">
                    <a16:creationId xmlns:a16="http://schemas.microsoft.com/office/drawing/2014/main" id="{2C7DD144-1E4D-A90E-9BB4-0FCEC96CD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13" name="Line 450">
                <a:extLst>
                  <a:ext uri="{FF2B5EF4-FFF2-40B4-BE49-F238E27FC236}">
                    <a16:creationId xmlns:a16="http://schemas.microsoft.com/office/drawing/2014/main" id="{40EB15BC-281E-7EBE-D659-6EAB6AAB5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14" name="Line 451">
                <a:extLst>
                  <a:ext uri="{FF2B5EF4-FFF2-40B4-BE49-F238E27FC236}">
                    <a16:creationId xmlns:a16="http://schemas.microsoft.com/office/drawing/2014/main" id="{9A023E91-29E4-5E37-84A5-B6A88821C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15" name="Line 452">
                <a:extLst>
                  <a:ext uri="{FF2B5EF4-FFF2-40B4-BE49-F238E27FC236}">
                    <a16:creationId xmlns:a16="http://schemas.microsoft.com/office/drawing/2014/main" id="{640EF382-3A03-0309-A21D-B9A0EE87E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16" name="Line 453">
                <a:extLst>
                  <a:ext uri="{FF2B5EF4-FFF2-40B4-BE49-F238E27FC236}">
                    <a16:creationId xmlns:a16="http://schemas.microsoft.com/office/drawing/2014/main" id="{CF8981DB-6F1E-7FFE-B970-E9FA372BF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17" name="Line 454">
                <a:extLst>
                  <a:ext uri="{FF2B5EF4-FFF2-40B4-BE49-F238E27FC236}">
                    <a16:creationId xmlns:a16="http://schemas.microsoft.com/office/drawing/2014/main" id="{ACA55CB6-FA49-C6C2-E366-D1A535047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18" name="Line 455">
                <a:extLst>
                  <a:ext uri="{FF2B5EF4-FFF2-40B4-BE49-F238E27FC236}">
                    <a16:creationId xmlns:a16="http://schemas.microsoft.com/office/drawing/2014/main" id="{CC51133D-3A76-D71A-E2CC-F4E8E1ADA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9151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19" name="Line 456">
                <a:extLst>
                  <a:ext uri="{FF2B5EF4-FFF2-40B4-BE49-F238E27FC236}">
                    <a16:creationId xmlns:a16="http://schemas.microsoft.com/office/drawing/2014/main" id="{8510D1DD-D339-1D44-7DEE-C40A55A38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63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20" name="Line 457">
                <a:extLst>
                  <a:ext uri="{FF2B5EF4-FFF2-40B4-BE49-F238E27FC236}">
                    <a16:creationId xmlns:a16="http://schemas.microsoft.com/office/drawing/2014/main" id="{6E137493-DA1A-5D1F-C052-8CE289B56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55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21" name="Line 458">
                <a:extLst>
                  <a:ext uri="{FF2B5EF4-FFF2-40B4-BE49-F238E27FC236}">
                    <a16:creationId xmlns:a16="http://schemas.microsoft.com/office/drawing/2014/main" id="{26A7CF63-CB27-29E0-E818-7D3DA742B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22" name="Line 459">
                <a:extLst>
                  <a:ext uri="{FF2B5EF4-FFF2-40B4-BE49-F238E27FC236}">
                    <a16:creationId xmlns:a16="http://schemas.microsoft.com/office/drawing/2014/main" id="{94D4C174-1B3D-D1E3-5564-C9DB455A2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55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23" name="Line 460">
                <a:extLst>
                  <a:ext uri="{FF2B5EF4-FFF2-40B4-BE49-F238E27FC236}">
                    <a16:creationId xmlns:a16="http://schemas.microsoft.com/office/drawing/2014/main" id="{E7BCE32B-D08E-225F-F51A-04BADA793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24" name="Line 461">
                <a:extLst>
                  <a:ext uri="{FF2B5EF4-FFF2-40B4-BE49-F238E27FC236}">
                    <a16:creationId xmlns:a16="http://schemas.microsoft.com/office/drawing/2014/main" id="{E0614FF4-644D-6227-B06C-F77B7ECF5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18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25" name="Line 462">
                <a:extLst>
                  <a:ext uri="{FF2B5EF4-FFF2-40B4-BE49-F238E27FC236}">
                    <a16:creationId xmlns:a16="http://schemas.microsoft.com/office/drawing/2014/main" id="{5DA36554-7376-7B0D-FAE7-E41B996A1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58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26" name="Line 463">
                <a:extLst>
                  <a:ext uri="{FF2B5EF4-FFF2-40B4-BE49-F238E27FC236}">
                    <a16:creationId xmlns:a16="http://schemas.microsoft.com/office/drawing/2014/main" id="{C2CB033A-FF3D-86EA-06EC-ACE349251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50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27" name="Line 464">
                <a:extLst>
                  <a:ext uri="{FF2B5EF4-FFF2-40B4-BE49-F238E27FC236}">
                    <a16:creationId xmlns:a16="http://schemas.microsoft.com/office/drawing/2014/main" id="{9F2845F8-F990-D62F-1741-AB9B7AA8C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1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28" name="Line 465">
                <a:extLst>
                  <a:ext uri="{FF2B5EF4-FFF2-40B4-BE49-F238E27FC236}">
                    <a16:creationId xmlns:a16="http://schemas.microsoft.com/office/drawing/2014/main" id="{E51CDC7D-AF48-7389-1D22-0FF757613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29" name="Line 466">
                <a:extLst>
                  <a:ext uri="{FF2B5EF4-FFF2-40B4-BE49-F238E27FC236}">
                    <a16:creationId xmlns:a16="http://schemas.microsoft.com/office/drawing/2014/main" id="{85E5AC69-1BE1-FFD4-FD6B-7069AB8F7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30" name="Line 467">
                <a:extLst>
                  <a:ext uri="{FF2B5EF4-FFF2-40B4-BE49-F238E27FC236}">
                    <a16:creationId xmlns:a16="http://schemas.microsoft.com/office/drawing/2014/main" id="{C2723E61-8262-ACA3-8020-7D467E6C1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31" name="Line 468">
                <a:extLst>
                  <a:ext uri="{FF2B5EF4-FFF2-40B4-BE49-F238E27FC236}">
                    <a16:creationId xmlns:a16="http://schemas.microsoft.com/office/drawing/2014/main" id="{9AE5A26A-DE77-3EC4-8068-3E3ED8FB4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5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32" name="Line 469">
                <a:extLst>
                  <a:ext uri="{FF2B5EF4-FFF2-40B4-BE49-F238E27FC236}">
                    <a16:creationId xmlns:a16="http://schemas.microsoft.com/office/drawing/2014/main" id="{DD7F8302-8FB3-EEAD-9A99-DA23F49D7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33" name="Line 470">
                <a:extLst>
                  <a:ext uri="{FF2B5EF4-FFF2-40B4-BE49-F238E27FC236}">
                    <a16:creationId xmlns:a16="http://schemas.microsoft.com/office/drawing/2014/main" id="{D2939E22-1F9F-8621-5971-0785C57CE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280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34" name="Line 471">
                <a:extLst>
                  <a:ext uri="{FF2B5EF4-FFF2-40B4-BE49-F238E27FC236}">
                    <a16:creationId xmlns:a16="http://schemas.microsoft.com/office/drawing/2014/main" id="{E3DD460B-3666-14CC-ED84-7C6B51AB2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35" name="Line 472">
                <a:extLst>
                  <a:ext uri="{FF2B5EF4-FFF2-40B4-BE49-F238E27FC236}">
                    <a16:creationId xmlns:a16="http://schemas.microsoft.com/office/drawing/2014/main" id="{68A618A1-A286-94C4-A461-70CF8FCE2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75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36" name="Line 473">
                <a:extLst>
                  <a:ext uri="{FF2B5EF4-FFF2-40B4-BE49-F238E27FC236}">
                    <a16:creationId xmlns:a16="http://schemas.microsoft.com/office/drawing/2014/main" id="{9A9AF065-6CE6-0B35-D667-F9EDDB7CA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3601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37" name="Line 474">
                <a:extLst>
                  <a:ext uri="{FF2B5EF4-FFF2-40B4-BE49-F238E27FC236}">
                    <a16:creationId xmlns:a16="http://schemas.microsoft.com/office/drawing/2014/main" id="{07C0E8D8-A2D2-6D50-2B2B-1DCA50143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38" name="Line 475">
                <a:extLst>
                  <a:ext uri="{FF2B5EF4-FFF2-40B4-BE49-F238E27FC236}">
                    <a16:creationId xmlns:a16="http://schemas.microsoft.com/office/drawing/2014/main" id="{9CAB0516-99AF-61AF-4D7F-8BE6385DA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39" name="Line 476">
                <a:extLst>
                  <a:ext uri="{FF2B5EF4-FFF2-40B4-BE49-F238E27FC236}">
                    <a16:creationId xmlns:a16="http://schemas.microsoft.com/office/drawing/2014/main" id="{2B28FF5E-D6FC-766B-211E-3071C985F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71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40" name="Line 477">
                <a:extLst>
                  <a:ext uri="{FF2B5EF4-FFF2-40B4-BE49-F238E27FC236}">
                    <a16:creationId xmlns:a16="http://schemas.microsoft.com/office/drawing/2014/main" id="{BB3B4E61-2A65-0EAC-A075-32D90DC88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58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41" name="Line 478">
                <a:extLst>
                  <a:ext uri="{FF2B5EF4-FFF2-40B4-BE49-F238E27FC236}">
                    <a16:creationId xmlns:a16="http://schemas.microsoft.com/office/drawing/2014/main" id="{697AEB0F-042C-1FC8-33DA-77A4493D1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29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42" name="Line 479">
                <a:extLst>
                  <a:ext uri="{FF2B5EF4-FFF2-40B4-BE49-F238E27FC236}">
                    <a16:creationId xmlns:a16="http://schemas.microsoft.com/office/drawing/2014/main" id="{43F2279B-D89B-BE23-0C7F-D948223B1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217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43" name="Line 480">
                <a:extLst>
                  <a:ext uri="{FF2B5EF4-FFF2-40B4-BE49-F238E27FC236}">
                    <a16:creationId xmlns:a16="http://schemas.microsoft.com/office/drawing/2014/main" id="{DA94A9FB-9E38-6B16-C8C8-9375075AD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88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44" name="Line 481">
                <a:extLst>
                  <a:ext uri="{FF2B5EF4-FFF2-40B4-BE49-F238E27FC236}">
                    <a16:creationId xmlns:a16="http://schemas.microsoft.com/office/drawing/2014/main" id="{10D12080-B4DD-7A30-1409-418615AB8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138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45" name="Line 482">
                <a:extLst>
                  <a:ext uri="{FF2B5EF4-FFF2-40B4-BE49-F238E27FC236}">
                    <a16:creationId xmlns:a16="http://schemas.microsoft.com/office/drawing/2014/main" id="{6AA9DB7A-064C-AABF-9254-72DE5B0F2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78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46" name="Line 483">
                <a:extLst>
                  <a:ext uri="{FF2B5EF4-FFF2-40B4-BE49-F238E27FC236}">
                    <a16:creationId xmlns:a16="http://schemas.microsoft.com/office/drawing/2014/main" id="{54A7A362-EE46-D0ED-938C-8DFD4838C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47" name="Line 484">
                <a:extLst>
                  <a:ext uri="{FF2B5EF4-FFF2-40B4-BE49-F238E27FC236}">
                    <a16:creationId xmlns:a16="http://schemas.microsoft.com/office/drawing/2014/main" id="{26A216B7-786B-3FD2-D103-6B6A1B6B1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48" name="Line 485">
                <a:extLst>
                  <a:ext uri="{FF2B5EF4-FFF2-40B4-BE49-F238E27FC236}">
                    <a16:creationId xmlns:a16="http://schemas.microsoft.com/office/drawing/2014/main" id="{F45FB4BE-D1A2-B54C-C6EA-9BA9B7E38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49" name="Line 486">
                <a:extLst>
                  <a:ext uri="{FF2B5EF4-FFF2-40B4-BE49-F238E27FC236}">
                    <a16:creationId xmlns:a16="http://schemas.microsoft.com/office/drawing/2014/main" id="{6A036C93-F843-0920-0D3B-6BAA3C028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50" name="Line 487">
                <a:extLst>
                  <a:ext uri="{FF2B5EF4-FFF2-40B4-BE49-F238E27FC236}">
                    <a16:creationId xmlns:a16="http://schemas.microsoft.com/office/drawing/2014/main" id="{85D6748B-DB8B-921E-050D-B0F5BF461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51" name="Line 488">
                <a:extLst>
                  <a:ext uri="{FF2B5EF4-FFF2-40B4-BE49-F238E27FC236}">
                    <a16:creationId xmlns:a16="http://schemas.microsoft.com/office/drawing/2014/main" id="{62A348E1-3D67-2A47-5A08-1B36298EA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52" name="Line 489">
                <a:extLst>
                  <a:ext uri="{FF2B5EF4-FFF2-40B4-BE49-F238E27FC236}">
                    <a16:creationId xmlns:a16="http://schemas.microsoft.com/office/drawing/2014/main" id="{11BF97E0-3A13-AFC9-E41F-925C94844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53" name="Line 490">
                <a:extLst>
                  <a:ext uri="{FF2B5EF4-FFF2-40B4-BE49-F238E27FC236}">
                    <a16:creationId xmlns:a16="http://schemas.microsoft.com/office/drawing/2014/main" id="{346C8E3F-4218-76C5-FC78-53E653366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54" name="Line 491">
                <a:extLst>
                  <a:ext uri="{FF2B5EF4-FFF2-40B4-BE49-F238E27FC236}">
                    <a16:creationId xmlns:a16="http://schemas.microsoft.com/office/drawing/2014/main" id="{80E4B7FD-4C48-B405-B049-EA20BDC4D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55" name="Line 492">
                <a:extLst>
                  <a:ext uri="{FF2B5EF4-FFF2-40B4-BE49-F238E27FC236}">
                    <a16:creationId xmlns:a16="http://schemas.microsoft.com/office/drawing/2014/main" id="{2CE32DDD-4D80-306D-6EA6-AD9D480C6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56" name="Line 493">
                <a:extLst>
                  <a:ext uri="{FF2B5EF4-FFF2-40B4-BE49-F238E27FC236}">
                    <a16:creationId xmlns:a16="http://schemas.microsoft.com/office/drawing/2014/main" id="{09DDB650-A3D1-552F-F999-C36FF11EE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92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57" name="Line 494">
                <a:extLst>
                  <a:ext uri="{FF2B5EF4-FFF2-40B4-BE49-F238E27FC236}">
                    <a16:creationId xmlns:a16="http://schemas.microsoft.com/office/drawing/2014/main" id="{A056304E-9738-6B4C-1574-34A0F47DC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32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58" name="Line 495">
                <a:extLst>
                  <a:ext uri="{FF2B5EF4-FFF2-40B4-BE49-F238E27FC236}">
                    <a16:creationId xmlns:a16="http://schemas.microsoft.com/office/drawing/2014/main" id="{7226DF5E-5D68-ED14-77FD-70D162555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92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59" name="Line 496">
                <a:extLst>
                  <a:ext uri="{FF2B5EF4-FFF2-40B4-BE49-F238E27FC236}">
                    <a16:creationId xmlns:a16="http://schemas.microsoft.com/office/drawing/2014/main" id="{60C7E247-50DE-9B10-F635-970018850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32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60" name="Line 497">
                <a:extLst>
                  <a:ext uri="{FF2B5EF4-FFF2-40B4-BE49-F238E27FC236}">
                    <a16:creationId xmlns:a16="http://schemas.microsoft.com/office/drawing/2014/main" id="{335E7F80-80D2-9DD2-65D0-6FEF16B73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24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61" name="Line 498">
                <a:extLst>
                  <a:ext uri="{FF2B5EF4-FFF2-40B4-BE49-F238E27FC236}">
                    <a16:creationId xmlns:a16="http://schemas.microsoft.com/office/drawing/2014/main" id="{06F4F4B6-7EA0-8E27-2A1E-140199A8E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95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62" name="Line 499">
                <a:extLst>
                  <a:ext uri="{FF2B5EF4-FFF2-40B4-BE49-F238E27FC236}">
                    <a16:creationId xmlns:a16="http://schemas.microsoft.com/office/drawing/2014/main" id="{86B09AE0-950A-9FA2-57D1-F8D27B57A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5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63" name="Line 500">
                <a:extLst>
                  <a:ext uri="{FF2B5EF4-FFF2-40B4-BE49-F238E27FC236}">
                    <a16:creationId xmlns:a16="http://schemas.microsoft.com/office/drawing/2014/main" id="{04ACBCEE-A6E7-6A6D-E52D-396793AE6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2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64" name="Line 501">
                <a:extLst>
                  <a:ext uri="{FF2B5EF4-FFF2-40B4-BE49-F238E27FC236}">
                    <a16:creationId xmlns:a16="http://schemas.microsoft.com/office/drawing/2014/main" id="{C2DE8905-6D7F-E429-9B56-53C574AFF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8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65" name="Line 502">
                <a:extLst>
                  <a:ext uri="{FF2B5EF4-FFF2-40B4-BE49-F238E27FC236}">
                    <a16:creationId xmlns:a16="http://schemas.microsoft.com/office/drawing/2014/main" id="{A2A12A1F-50C5-009D-2956-F4DC6FBEE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66" name="Line 503">
                <a:extLst>
                  <a:ext uri="{FF2B5EF4-FFF2-40B4-BE49-F238E27FC236}">
                    <a16:creationId xmlns:a16="http://schemas.microsoft.com/office/drawing/2014/main" id="{5B2C2349-E415-9E5A-4910-0C0F0328D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8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67" name="Line 504">
                <a:extLst>
                  <a:ext uri="{FF2B5EF4-FFF2-40B4-BE49-F238E27FC236}">
                    <a16:creationId xmlns:a16="http://schemas.microsoft.com/office/drawing/2014/main" id="{951D4613-F065-D5FC-CA83-45D87AD6E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68" name="Line 505">
                <a:extLst>
                  <a:ext uri="{FF2B5EF4-FFF2-40B4-BE49-F238E27FC236}">
                    <a16:creationId xmlns:a16="http://schemas.microsoft.com/office/drawing/2014/main" id="{75155B6E-8CFA-6501-E2BB-EE79F5ACB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8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69" name="Line 506">
                <a:extLst>
                  <a:ext uri="{FF2B5EF4-FFF2-40B4-BE49-F238E27FC236}">
                    <a16:creationId xmlns:a16="http://schemas.microsoft.com/office/drawing/2014/main" id="{D0905610-8862-BBF6-ACD2-A75071126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70" name="Line 507">
                <a:extLst>
                  <a:ext uri="{FF2B5EF4-FFF2-40B4-BE49-F238E27FC236}">
                    <a16:creationId xmlns:a16="http://schemas.microsoft.com/office/drawing/2014/main" id="{6E3FCD46-3925-0782-47CF-56801AA0A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8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71" name="Line 508">
                <a:extLst>
                  <a:ext uri="{FF2B5EF4-FFF2-40B4-BE49-F238E27FC236}">
                    <a16:creationId xmlns:a16="http://schemas.microsoft.com/office/drawing/2014/main" id="{08920B5B-F88C-EF6B-07C3-451E1AC50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72" name="Line 509">
                <a:extLst>
                  <a:ext uri="{FF2B5EF4-FFF2-40B4-BE49-F238E27FC236}">
                    <a16:creationId xmlns:a16="http://schemas.microsoft.com/office/drawing/2014/main" id="{AC591D20-0D30-8B42-7FC6-C31AC56F0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19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73" name="Line 510">
                <a:extLst>
                  <a:ext uri="{FF2B5EF4-FFF2-40B4-BE49-F238E27FC236}">
                    <a16:creationId xmlns:a16="http://schemas.microsoft.com/office/drawing/2014/main" id="{12836863-C12E-7950-ACEC-504191435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90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74" name="Line 511">
                <a:extLst>
                  <a:ext uri="{FF2B5EF4-FFF2-40B4-BE49-F238E27FC236}">
                    <a16:creationId xmlns:a16="http://schemas.microsoft.com/office/drawing/2014/main" id="{9F9A16BF-BAC9-03B5-2310-A6797EBC2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19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75" name="Line 512">
                <a:extLst>
                  <a:ext uri="{FF2B5EF4-FFF2-40B4-BE49-F238E27FC236}">
                    <a16:creationId xmlns:a16="http://schemas.microsoft.com/office/drawing/2014/main" id="{704722F3-9F1A-5306-28F3-512A27DDC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90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76" name="Line 513">
                <a:extLst>
                  <a:ext uri="{FF2B5EF4-FFF2-40B4-BE49-F238E27FC236}">
                    <a16:creationId xmlns:a16="http://schemas.microsoft.com/office/drawing/2014/main" id="{2F410438-FC6D-09AD-F645-F89A2EC93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05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77" name="Line 514">
                <a:extLst>
                  <a:ext uri="{FF2B5EF4-FFF2-40B4-BE49-F238E27FC236}">
                    <a16:creationId xmlns:a16="http://schemas.microsoft.com/office/drawing/2014/main" id="{AC06918C-68C4-EAEA-A388-DC16C4A3F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44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78" name="Line 515">
                <a:extLst>
                  <a:ext uri="{FF2B5EF4-FFF2-40B4-BE49-F238E27FC236}">
                    <a16:creationId xmlns:a16="http://schemas.microsoft.com/office/drawing/2014/main" id="{B3C28B61-CD82-DFE0-23DD-F82E92A1E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05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79" name="Line 516">
                <a:extLst>
                  <a:ext uri="{FF2B5EF4-FFF2-40B4-BE49-F238E27FC236}">
                    <a16:creationId xmlns:a16="http://schemas.microsoft.com/office/drawing/2014/main" id="{DD8B50D9-59D4-22BE-277E-ECC25BCC1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44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0" name="Line 517">
                <a:extLst>
                  <a:ext uri="{FF2B5EF4-FFF2-40B4-BE49-F238E27FC236}">
                    <a16:creationId xmlns:a16="http://schemas.microsoft.com/office/drawing/2014/main" id="{593E37D6-F7D9-C1C7-C16E-473AB2CF5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1" name="Line 518">
                <a:extLst>
                  <a:ext uri="{FF2B5EF4-FFF2-40B4-BE49-F238E27FC236}">
                    <a16:creationId xmlns:a16="http://schemas.microsoft.com/office/drawing/2014/main" id="{36C0AA81-3A23-93C0-3622-F366991AC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76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2" name="Freeform 519">
                <a:extLst>
                  <a:ext uri="{FF2B5EF4-FFF2-40B4-BE49-F238E27FC236}">
                    <a16:creationId xmlns:a16="http://schemas.microsoft.com/office/drawing/2014/main" id="{1ACEA1E7-1A16-896E-AD2A-6354B4EA6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649288"/>
                <a:ext cx="5311775" cy="1374775"/>
              </a:xfrm>
              <a:custGeom>
                <a:avLst/>
                <a:gdLst>
                  <a:gd name="T0" fmla="*/ 50 w 3346"/>
                  <a:gd name="T1" fmla="*/ 0 h 866"/>
                  <a:gd name="T2" fmla="*/ 146 w 3346"/>
                  <a:gd name="T3" fmla="*/ 16 h 866"/>
                  <a:gd name="T4" fmla="*/ 170 w 3346"/>
                  <a:gd name="T5" fmla="*/ 30 h 866"/>
                  <a:gd name="T6" fmla="*/ 180 w 3346"/>
                  <a:gd name="T7" fmla="*/ 46 h 866"/>
                  <a:gd name="T8" fmla="*/ 182 w 3346"/>
                  <a:gd name="T9" fmla="*/ 76 h 866"/>
                  <a:gd name="T10" fmla="*/ 184 w 3346"/>
                  <a:gd name="T11" fmla="*/ 108 h 866"/>
                  <a:gd name="T12" fmla="*/ 188 w 3346"/>
                  <a:gd name="T13" fmla="*/ 124 h 866"/>
                  <a:gd name="T14" fmla="*/ 190 w 3346"/>
                  <a:gd name="T15" fmla="*/ 138 h 866"/>
                  <a:gd name="T16" fmla="*/ 196 w 3346"/>
                  <a:gd name="T17" fmla="*/ 154 h 866"/>
                  <a:gd name="T18" fmla="*/ 198 w 3346"/>
                  <a:gd name="T19" fmla="*/ 187 h 866"/>
                  <a:gd name="T20" fmla="*/ 200 w 3346"/>
                  <a:gd name="T21" fmla="*/ 203 h 866"/>
                  <a:gd name="T22" fmla="*/ 218 w 3346"/>
                  <a:gd name="T23" fmla="*/ 217 h 866"/>
                  <a:gd name="T24" fmla="*/ 315 w 3346"/>
                  <a:gd name="T25" fmla="*/ 233 h 866"/>
                  <a:gd name="T26" fmla="*/ 333 w 3346"/>
                  <a:gd name="T27" fmla="*/ 249 h 866"/>
                  <a:gd name="T28" fmla="*/ 361 w 3346"/>
                  <a:gd name="T29" fmla="*/ 281 h 866"/>
                  <a:gd name="T30" fmla="*/ 367 w 3346"/>
                  <a:gd name="T31" fmla="*/ 311 h 866"/>
                  <a:gd name="T32" fmla="*/ 375 w 3346"/>
                  <a:gd name="T33" fmla="*/ 327 h 866"/>
                  <a:gd name="T34" fmla="*/ 387 w 3346"/>
                  <a:gd name="T35" fmla="*/ 359 h 866"/>
                  <a:gd name="T36" fmla="*/ 395 w 3346"/>
                  <a:gd name="T37" fmla="*/ 373 h 866"/>
                  <a:gd name="T38" fmla="*/ 487 w 3346"/>
                  <a:gd name="T39" fmla="*/ 389 h 866"/>
                  <a:gd name="T40" fmla="*/ 585 w 3346"/>
                  <a:gd name="T41" fmla="*/ 405 h 866"/>
                  <a:gd name="T42" fmla="*/ 587 w 3346"/>
                  <a:gd name="T43" fmla="*/ 421 h 866"/>
                  <a:gd name="T44" fmla="*/ 597 w 3346"/>
                  <a:gd name="T45" fmla="*/ 437 h 866"/>
                  <a:gd name="T46" fmla="*/ 659 w 3346"/>
                  <a:gd name="T47" fmla="*/ 453 h 866"/>
                  <a:gd name="T48" fmla="*/ 665 w 3346"/>
                  <a:gd name="T49" fmla="*/ 469 h 866"/>
                  <a:gd name="T50" fmla="*/ 783 w 3346"/>
                  <a:gd name="T51" fmla="*/ 485 h 866"/>
                  <a:gd name="T52" fmla="*/ 973 w 3346"/>
                  <a:gd name="T53" fmla="*/ 501 h 866"/>
                  <a:gd name="T54" fmla="*/ 985 w 3346"/>
                  <a:gd name="T55" fmla="*/ 517 h 866"/>
                  <a:gd name="T56" fmla="*/ 1180 w 3346"/>
                  <a:gd name="T57" fmla="*/ 533 h 866"/>
                  <a:gd name="T58" fmla="*/ 1238 w 3346"/>
                  <a:gd name="T59" fmla="*/ 549 h 866"/>
                  <a:gd name="T60" fmla="*/ 1358 w 3346"/>
                  <a:gd name="T61" fmla="*/ 567 h 866"/>
                  <a:gd name="T62" fmla="*/ 1386 w 3346"/>
                  <a:gd name="T63" fmla="*/ 583 h 866"/>
                  <a:gd name="T64" fmla="*/ 1426 w 3346"/>
                  <a:gd name="T65" fmla="*/ 599 h 866"/>
                  <a:gd name="T66" fmla="*/ 1490 w 3346"/>
                  <a:gd name="T67" fmla="*/ 617 h 866"/>
                  <a:gd name="T68" fmla="*/ 1562 w 3346"/>
                  <a:gd name="T69" fmla="*/ 633 h 866"/>
                  <a:gd name="T70" fmla="*/ 1622 w 3346"/>
                  <a:gd name="T71" fmla="*/ 651 h 866"/>
                  <a:gd name="T72" fmla="*/ 1764 w 3346"/>
                  <a:gd name="T73" fmla="*/ 667 h 866"/>
                  <a:gd name="T74" fmla="*/ 1925 w 3346"/>
                  <a:gd name="T75" fmla="*/ 703 h 866"/>
                  <a:gd name="T76" fmla="*/ 1933 w 3346"/>
                  <a:gd name="T77" fmla="*/ 719 h 866"/>
                  <a:gd name="T78" fmla="*/ 2055 w 3346"/>
                  <a:gd name="T79" fmla="*/ 737 h 866"/>
                  <a:gd name="T80" fmla="*/ 2155 w 3346"/>
                  <a:gd name="T81" fmla="*/ 755 h 866"/>
                  <a:gd name="T82" fmla="*/ 2413 w 3346"/>
                  <a:gd name="T83" fmla="*/ 771 h 866"/>
                  <a:gd name="T84" fmla="*/ 2539 w 3346"/>
                  <a:gd name="T85" fmla="*/ 790 h 866"/>
                  <a:gd name="T86" fmla="*/ 2581 w 3346"/>
                  <a:gd name="T87" fmla="*/ 810 h 866"/>
                  <a:gd name="T88" fmla="*/ 2589 w 3346"/>
                  <a:gd name="T89" fmla="*/ 838 h 866"/>
                  <a:gd name="T90" fmla="*/ 3346 w 3346"/>
                  <a:gd name="T91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46" h="866">
                    <a:moveTo>
                      <a:pt x="0" y="0"/>
                    </a:moveTo>
                    <a:lnTo>
                      <a:pt x="50" y="0"/>
                    </a:lnTo>
                    <a:lnTo>
                      <a:pt x="50" y="16"/>
                    </a:lnTo>
                    <a:lnTo>
                      <a:pt x="146" y="16"/>
                    </a:lnTo>
                    <a:lnTo>
                      <a:pt x="146" y="30"/>
                    </a:lnTo>
                    <a:lnTo>
                      <a:pt x="170" y="30"/>
                    </a:lnTo>
                    <a:lnTo>
                      <a:pt x="170" y="46"/>
                    </a:lnTo>
                    <a:lnTo>
                      <a:pt x="180" y="46"/>
                    </a:lnTo>
                    <a:lnTo>
                      <a:pt x="180" y="76"/>
                    </a:lnTo>
                    <a:lnTo>
                      <a:pt x="182" y="76"/>
                    </a:lnTo>
                    <a:lnTo>
                      <a:pt x="182" y="108"/>
                    </a:lnTo>
                    <a:lnTo>
                      <a:pt x="184" y="108"/>
                    </a:lnTo>
                    <a:lnTo>
                      <a:pt x="184" y="124"/>
                    </a:lnTo>
                    <a:lnTo>
                      <a:pt x="188" y="124"/>
                    </a:lnTo>
                    <a:lnTo>
                      <a:pt x="188" y="138"/>
                    </a:lnTo>
                    <a:lnTo>
                      <a:pt x="190" y="138"/>
                    </a:lnTo>
                    <a:lnTo>
                      <a:pt x="190" y="154"/>
                    </a:lnTo>
                    <a:lnTo>
                      <a:pt x="196" y="154"/>
                    </a:lnTo>
                    <a:lnTo>
                      <a:pt x="196" y="187"/>
                    </a:lnTo>
                    <a:lnTo>
                      <a:pt x="198" y="187"/>
                    </a:lnTo>
                    <a:lnTo>
                      <a:pt x="198" y="203"/>
                    </a:lnTo>
                    <a:lnTo>
                      <a:pt x="200" y="203"/>
                    </a:lnTo>
                    <a:lnTo>
                      <a:pt x="200" y="217"/>
                    </a:lnTo>
                    <a:lnTo>
                      <a:pt x="218" y="217"/>
                    </a:lnTo>
                    <a:lnTo>
                      <a:pt x="218" y="233"/>
                    </a:lnTo>
                    <a:lnTo>
                      <a:pt x="315" y="233"/>
                    </a:lnTo>
                    <a:lnTo>
                      <a:pt x="315" y="249"/>
                    </a:lnTo>
                    <a:lnTo>
                      <a:pt x="333" y="249"/>
                    </a:lnTo>
                    <a:lnTo>
                      <a:pt x="333" y="281"/>
                    </a:lnTo>
                    <a:lnTo>
                      <a:pt x="361" y="281"/>
                    </a:lnTo>
                    <a:lnTo>
                      <a:pt x="361" y="311"/>
                    </a:lnTo>
                    <a:lnTo>
                      <a:pt x="367" y="311"/>
                    </a:lnTo>
                    <a:lnTo>
                      <a:pt x="367" y="327"/>
                    </a:lnTo>
                    <a:lnTo>
                      <a:pt x="375" y="327"/>
                    </a:lnTo>
                    <a:lnTo>
                      <a:pt x="375" y="359"/>
                    </a:lnTo>
                    <a:lnTo>
                      <a:pt x="387" y="359"/>
                    </a:lnTo>
                    <a:lnTo>
                      <a:pt x="387" y="373"/>
                    </a:lnTo>
                    <a:lnTo>
                      <a:pt x="395" y="373"/>
                    </a:lnTo>
                    <a:lnTo>
                      <a:pt x="395" y="389"/>
                    </a:lnTo>
                    <a:lnTo>
                      <a:pt x="487" y="389"/>
                    </a:lnTo>
                    <a:lnTo>
                      <a:pt x="487" y="405"/>
                    </a:lnTo>
                    <a:lnTo>
                      <a:pt x="585" y="405"/>
                    </a:lnTo>
                    <a:lnTo>
                      <a:pt x="585" y="421"/>
                    </a:lnTo>
                    <a:lnTo>
                      <a:pt x="587" y="421"/>
                    </a:lnTo>
                    <a:lnTo>
                      <a:pt x="587" y="437"/>
                    </a:lnTo>
                    <a:lnTo>
                      <a:pt x="597" y="437"/>
                    </a:lnTo>
                    <a:lnTo>
                      <a:pt x="597" y="453"/>
                    </a:lnTo>
                    <a:lnTo>
                      <a:pt x="659" y="453"/>
                    </a:lnTo>
                    <a:lnTo>
                      <a:pt x="659" y="469"/>
                    </a:lnTo>
                    <a:lnTo>
                      <a:pt x="665" y="469"/>
                    </a:lnTo>
                    <a:lnTo>
                      <a:pt x="665" y="485"/>
                    </a:lnTo>
                    <a:lnTo>
                      <a:pt x="783" y="485"/>
                    </a:lnTo>
                    <a:lnTo>
                      <a:pt x="783" y="501"/>
                    </a:lnTo>
                    <a:lnTo>
                      <a:pt x="973" y="501"/>
                    </a:lnTo>
                    <a:lnTo>
                      <a:pt x="973" y="517"/>
                    </a:lnTo>
                    <a:lnTo>
                      <a:pt x="985" y="517"/>
                    </a:lnTo>
                    <a:lnTo>
                      <a:pt x="985" y="533"/>
                    </a:lnTo>
                    <a:lnTo>
                      <a:pt x="1180" y="533"/>
                    </a:lnTo>
                    <a:lnTo>
                      <a:pt x="1180" y="549"/>
                    </a:lnTo>
                    <a:lnTo>
                      <a:pt x="1238" y="549"/>
                    </a:lnTo>
                    <a:lnTo>
                      <a:pt x="1238" y="567"/>
                    </a:lnTo>
                    <a:lnTo>
                      <a:pt x="1358" y="567"/>
                    </a:lnTo>
                    <a:lnTo>
                      <a:pt x="1358" y="583"/>
                    </a:lnTo>
                    <a:lnTo>
                      <a:pt x="1386" y="583"/>
                    </a:lnTo>
                    <a:lnTo>
                      <a:pt x="1386" y="599"/>
                    </a:lnTo>
                    <a:lnTo>
                      <a:pt x="1426" y="599"/>
                    </a:lnTo>
                    <a:lnTo>
                      <a:pt x="1426" y="617"/>
                    </a:lnTo>
                    <a:lnTo>
                      <a:pt x="1490" y="617"/>
                    </a:lnTo>
                    <a:lnTo>
                      <a:pt x="1490" y="633"/>
                    </a:lnTo>
                    <a:lnTo>
                      <a:pt x="1562" y="633"/>
                    </a:lnTo>
                    <a:lnTo>
                      <a:pt x="1562" y="651"/>
                    </a:lnTo>
                    <a:lnTo>
                      <a:pt x="1622" y="651"/>
                    </a:lnTo>
                    <a:lnTo>
                      <a:pt x="1622" y="667"/>
                    </a:lnTo>
                    <a:lnTo>
                      <a:pt x="1764" y="667"/>
                    </a:lnTo>
                    <a:lnTo>
                      <a:pt x="1764" y="703"/>
                    </a:lnTo>
                    <a:lnTo>
                      <a:pt x="1925" y="703"/>
                    </a:lnTo>
                    <a:lnTo>
                      <a:pt x="1925" y="719"/>
                    </a:lnTo>
                    <a:lnTo>
                      <a:pt x="1933" y="719"/>
                    </a:lnTo>
                    <a:lnTo>
                      <a:pt x="1933" y="737"/>
                    </a:lnTo>
                    <a:lnTo>
                      <a:pt x="2055" y="737"/>
                    </a:lnTo>
                    <a:lnTo>
                      <a:pt x="2055" y="755"/>
                    </a:lnTo>
                    <a:lnTo>
                      <a:pt x="2155" y="755"/>
                    </a:lnTo>
                    <a:lnTo>
                      <a:pt x="2155" y="771"/>
                    </a:lnTo>
                    <a:lnTo>
                      <a:pt x="2413" y="771"/>
                    </a:lnTo>
                    <a:lnTo>
                      <a:pt x="2413" y="790"/>
                    </a:lnTo>
                    <a:lnTo>
                      <a:pt x="2539" y="790"/>
                    </a:lnTo>
                    <a:lnTo>
                      <a:pt x="2539" y="810"/>
                    </a:lnTo>
                    <a:lnTo>
                      <a:pt x="2581" y="810"/>
                    </a:lnTo>
                    <a:lnTo>
                      <a:pt x="2581" y="838"/>
                    </a:lnTo>
                    <a:lnTo>
                      <a:pt x="2589" y="838"/>
                    </a:lnTo>
                    <a:lnTo>
                      <a:pt x="2589" y="866"/>
                    </a:lnTo>
                    <a:lnTo>
                      <a:pt x="3346" y="866"/>
                    </a:lnTo>
                  </a:path>
                </a:pathLst>
              </a:custGeom>
              <a:noFill/>
              <a:ln w="12700" cap="flat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3" name="Line 521">
                <a:extLst>
                  <a:ext uri="{FF2B5EF4-FFF2-40B4-BE49-F238E27FC236}">
                    <a16:creationId xmlns:a16="http://schemas.microsoft.com/office/drawing/2014/main" id="{3B65BFCD-24F7-0B96-6545-825B22A49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4" name="Line 522">
                <a:extLst>
                  <a:ext uri="{FF2B5EF4-FFF2-40B4-BE49-F238E27FC236}">
                    <a16:creationId xmlns:a16="http://schemas.microsoft.com/office/drawing/2014/main" id="{023FBDA6-9BF2-6C6F-5625-9AA3120C4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5" name="Line 523">
                <a:extLst>
                  <a:ext uri="{FF2B5EF4-FFF2-40B4-BE49-F238E27FC236}">
                    <a16:creationId xmlns:a16="http://schemas.microsoft.com/office/drawing/2014/main" id="{2A5EAF5E-964E-8C39-FA24-4592BAC80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6" name="Line 524">
                <a:extLst>
                  <a:ext uri="{FF2B5EF4-FFF2-40B4-BE49-F238E27FC236}">
                    <a16:creationId xmlns:a16="http://schemas.microsoft.com/office/drawing/2014/main" id="{27E8DE39-C103-E94A-76A0-66CCD5E80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7" name="Line 525">
                <a:extLst>
                  <a:ext uri="{FF2B5EF4-FFF2-40B4-BE49-F238E27FC236}">
                    <a16:creationId xmlns:a16="http://schemas.microsoft.com/office/drawing/2014/main" id="{258CFE6C-ECBE-347E-176C-1109DADAC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8" name="Line 526">
                <a:extLst>
                  <a:ext uri="{FF2B5EF4-FFF2-40B4-BE49-F238E27FC236}">
                    <a16:creationId xmlns:a16="http://schemas.microsoft.com/office/drawing/2014/main" id="{217D6AA8-26AE-033E-DC55-9C9CE63D6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9" name="Line 527">
                <a:extLst>
                  <a:ext uri="{FF2B5EF4-FFF2-40B4-BE49-F238E27FC236}">
                    <a16:creationId xmlns:a16="http://schemas.microsoft.com/office/drawing/2014/main" id="{02095D9E-334C-A4EC-64FD-854B49163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90" name="Line 528">
                <a:extLst>
                  <a:ext uri="{FF2B5EF4-FFF2-40B4-BE49-F238E27FC236}">
                    <a16:creationId xmlns:a16="http://schemas.microsoft.com/office/drawing/2014/main" id="{5E4A6C69-97D2-F64B-40FB-B897D9E9F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91" name="Line 529">
                <a:extLst>
                  <a:ext uri="{FF2B5EF4-FFF2-40B4-BE49-F238E27FC236}">
                    <a16:creationId xmlns:a16="http://schemas.microsoft.com/office/drawing/2014/main" id="{96AD49B5-4AFB-BF54-F80F-6427030A5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92" name="Line 530">
                <a:extLst>
                  <a:ext uri="{FF2B5EF4-FFF2-40B4-BE49-F238E27FC236}">
                    <a16:creationId xmlns:a16="http://schemas.microsoft.com/office/drawing/2014/main" id="{AAA81859-F770-8B30-BD67-7B3608608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93" name="Line 531">
                <a:extLst>
                  <a:ext uri="{FF2B5EF4-FFF2-40B4-BE49-F238E27FC236}">
                    <a16:creationId xmlns:a16="http://schemas.microsoft.com/office/drawing/2014/main" id="{F636A6DC-1B94-A30B-2ED9-753885B07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5901" y="6969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94" name="Line 532">
                <a:extLst>
                  <a:ext uri="{FF2B5EF4-FFF2-40B4-BE49-F238E27FC236}">
                    <a16:creationId xmlns:a16="http://schemas.microsoft.com/office/drawing/2014/main" id="{FF620E7C-F6A3-3C27-DA02-ADE0AD3EA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9876" y="642938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95" name="Line 533">
                <a:extLst>
                  <a:ext uri="{FF2B5EF4-FFF2-40B4-BE49-F238E27FC236}">
                    <a16:creationId xmlns:a16="http://schemas.microsoft.com/office/drawing/2014/main" id="{76362C44-3E70-17C7-2D1A-315798C05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826" y="846138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96" name="Line 534">
                <a:extLst>
                  <a:ext uri="{FF2B5EF4-FFF2-40B4-BE49-F238E27FC236}">
                    <a16:creationId xmlns:a16="http://schemas.microsoft.com/office/drawing/2014/main" id="{3BB46040-3AAC-94D1-C3E5-7F9A47F2D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7976" y="788988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97" name="Line 535">
                <a:extLst>
                  <a:ext uri="{FF2B5EF4-FFF2-40B4-BE49-F238E27FC236}">
                    <a16:creationId xmlns:a16="http://schemas.microsoft.com/office/drawing/2014/main" id="{1796277A-786F-FA7E-E292-317FC46AF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9876" y="9461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98" name="Line 536">
                <a:extLst>
                  <a:ext uri="{FF2B5EF4-FFF2-40B4-BE49-F238E27FC236}">
                    <a16:creationId xmlns:a16="http://schemas.microsoft.com/office/drawing/2014/main" id="{E1601370-FF17-EBE1-23EA-3E0E5FE4C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7026" y="88741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99" name="Line 537">
                <a:extLst>
                  <a:ext uri="{FF2B5EF4-FFF2-40B4-BE49-F238E27FC236}">
                    <a16:creationId xmlns:a16="http://schemas.microsoft.com/office/drawing/2014/main" id="{4F396108-E942-50C2-9A4C-0AF6DDEEE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2139" y="126682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00" name="Line 538">
                <a:extLst>
                  <a:ext uri="{FF2B5EF4-FFF2-40B4-BE49-F238E27FC236}">
                    <a16:creationId xmlns:a16="http://schemas.microsoft.com/office/drawing/2014/main" id="{E59B52FD-5700-9E57-A4A3-19EC68A84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289" y="12128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01" name="Line 539">
                <a:extLst>
                  <a:ext uri="{FF2B5EF4-FFF2-40B4-BE49-F238E27FC236}">
                    <a16:creationId xmlns:a16="http://schemas.microsoft.com/office/drawing/2014/main" id="{704E6E52-C043-85F9-FBBB-104127B30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4839" y="12668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02" name="Line 540">
                <a:extLst>
                  <a:ext uri="{FF2B5EF4-FFF2-40B4-BE49-F238E27FC236}">
                    <a16:creationId xmlns:a16="http://schemas.microsoft.com/office/drawing/2014/main" id="{F04989DA-F16C-AF21-3631-5720A08A0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8814" y="12128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03" name="Line 541">
                <a:extLst>
                  <a:ext uri="{FF2B5EF4-FFF2-40B4-BE49-F238E27FC236}">
                    <a16:creationId xmlns:a16="http://schemas.microsoft.com/office/drawing/2014/main" id="{52B24BFF-8F9C-3A2A-E135-3D48CB6C7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114" y="12668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04" name="Line 542">
                <a:extLst>
                  <a:ext uri="{FF2B5EF4-FFF2-40B4-BE49-F238E27FC236}">
                    <a16:creationId xmlns:a16="http://schemas.microsoft.com/office/drawing/2014/main" id="{5EF187CD-B40B-8488-820F-FE45B5F5B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0089" y="12128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05" name="Line 543">
                <a:extLst>
                  <a:ext uri="{FF2B5EF4-FFF2-40B4-BE49-F238E27FC236}">
                    <a16:creationId xmlns:a16="http://schemas.microsoft.com/office/drawing/2014/main" id="{A257FF59-EAE9-3C9E-F66C-49C6DE790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5089" y="14446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06" name="Line 544">
                <a:extLst>
                  <a:ext uri="{FF2B5EF4-FFF2-40B4-BE49-F238E27FC236}">
                    <a16:creationId xmlns:a16="http://schemas.microsoft.com/office/drawing/2014/main" id="{480E08BE-2FAB-9C33-9415-5FDE3C055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2239" y="1387476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07" name="Line 545">
                <a:extLst>
                  <a:ext uri="{FF2B5EF4-FFF2-40B4-BE49-F238E27FC236}">
                    <a16:creationId xmlns:a16="http://schemas.microsoft.com/office/drawing/2014/main" id="{49757F94-A38D-4FDE-399C-939A00EC3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2239" y="14446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08" name="Line 546">
                <a:extLst>
                  <a:ext uri="{FF2B5EF4-FFF2-40B4-BE49-F238E27FC236}">
                    <a16:creationId xmlns:a16="http://schemas.microsoft.com/office/drawing/2014/main" id="{A4CB23C3-5C36-9007-C123-0BAD99754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6214" y="1387476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09" name="Line 547">
                <a:extLst>
                  <a:ext uri="{FF2B5EF4-FFF2-40B4-BE49-F238E27FC236}">
                    <a16:creationId xmlns:a16="http://schemas.microsoft.com/office/drawing/2014/main" id="{0C1D1EFD-1201-9752-0805-9C3A0C63F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4464" y="14446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10" name="Line 548">
                <a:extLst>
                  <a:ext uri="{FF2B5EF4-FFF2-40B4-BE49-F238E27FC236}">
                    <a16:creationId xmlns:a16="http://schemas.microsoft.com/office/drawing/2014/main" id="{5F95E647-704A-36E6-F74F-17ABE1384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8439" y="1387476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11" name="Line 549">
                <a:extLst>
                  <a:ext uri="{FF2B5EF4-FFF2-40B4-BE49-F238E27FC236}">
                    <a16:creationId xmlns:a16="http://schemas.microsoft.com/office/drawing/2014/main" id="{3D9CA154-D268-3F98-4DEE-BD1DC0705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9239" y="14700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12" name="Line 550">
                <a:extLst>
                  <a:ext uri="{FF2B5EF4-FFF2-40B4-BE49-F238E27FC236}">
                    <a16:creationId xmlns:a16="http://schemas.microsoft.com/office/drawing/2014/main" id="{EA3CE42C-9C29-7314-F7B6-4388E350E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6389" y="1412876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13" name="Line 551">
                <a:extLst>
                  <a:ext uri="{FF2B5EF4-FFF2-40B4-BE49-F238E27FC236}">
                    <a16:creationId xmlns:a16="http://schemas.microsoft.com/office/drawing/2014/main" id="{42EDD7E4-9F6E-77AF-8EA7-2D52BA6C7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3401" y="14954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14" name="Line 552">
                <a:extLst>
                  <a:ext uri="{FF2B5EF4-FFF2-40B4-BE49-F238E27FC236}">
                    <a16:creationId xmlns:a16="http://schemas.microsoft.com/office/drawing/2014/main" id="{522A8180-88D5-F26D-1BF7-8F9AF8F09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7376" y="14414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15" name="Line 553">
                <a:extLst>
                  <a:ext uri="{FF2B5EF4-FFF2-40B4-BE49-F238E27FC236}">
                    <a16:creationId xmlns:a16="http://schemas.microsoft.com/office/drawing/2014/main" id="{E5BFFB69-751F-3C53-F214-6E4B65E86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4201" y="152082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16" name="Line 554">
                <a:extLst>
                  <a:ext uri="{FF2B5EF4-FFF2-40B4-BE49-F238E27FC236}">
                    <a16:creationId xmlns:a16="http://schemas.microsoft.com/office/drawing/2014/main" id="{329B0202-C861-0B44-D7D3-389506036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1351" y="14668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17" name="Line 555">
                <a:extLst>
                  <a:ext uri="{FF2B5EF4-FFF2-40B4-BE49-F238E27FC236}">
                    <a16:creationId xmlns:a16="http://schemas.microsoft.com/office/drawing/2014/main" id="{DA7925AB-3761-3483-8BEA-568C56E61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5026" y="15494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18" name="Line 556">
                <a:extLst>
                  <a:ext uri="{FF2B5EF4-FFF2-40B4-BE49-F238E27FC236}">
                    <a16:creationId xmlns:a16="http://schemas.microsoft.com/office/drawing/2014/main" id="{4DC9209F-AF98-0966-649E-2237F88F0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2176" y="149225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19" name="Line 557">
                <a:extLst>
                  <a:ext uri="{FF2B5EF4-FFF2-40B4-BE49-F238E27FC236}">
                    <a16:creationId xmlns:a16="http://schemas.microsoft.com/office/drawing/2014/main" id="{6D605A17-2B9B-56DE-F234-89FBC59DB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1701" y="1600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20" name="Line 558">
                <a:extLst>
                  <a:ext uri="{FF2B5EF4-FFF2-40B4-BE49-F238E27FC236}">
                    <a16:creationId xmlns:a16="http://schemas.microsoft.com/office/drawing/2014/main" id="{AC57A7C4-B565-F9CA-668D-9E6A030A6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8851" y="1546226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21" name="Line 559">
                <a:extLst>
                  <a:ext uri="{FF2B5EF4-FFF2-40B4-BE49-F238E27FC236}">
                    <a16:creationId xmlns:a16="http://schemas.microsoft.com/office/drawing/2014/main" id="{E5FEAE35-91BD-63F4-38DE-F82578751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1101" y="168275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22" name="Line 560">
                <a:extLst>
                  <a:ext uri="{FF2B5EF4-FFF2-40B4-BE49-F238E27FC236}">
                    <a16:creationId xmlns:a16="http://schemas.microsoft.com/office/drawing/2014/main" id="{BABBADA7-2275-3A90-8C33-D0A7A99C0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1" y="1625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23" name="Line 561">
                <a:extLst>
                  <a:ext uri="{FF2B5EF4-FFF2-40B4-BE49-F238E27FC236}">
                    <a16:creationId xmlns:a16="http://schemas.microsoft.com/office/drawing/2014/main" id="{33E3E0E4-58A5-7206-CA52-C4D1DE089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851" y="16827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24" name="Line 562">
                <a:extLst>
                  <a:ext uri="{FF2B5EF4-FFF2-40B4-BE49-F238E27FC236}">
                    <a16:creationId xmlns:a16="http://schemas.microsoft.com/office/drawing/2014/main" id="{F4F0A3F7-D748-8CB6-6FA9-F6D49DB1E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6826" y="1625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25" name="Line 563">
                <a:extLst>
                  <a:ext uri="{FF2B5EF4-FFF2-40B4-BE49-F238E27FC236}">
                    <a16:creationId xmlns:a16="http://schemas.microsoft.com/office/drawing/2014/main" id="{910F83B1-2E16-1374-805F-845DFCA9A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2376" y="16827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26" name="Line 564">
                <a:extLst>
                  <a:ext uri="{FF2B5EF4-FFF2-40B4-BE49-F238E27FC236}">
                    <a16:creationId xmlns:a16="http://schemas.microsoft.com/office/drawing/2014/main" id="{5EE017D0-41F8-5F5B-76B7-6B37CE0A3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9526" y="1625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27" name="Line 565">
                <a:extLst>
                  <a:ext uri="{FF2B5EF4-FFF2-40B4-BE49-F238E27FC236}">
                    <a16:creationId xmlns:a16="http://schemas.microsoft.com/office/drawing/2014/main" id="{1A90AAE3-38E6-545A-D60E-08AA9E392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4601" y="16827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28" name="Line 566">
                <a:extLst>
                  <a:ext uri="{FF2B5EF4-FFF2-40B4-BE49-F238E27FC236}">
                    <a16:creationId xmlns:a16="http://schemas.microsoft.com/office/drawing/2014/main" id="{52158FD3-D24B-4666-C08D-82E4D677D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1751" y="1625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29" name="Line 567">
                <a:extLst>
                  <a:ext uri="{FF2B5EF4-FFF2-40B4-BE49-F238E27FC236}">
                    <a16:creationId xmlns:a16="http://schemas.microsoft.com/office/drawing/2014/main" id="{FA60FC5A-0A95-F922-8BFD-98182E5F8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9" y="18478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30" name="Line 568">
                <a:extLst>
                  <a:ext uri="{FF2B5EF4-FFF2-40B4-BE49-F238E27FC236}">
                    <a16:creationId xmlns:a16="http://schemas.microsoft.com/office/drawing/2014/main" id="{BFE21176-3A6A-2CE3-5348-0B33716ED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179070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31" name="Line 569">
                <a:extLst>
                  <a:ext uri="{FF2B5EF4-FFF2-40B4-BE49-F238E27FC236}">
                    <a16:creationId xmlns:a16="http://schemas.microsoft.com/office/drawing/2014/main" id="{0E863F0F-9CD3-C54D-168D-929FA95F9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9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32" name="Line 570">
                <a:extLst>
                  <a:ext uri="{FF2B5EF4-FFF2-40B4-BE49-F238E27FC236}">
                    <a16:creationId xmlns:a16="http://schemas.microsoft.com/office/drawing/2014/main" id="{371853C2-5E08-54CD-CADA-7B91A9680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1614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33" name="Line 571">
                <a:extLst>
                  <a:ext uri="{FF2B5EF4-FFF2-40B4-BE49-F238E27FC236}">
                    <a16:creationId xmlns:a16="http://schemas.microsoft.com/office/drawing/2014/main" id="{6ED8C0EE-D6F9-162B-DF66-1A9204E6E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9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34" name="Line 572">
                <a:extLst>
                  <a:ext uri="{FF2B5EF4-FFF2-40B4-BE49-F238E27FC236}">
                    <a16:creationId xmlns:a16="http://schemas.microsoft.com/office/drawing/2014/main" id="{D98D6878-E794-EB10-5028-EB1D7E749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35" name="Line 573">
                <a:extLst>
                  <a:ext uri="{FF2B5EF4-FFF2-40B4-BE49-F238E27FC236}">
                    <a16:creationId xmlns:a16="http://schemas.microsoft.com/office/drawing/2014/main" id="{7681B0F7-BEEC-9336-FE13-2081AD296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9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36" name="Line 574">
                <a:extLst>
                  <a:ext uri="{FF2B5EF4-FFF2-40B4-BE49-F238E27FC236}">
                    <a16:creationId xmlns:a16="http://schemas.microsoft.com/office/drawing/2014/main" id="{71961F5C-264B-EB2B-143C-4210EB8EA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37" name="Line 575">
                <a:extLst>
                  <a:ext uri="{FF2B5EF4-FFF2-40B4-BE49-F238E27FC236}">
                    <a16:creationId xmlns:a16="http://schemas.microsoft.com/office/drawing/2014/main" id="{4F55FDF7-0FC9-0BD6-E0F1-C05A8D07F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9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38" name="Line 576">
                <a:extLst>
                  <a:ext uri="{FF2B5EF4-FFF2-40B4-BE49-F238E27FC236}">
                    <a16:creationId xmlns:a16="http://schemas.microsoft.com/office/drawing/2014/main" id="{434F8486-2146-B3DA-4C2B-7B2BE58E8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39" name="Line 577">
                <a:extLst>
                  <a:ext uri="{FF2B5EF4-FFF2-40B4-BE49-F238E27FC236}">
                    <a16:creationId xmlns:a16="http://schemas.microsoft.com/office/drawing/2014/main" id="{19732D3C-6759-6535-AF65-80D80B97A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9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40" name="Line 578">
                <a:extLst>
                  <a:ext uri="{FF2B5EF4-FFF2-40B4-BE49-F238E27FC236}">
                    <a16:creationId xmlns:a16="http://schemas.microsoft.com/office/drawing/2014/main" id="{78AA3AA0-866B-7D02-5E03-6C9C86AD6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41" name="Line 579">
                <a:extLst>
                  <a:ext uri="{FF2B5EF4-FFF2-40B4-BE49-F238E27FC236}">
                    <a16:creationId xmlns:a16="http://schemas.microsoft.com/office/drawing/2014/main" id="{9874EC4A-7CCC-E1F6-67D9-884DD211F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9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42" name="Line 580">
                <a:extLst>
                  <a:ext uri="{FF2B5EF4-FFF2-40B4-BE49-F238E27FC236}">
                    <a16:creationId xmlns:a16="http://schemas.microsoft.com/office/drawing/2014/main" id="{33A2255B-DC27-458F-BCA4-574084513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43" name="Line 581">
                <a:extLst>
                  <a:ext uri="{FF2B5EF4-FFF2-40B4-BE49-F238E27FC236}">
                    <a16:creationId xmlns:a16="http://schemas.microsoft.com/office/drawing/2014/main" id="{3DFA0F2B-0726-8A0E-AF8A-33098432D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44" name="Line 582">
                <a:extLst>
                  <a:ext uri="{FF2B5EF4-FFF2-40B4-BE49-F238E27FC236}">
                    <a16:creationId xmlns:a16="http://schemas.microsoft.com/office/drawing/2014/main" id="{D685F3E8-03A8-754C-A67E-F1834CC53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9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45" name="Line 583">
                <a:extLst>
                  <a:ext uri="{FF2B5EF4-FFF2-40B4-BE49-F238E27FC236}">
                    <a16:creationId xmlns:a16="http://schemas.microsoft.com/office/drawing/2014/main" id="{46F0CD72-BE18-D0C0-7B48-6228F305C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46" name="Line 584">
                <a:extLst>
                  <a:ext uri="{FF2B5EF4-FFF2-40B4-BE49-F238E27FC236}">
                    <a16:creationId xmlns:a16="http://schemas.microsoft.com/office/drawing/2014/main" id="{92C2E1BC-CA7D-A371-0D63-7116BE4CC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9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47" name="Line 585">
                <a:extLst>
                  <a:ext uri="{FF2B5EF4-FFF2-40B4-BE49-F238E27FC236}">
                    <a16:creationId xmlns:a16="http://schemas.microsoft.com/office/drawing/2014/main" id="{A5208AC1-8AA5-61C8-1650-22FAF6801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903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48" name="Line 586">
                <a:extLst>
                  <a:ext uri="{FF2B5EF4-FFF2-40B4-BE49-F238E27FC236}">
                    <a16:creationId xmlns:a16="http://schemas.microsoft.com/office/drawing/2014/main" id="{68A09413-32F5-2272-8D2E-A01DA1735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847851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49" name="Line 587">
                <a:extLst>
                  <a:ext uri="{FF2B5EF4-FFF2-40B4-BE49-F238E27FC236}">
                    <a16:creationId xmlns:a16="http://schemas.microsoft.com/office/drawing/2014/main" id="{2445C0E5-F96C-6F25-F83B-3A8AD9656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50" name="Line 588">
                <a:extLst>
                  <a:ext uri="{FF2B5EF4-FFF2-40B4-BE49-F238E27FC236}">
                    <a16:creationId xmlns:a16="http://schemas.microsoft.com/office/drawing/2014/main" id="{F92EDBDE-3590-42D6-458B-2252539F1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65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51" name="Line 589">
                <a:extLst>
                  <a:ext uri="{FF2B5EF4-FFF2-40B4-BE49-F238E27FC236}">
                    <a16:creationId xmlns:a16="http://schemas.microsoft.com/office/drawing/2014/main" id="{768ACD2A-CE24-A7F2-6EAA-6D69E349A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52" name="Line 590">
                <a:extLst>
                  <a:ext uri="{FF2B5EF4-FFF2-40B4-BE49-F238E27FC236}">
                    <a16:creationId xmlns:a16="http://schemas.microsoft.com/office/drawing/2014/main" id="{CCAF0F9C-3548-F652-8C30-D84E2EFC4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53" name="Line 591">
                <a:extLst>
                  <a:ext uri="{FF2B5EF4-FFF2-40B4-BE49-F238E27FC236}">
                    <a16:creationId xmlns:a16="http://schemas.microsoft.com/office/drawing/2014/main" id="{8DC98AF2-8273-4488-E59D-630BA9844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54" name="Line 592">
                <a:extLst>
                  <a:ext uri="{FF2B5EF4-FFF2-40B4-BE49-F238E27FC236}">
                    <a16:creationId xmlns:a16="http://schemas.microsoft.com/office/drawing/2014/main" id="{1EA11805-7CA7-B630-AAEB-E63A941FD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55" name="Line 593">
                <a:extLst>
                  <a:ext uri="{FF2B5EF4-FFF2-40B4-BE49-F238E27FC236}">
                    <a16:creationId xmlns:a16="http://schemas.microsoft.com/office/drawing/2014/main" id="{2F241C8A-40D6-D9C5-51F0-3D7473CDE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56" name="Line 594">
                <a:extLst>
                  <a:ext uri="{FF2B5EF4-FFF2-40B4-BE49-F238E27FC236}">
                    <a16:creationId xmlns:a16="http://schemas.microsoft.com/office/drawing/2014/main" id="{72EF1D75-371A-8D73-FD9D-7D23BBD15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57" name="Line 595">
                <a:extLst>
                  <a:ext uri="{FF2B5EF4-FFF2-40B4-BE49-F238E27FC236}">
                    <a16:creationId xmlns:a16="http://schemas.microsoft.com/office/drawing/2014/main" id="{5F2EF3FE-7CE2-367A-23F6-9C0CD11C2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58" name="Line 596">
                <a:extLst>
                  <a:ext uri="{FF2B5EF4-FFF2-40B4-BE49-F238E27FC236}">
                    <a16:creationId xmlns:a16="http://schemas.microsoft.com/office/drawing/2014/main" id="{D7C339DA-9DD8-B650-2BE0-A54FCFB61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59" name="Line 597">
                <a:extLst>
                  <a:ext uri="{FF2B5EF4-FFF2-40B4-BE49-F238E27FC236}">
                    <a16:creationId xmlns:a16="http://schemas.microsoft.com/office/drawing/2014/main" id="{3EB624FA-3C17-849C-C80E-46118B889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60" name="Line 598">
                <a:extLst>
                  <a:ext uri="{FF2B5EF4-FFF2-40B4-BE49-F238E27FC236}">
                    <a16:creationId xmlns:a16="http://schemas.microsoft.com/office/drawing/2014/main" id="{AA75928F-16B7-FC0E-A601-862D212D2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61" name="Line 599">
                <a:extLst>
                  <a:ext uri="{FF2B5EF4-FFF2-40B4-BE49-F238E27FC236}">
                    <a16:creationId xmlns:a16="http://schemas.microsoft.com/office/drawing/2014/main" id="{629E8AAF-C03D-8243-398C-001A925A6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62" name="Line 600">
                <a:extLst>
                  <a:ext uri="{FF2B5EF4-FFF2-40B4-BE49-F238E27FC236}">
                    <a16:creationId xmlns:a16="http://schemas.microsoft.com/office/drawing/2014/main" id="{845642F2-E67D-FCF4-9522-8D70F4799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63" name="Line 601">
                <a:extLst>
                  <a:ext uri="{FF2B5EF4-FFF2-40B4-BE49-F238E27FC236}">
                    <a16:creationId xmlns:a16="http://schemas.microsoft.com/office/drawing/2014/main" id="{0A3F3DE3-0AE2-E957-99E6-55DE6C4AD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64" name="Line 602">
                <a:extLst>
                  <a:ext uri="{FF2B5EF4-FFF2-40B4-BE49-F238E27FC236}">
                    <a16:creationId xmlns:a16="http://schemas.microsoft.com/office/drawing/2014/main" id="{C3C6B02E-6730-A79E-44C4-22C9D4AC4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65" name="Line 603">
                <a:extLst>
                  <a:ext uri="{FF2B5EF4-FFF2-40B4-BE49-F238E27FC236}">
                    <a16:creationId xmlns:a16="http://schemas.microsoft.com/office/drawing/2014/main" id="{D226D22F-5C0A-8725-B686-92BB46ABE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66" name="Line 604">
                <a:extLst>
                  <a:ext uri="{FF2B5EF4-FFF2-40B4-BE49-F238E27FC236}">
                    <a16:creationId xmlns:a16="http://schemas.microsoft.com/office/drawing/2014/main" id="{27A7EC3E-E8BA-2B75-9B96-CDE99A956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67" name="Line 605">
                <a:extLst>
                  <a:ext uri="{FF2B5EF4-FFF2-40B4-BE49-F238E27FC236}">
                    <a16:creationId xmlns:a16="http://schemas.microsoft.com/office/drawing/2014/main" id="{E030B0FD-5E04-7B03-3684-39F6B93F0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68" name="Line 606">
                <a:extLst>
                  <a:ext uri="{FF2B5EF4-FFF2-40B4-BE49-F238E27FC236}">
                    <a16:creationId xmlns:a16="http://schemas.microsoft.com/office/drawing/2014/main" id="{2D33E295-6F31-42C7-4A86-796C86E6F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69" name="Line 607">
                <a:extLst>
                  <a:ext uri="{FF2B5EF4-FFF2-40B4-BE49-F238E27FC236}">
                    <a16:creationId xmlns:a16="http://schemas.microsoft.com/office/drawing/2014/main" id="{05F7DDD2-AD00-63BF-93FF-FF8B27162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0" name="Line 608">
                <a:extLst>
                  <a:ext uri="{FF2B5EF4-FFF2-40B4-BE49-F238E27FC236}">
                    <a16:creationId xmlns:a16="http://schemas.microsoft.com/office/drawing/2014/main" id="{3E6E90E1-D0E4-F5E5-C677-DCE900945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1" name="Line 609">
                <a:extLst>
                  <a:ext uri="{FF2B5EF4-FFF2-40B4-BE49-F238E27FC236}">
                    <a16:creationId xmlns:a16="http://schemas.microsoft.com/office/drawing/2014/main" id="{B520C012-C9EF-ACC8-11D5-7C4DF1E64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2" name="Line 610">
                <a:extLst>
                  <a:ext uri="{FF2B5EF4-FFF2-40B4-BE49-F238E27FC236}">
                    <a16:creationId xmlns:a16="http://schemas.microsoft.com/office/drawing/2014/main" id="{944210E1-654E-3A38-5858-A06F5A8B8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3" name="Line 611">
                <a:extLst>
                  <a:ext uri="{FF2B5EF4-FFF2-40B4-BE49-F238E27FC236}">
                    <a16:creationId xmlns:a16="http://schemas.microsoft.com/office/drawing/2014/main" id="{1B254B0A-EB70-7546-5454-CCF85A0A6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4" name="Line 612">
                <a:extLst>
                  <a:ext uri="{FF2B5EF4-FFF2-40B4-BE49-F238E27FC236}">
                    <a16:creationId xmlns:a16="http://schemas.microsoft.com/office/drawing/2014/main" id="{437240BD-7D17-406D-FF0C-01CF7092A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5" name="Line 613">
                <a:extLst>
                  <a:ext uri="{FF2B5EF4-FFF2-40B4-BE49-F238E27FC236}">
                    <a16:creationId xmlns:a16="http://schemas.microsoft.com/office/drawing/2014/main" id="{16939EF5-59B6-B6B9-2460-A10B37B45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6" name="Line 614">
                <a:extLst>
                  <a:ext uri="{FF2B5EF4-FFF2-40B4-BE49-F238E27FC236}">
                    <a16:creationId xmlns:a16="http://schemas.microsoft.com/office/drawing/2014/main" id="{595F6580-0B76-2692-053B-869B2F591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7" name="Line 615">
                <a:extLst>
                  <a:ext uri="{FF2B5EF4-FFF2-40B4-BE49-F238E27FC236}">
                    <a16:creationId xmlns:a16="http://schemas.microsoft.com/office/drawing/2014/main" id="{A4E9C586-38C6-65D3-FA2E-901B38CBC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8" name="Line 616">
                <a:extLst>
                  <a:ext uri="{FF2B5EF4-FFF2-40B4-BE49-F238E27FC236}">
                    <a16:creationId xmlns:a16="http://schemas.microsoft.com/office/drawing/2014/main" id="{3C970AA5-2858-1D2E-14E3-B427A4E0D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9" name="Line 617">
                <a:extLst>
                  <a:ext uri="{FF2B5EF4-FFF2-40B4-BE49-F238E27FC236}">
                    <a16:creationId xmlns:a16="http://schemas.microsoft.com/office/drawing/2014/main" id="{1EF18268-4392-FA4B-9C7B-3B9D63FE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80" name="Line 618">
                <a:extLst>
                  <a:ext uri="{FF2B5EF4-FFF2-40B4-BE49-F238E27FC236}">
                    <a16:creationId xmlns:a16="http://schemas.microsoft.com/office/drawing/2014/main" id="{1A10AF96-887E-80CC-32B5-961FFE2A6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81" name="Line 619">
                <a:extLst>
                  <a:ext uri="{FF2B5EF4-FFF2-40B4-BE49-F238E27FC236}">
                    <a16:creationId xmlns:a16="http://schemas.microsoft.com/office/drawing/2014/main" id="{10DD06AF-3830-E51B-A982-56E3ABDD8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82" name="Line 620">
                <a:extLst>
                  <a:ext uri="{FF2B5EF4-FFF2-40B4-BE49-F238E27FC236}">
                    <a16:creationId xmlns:a16="http://schemas.microsoft.com/office/drawing/2014/main" id="{E89EDFB1-B976-3F7C-6EBA-919A6EDB9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83" name="Line 621">
                <a:extLst>
                  <a:ext uri="{FF2B5EF4-FFF2-40B4-BE49-F238E27FC236}">
                    <a16:creationId xmlns:a16="http://schemas.microsoft.com/office/drawing/2014/main" id="{7B739182-3A1D-72A1-09CA-E6FF56DB4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84" name="Line 622">
                <a:extLst>
                  <a:ext uri="{FF2B5EF4-FFF2-40B4-BE49-F238E27FC236}">
                    <a16:creationId xmlns:a16="http://schemas.microsoft.com/office/drawing/2014/main" id="{FCB5BECB-DB53-CE28-C0CD-F00A3C345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85" name="Line 623">
                <a:extLst>
                  <a:ext uri="{FF2B5EF4-FFF2-40B4-BE49-F238E27FC236}">
                    <a16:creationId xmlns:a16="http://schemas.microsoft.com/office/drawing/2014/main" id="{7B11F9B1-F8FE-5A19-6305-1C4D36608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86" name="Line 624">
                <a:extLst>
                  <a:ext uri="{FF2B5EF4-FFF2-40B4-BE49-F238E27FC236}">
                    <a16:creationId xmlns:a16="http://schemas.microsoft.com/office/drawing/2014/main" id="{8843FFD6-8626-8E34-E427-0F17F2F65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87" name="Line 625">
                <a:extLst>
                  <a:ext uri="{FF2B5EF4-FFF2-40B4-BE49-F238E27FC236}">
                    <a16:creationId xmlns:a16="http://schemas.microsoft.com/office/drawing/2014/main" id="{152CA0BD-6C67-0F28-3D0E-7286BAA61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88" name="Line 626">
                <a:extLst>
                  <a:ext uri="{FF2B5EF4-FFF2-40B4-BE49-F238E27FC236}">
                    <a16:creationId xmlns:a16="http://schemas.microsoft.com/office/drawing/2014/main" id="{C94BF9B7-97E1-2E78-A395-5DDFBB397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89" name="Line 627">
                <a:extLst>
                  <a:ext uri="{FF2B5EF4-FFF2-40B4-BE49-F238E27FC236}">
                    <a16:creationId xmlns:a16="http://schemas.microsoft.com/office/drawing/2014/main" id="{85DA0B99-1FB2-D2AB-19D9-E3E30D756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0" name="Line 628">
                <a:extLst>
                  <a:ext uri="{FF2B5EF4-FFF2-40B4-BE49-F238E27FC236}">
                    <a16:creationId xmlns:a16="http://schemas.microsoft.com/office/drawing/2014/main" id="{2F6EDA06-69DC-7C74-7CDE-CD5B417F3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1" name="Line 629">
                <a:extLst>
                  <a:ext uri="{FF2B5EF4-FFF2-40B4-BE49-F238E27FC236}">
                    <a16:creationId xmlns:a16="http://schemas.microsoft.com/office/drawing/2014/main" id="{CA1CF00F-24F0-92FA-1676-441347DC6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2" name="Line 630">
                <a:extLst>
                  <a:ext uri="{FF2B5EF4-FFF2-40B4-BE49-F238E27FC236}">
                    <a16:creationId xmlns:a16="http://schemas.microsoft.com/office/drawing/2014/main" id="{50C139D0-9488-5037-30B3-D45C70D23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3" name="Line 631">
                <a:extLst>
                  <a:ext uri="{FF2B5EF4-FFF2-40B4-BE49-F238E27FC236}">
                    <a16:creationId xmlns:a16="http://schemas.microsoft.com/office/drawing/2014/main" id="{60764DD3-9D20-FDF1-EF0E-BD9E79309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4" name="Line 632">
                <a:extLst>
                  <a:ext uri="{FF2B5EF4-FFF2-40B4-BE49-F238E27FC236}">
                    <a16:creationId xmlns:a16="http://schemas.microsoft.com/office/drawing/2014/main" id="{2104F0AC-1EFF-5DA5-38C6-23A03B085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5" name="Line 633">
                <a:extLst>
                  <a:ext uri="{FF2B5EF4-FFF2-40B4-BE49-F238E27FC236}">
                    <a16:creationId xmlns:a16="http://schemas.microsoft.com/office/drawing/2014/main" id="{3427F523-6A5C-765E-C77D-D2236DA37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843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6" name="Line 634">
                <a:extLst>
                  <a:ext uri="{FF2B5EF4-FFF2-40B4-BE49-F238E27FC236}">
                    <a16:creationId xmlns:a16="http://schemas.microsoft.com/office/drawing/2014/main" id="{3D6B659C-483F-96A9-756F-D55273628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55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7" name="Line 635">
                <a:extLst>
                  <a:ext uri="{FF2B5EF4-FFF2-40B4-BE49-F238E27FC236}">
                    <a16:creationId xmlns:a16="http://schemas.microsoft.com/office/drawing/2014/main" id="{472CEC25-EFD9-A929-03FF-5CEAE7365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843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8" name="Line 636">
                <a:extLst>
                  <a:ext uri="{FF2B5EF4-FFF2-40B4-BE49-F238E27FC236}">
                    <a16:creationId xmlns:a16="http://schemas.microsoft.com/office/drawing/2014/main" id="{802AEE2B-A964-52B9-D42B-075B13C2B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55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9" name="Line 637">
                <a:extLst>
                  <a:ext uri="{FF2B5EF4-FFF2-40B4-BE49-F238E27FC236}">
                    <a16:creationId xmlns:a16="http://schemas.microsoft.com/office/drawing/2014/main" id="{0A491AF6-5C21-C514-D264-5C81EC164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843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00" name="Line 638">
                <a:extLst>
                  <a:ext uri="{FF2B5EF4-FFF2-40B4-BE49-F238E27FC236}">
                    <a16:creationId xmlns:a16="http://schemas.microsoft.com/office/drawing/2014/main" id="{8888B747-8FB9-19D5-7275-A9CF9B637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55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01" name="Line 639">
                <a:extLst>
                  <a:ext uri="{FF2B5EF4-FFF2-40B4-BE49-F238E27FC236}">
                    <a16:creationId xmlns:a16="http://schemas.microsoft.com/office/drawing/2014/main" id="{7135C9F1-429A-62ED-4F78-2C4528039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161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02" name="Line 640">
                <a:extLst>
                  <a:ext uri="{FF2B5EF4-FFF2-40B4-BE49-F238E27FC236}">
                    <a16:creationId xmlns:a16="http://schemas.microsoft.com/office/drawing/2014/main" id="{DC1F5B8E-58F5-6D90-14A0-3F1B0FA9A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87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03" name="Line 641">
                <a:extLst>
                  <a:ext uri="{FF2B5EF4-FFF2-40B4-BE49-F238E27FC236}">
                    <a16:creationId xmlns:a16="http://schemas.microsoft.com/office/drawing/2014/main" id="{88245B20-C4F9-EC81-4975-A878334CF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9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04" name="Line 642">
                <a:extLst>
                  <a:ext uri="{FF2B5EF4-FFF2-40B4-BE49-F238E27FC236}">
                    <a16:creationId xmlns:a16="http://schemas.microsoft.com/office/drawing/2014/main" id="{B0867FAF-413C-FDFE-583D-78976AD1A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05" name="Line 643">
                <a:extLst>
                  <a:ext uri="{FF2B5EF4-FFF2-40B4-BE49-F238E27FC236}">
                    <a16:creationId xmlns:a16="http://schemas.microsoft.com/office/drawing/2014/main" id="{EA6EB576-28DA-02A5-B2B3-9D525B739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9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06" name="Line 644">
                <a:extLst>
                  <a:ext uri="{FF2B5EF4-FFF2-40B4-BE49-F238E27FC236}">
                    <a16:creationId xmlns:a16="http://schemas.microsoft.com/office/drawing/2014/main" id="{3B877834-A527-EB55-C7AF-24C5B76E0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07" name="Line 645">
                <a:extLst>
                  <a:ext uri="{FF2B5EF4-FFF2-40B4-BE49-F238E27FC236}">
                    <a16:creationId xmlns:a16="http://schemas.microsoft.com/office/drawing/2014/main" id="{55909B44-837E-2F98-60A7-0AC833030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9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08" name="Line 646">
                <a:extLst>
                  <a:ext uri="{FF2B5EF4-FFF2-40B4-BE49-F238E27FC236}">
                    <a16:creationId xmlns:a16="http://schemas.microsoft.com/office/drawing/2014/main" id="{973F36AA-E70F-558D-A027-DD90C4D6D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09" name="Line 647">
                <a:extLst>
                  <a:ext uri="{FF2B5EF4-FFF2-40B4-BE49-F238E27FC236}">
                    <a16:creationId xmlns:a16="http://schemas.microsoft.com/office/drawing/2014/main" id="{06482141-2075-0C37-E0A3-12B8D8275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9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10" name="Line 648">
                <a:extLst>
                  <a:ext uri="{FF2B5EF4-FFF2-40B4-BE49-F238E27FC236}">
                    <a16:creationId xmlns:a16="http://schemas.microsoft.com/office/drawing/2014/main" id="{201EE3DB-F493-B87F-8DC6-05E9B6D1B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11" name="Line 649">
                <a:extLst>
                  <a:ext uri="{FF2B5EF4-FFF2-40B4-BE49-F238E27FC236}">
                    <a16:creationId xmlns:a16="http://schemas.microsoft.com/office/drawing/2014/main" id="{1E2CF19F-C805-9389-C172-0042C73D6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113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12" name="Line 650">
                <a:extLst>
                  <a:ext uri="{FF2B5EF4-FFF2-40B4-BE49-F238E27FC236}">
                    <a16:creationId xmlns:a16="http://schemas.microsoft.com/office/drawing/2014/main" id="{F801ECB8-6BB5-FCF2-302A-C5F93E62A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13" name="Line 651">
                <a:extLst>
                  <a:ext uri="{FF2B5EF4-FFF2-40B4-BE49-F238E27FC236}">
                    <a16:creationId xmlns:a16="http://schemas.microsoft.com/office/drawing/2014/main" id="{5B2CEDC7-D760-78B2-111C-BF5C2268C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14" name="Line 652">
                <a:extLst>
                  <a:ext uri="{FF2B5EF4-FFF2-40B4-BE49-F238E27FC236}">
                    <a16:creationId xmlns:a16="http://schemas.microsoft.com/office/drawing/2014/main" id="{8AD52103-4C79-A781-7E79-17A0FD3F1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15" name="Line 653">
                <a:extLst>
                  <a:ext uri="{FF2B5EF4-FFF2-40B4-BE49-F238E27FC236}">
                    <a16:creationId xmlns:a16="http://schemas.microsoft.com/office/drawing/2014/main" id="{1A9AB979-1BC4-C7B4-2711-3FFE3CA0B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7489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16" name="Line 654">
                <a:extLst>
                  <a:ext uri="{FF2B5EF4-FFF2-40B4-BE49-F238E27FC236}">
                    <a16:creationId xmlns:a16="http://schemas.microsoft.com/office/drawing/2014/main" id="{64562293-0374-8BF0-3E79-364AA41D9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14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17" name="Line 655">
                <a:extLst>
                  <a:ext uri="{FF2B5EF4-FFF2-40B4-BE49-F238E27FC236}">
                    <a16:creationId xmlns:a16="http://schemas.microsoft.com/office/drawing/2014/main" id="{3BB572A9-258A-3A5A-50B3-DC9C558DE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9351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18" name="Line 656">
                <a:extLst>
                  <a:ext uri="{FF2B5EF4-FFF2-40B4-BE49-F238E27FC236}">
                    <a16:creationId xmlns:a16="http://schemas.microsoft.com/office/drawing/2014/main" id="{16AEF173-1D8A-654B-7CD0-17E963405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4164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19" name="Line 657">
                <a:extLst>
                  <a:ext uri="{FF2B5EF4-FFF2-40B4-BE49-F238E27FC236}">
                    <a16:creationId xmlns:a16="http://schemas.microsoft.com/office/drawing/2014/main" id="{74813A4C-9F11-2138-F963-32178C776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4" y="19351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20" name="Line 658">
                <a:extLst>
                  <a:ext uri="{FF2B5EF4-FFF2-40B4-BE49-F238E27FC236}">
                    <a16:creationId xmlns:a16="http://schemas.microsoft.com/office/drawing/2014/main" id="{C96EEBEB-C089-0294-56AC-9D83FB878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3689" y="1876426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21" name="Line 659">
                <a:extLst>
                  <a:ext uri="{FF2B5EF4-FFF2-40B4-BE49-F238E27FC236}">
                    <a16:creationId xmlns:a16="http://schemas.microsoft.com/office/drawing/2014/main" id="{95438014-24B4-AB38-B3E5-232D7C2E5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9796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22" name="Line 660">
                <a:extLst>
                  <a:ext uri="{FF2B5EF4-FFF2-40B4-BE49-F238E27FC236}">
                    <a16:creationId xmlns:a16="http://schemas.microsoft.com/office/drawing/2014/main" id="{99BD8D96-270B-D1E0-4566-02B2234A9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3214" y="1922463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23" name="Line 661">
                <a:extLst>
                  <a:ext uri="{FF2B5EF4-FFF2-40B4-BE49-F238E27FC236}">
                    <a16:creationId xmlns:a16="http://schemas.microsoft.com/office/drawing/2014/main" id="{DFEFAB61-FDC7-F726-94D1-29F889B75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9796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24" name="Line 662">
                <a:extLst>
                  <a:ext uri="{FF2B5EF4-FFF2-40B4-BE49-F238E27FC236}">
                    <a16:creationId xmlns:a16="http://schemas.microsoft.com/office/drawing/2014/main" id="{2A1DE899-D0AA-9B51-D7C3-5D5F3AD8A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6389" y="1922463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25" name="Line 663">
                <a:extLst>
                  <a:ext uri="{FF2B5EF4-FFF2-40B4-BE49-F238E27FC236}">
                    <a16:creationId xmlns:a16="http://schemas.microsoft.com/office/drawing/2014/main" id="{4FA9AE03-A356-5FAE-8A63-8E4BA1018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4164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26" name="Line 664">
                <a:extLst>
                  <a:ext uri="{FF2B5EF4-FFF2-40B4-BE49-F238E27FC236}">
                    <a16:creationId xmlns:a16="http://schemas.microsoft.com/office/drawing/2014/main" id="{7BC8B15F-BB74-B194-41D7-63327561D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8139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27" name="Line 665">
                <a:extLst>
                  <a:ext uri="{FF2B5EF4-FFF2-40B4-BE49-F238E27FC236}">
                    <a16:creationId xmlns:a16="http://schemas.microsoft.com/office/drawing/2014/main" id="{E4481C2F-4E6A-9C7B-5B6A-6D9A9DEEB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6389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28" name="Line 666">
                <a:extLst>
                  <a:ext uri="{FF2B5EF4-FFF2-40B4-BE49-F238E27FC236}">
                    <a16:creationId xmlns:a16="http://schemas.microsoft.com/office/drawing/2014/main" id="{F6CB2FF3-646B-6466-69EA-0DF81D078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80364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29" name="Line 667">
                <a:extLst>
                  <a:ext uri="{FF2B5EF4-FFF2-40B4-BE49-F238E27FC236}">
                    <a16:creationId xmlns:a16="http://schemas.microsoft.com/office/drawing/2014/main" id="{D689EAA9-746B-9CB2-5583-E00F62EA9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1789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30" name="Line 668">
                <a:extLst>
                  <a:ext uri="{FF2B5EF4-FFF2-40B4-BE49-F238E27FC236}">
                    <a16:creationId xmlns:a16="http://schemas.microsoft.com/office/drawing/2014/main" id="{207FA104-E811-4047-2A78-4BF9447BB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5764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31" name="Line 669">
                <a:extLst>
                  <a:ext uri="{FF2B5EF4-FFF2-40B4-BE49-F238E27FC236}">
                    <a16:creationId xmlns:a16="http://schemas.microsoft.com/office/drawing/2014/main" id="{BE7C914D-2320-CFD6-AEB8-FFA916923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34339" y="2024063"/>
                <a:ext cx="112713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32" name="Line 670">
                <a:extLst>
                  <a:ext uri="{FF2B5EF4-FFF2-40B4-BE49-F238E27FC236}">
                    <a16:creationId xmlns:a16="http://schemas.microsoft.com/office/drawing/2014/main" id="{87F05F53-0761-F2A1-2173-180A45E1F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9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33" name="Line 671">
                <a:extLst>
                  <a:ext uri="{FF2B5EF4-FFF2-40B4-BE49-F238E27FC236}">
                    <a16:creationId xmlns:a16="http://schemas.microsoft.com/office/drawing/2014/main" id="{A0467ABA-FF17-9435-6321-3E0C6CBB7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89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34" name="Line 672">
                <a:extLst>
                  <a:ext uri="{FF2B5EF4-FFF2-40B4-BE49-F238E27FC236}">
                    <a16:creationId xmlns:a16="http://schemas.microsoft.com/office/drawing/2014/main" id="{5D5AA13F-A6DE-68ED-E13D-0B79B60C8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35" name="Line 673">
                <a:extLst>
                  <a:ext uri="{FF2B5EF4-FFF2-40B4-BE49-F238E27FC236}">
                    <a16:creationId xmlns:a16="http://schemas.microsoft.com/office/drawing/2014/main" id="{528551F7-586C-2AEC-3F36-DED1DF75C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86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36" name="Line 674">
                <a:extLst>
                  <a:ext uri="{FF2B5EF4-FFF2-40B4-BE49-F238E27FC236}">
                    <a16:creationId xmlns:a16="http://schemas.microsoft.com/office/drawing/2014/main" id="{9B14CBE0-410C-EE1B-A848-4E282770E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0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37" name="Line 675">
                <a:extLst>
                  <a:ext uri="{FF2B5EF4-FFF2-40B4-BE49-F238E27FC236}">
                    <a16:creationId xmlns:a16="http://schemas.microsoft.com/office/drawing/2014/main" id="{F4E9C08A-936F-D3D4-86BE-42DA1FEC9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85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38" name="Line 676">
                <a:extLst>
                  <a:ext uri="{FF2B5EF4-FFF2-40B4-BE49-F238E27FC236}">
                    <a16:creationId xmlns:a16="http://schemas.microsoft.com/office/drawing/2014/main" id="{3A716BBB-6D6E-0A58-5BD8-ECC9781D4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56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39" name="Line 677">
                <a:extLst>
                  <a:ext uri="{FF2B5EF4-FFF2-40B4-BE49-F238E27FC236}">
                    <a16:creationId xmlns:a16="http://schemas.microsoft.com/office/drawing/2014/main" id="{BADBE0AB-9BB6-365D-1E98-BFA253DBB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375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40" name="Line 678">
                <a:extLst>
                  <a:ext uri="{FF2B5EF4-FFF2-40B4-BE49-F238E27FC236}">
                    <a16:creationId xmlns:a16="http://schemas.microsoft.com/office/drawing/2014/main" id="{79A5C520-4CFA-5CE6-C575-C1EA57463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15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41" name="Line 679">
                <a:extLst>
                  <a:ext uri="{FF2B5EF4-FFF2-40B4-BE49-F238E27FC236}">
                    <a16:creationId xmlns:a16="http://schemas.microsoft.com/office/drawing/2014/main" id="{EAC52584-F891-75C5-77ED-9BA6157D6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07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42" name="Line 680">
                <a:extLst>
                  <a:ext uri="{FF2B5EF4-FFF2-40B4-BE49-F238E27FC236}">
                    <a16:creationId xmlns:a16="http://schemas.microsoft.com/office/drawing/2014/main" id="{6259AEB5-9F91-35AD-616E-AEEDBAD25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78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43" name="Line 681">
                <a:extLst>
                  <a:ext uri="{FF2B5EF4-FFF2-40B4-BE49-F238E27FC236}">
                    <a16:creationId xmlns:a16="http://schemas.microsoft.com/office/drawing/2014/main" id="{10D4E06D-E73A-1841-3173-3088E437E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44" name="Line 682">
                <a:extLst>
                  <a:ext uri="{FF2B5EF4-FFF2-40B4-BE49-F238E27FC236}">
                    <a16:creationId xmlns:a16="http://schemas.microsoft.com/office/drawing/2014/main" id="{4E717D1E-B52F-603F-0C5D-6E03DEBF7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45" name="Line 683">
                <a:extLst>
                  <a:ext uri="{FF2B5EF4-FFF2-40B4-BE49-F238E27FC236}">
                    <a16:creationId xmlns:a16="http://schemas.microsoft.com/office/drawing/2014/main" id="{88669B1A-7F9E-B47E-517A-F3949A1D0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46" name="Line 684">
                <a:extLst>
                  <a:ext uri="{FF2B5EF4-FFF2-40B4-BE49-F238E27FC236}">
                    <a16:creationId xmlns:a16="http://schemas.microsoft.com/office/drawing/2014/main" id="{54F11D5D-50E1-B431-AFD5-29F81E406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47" name="Line 685">
                <a:extLst>
                  <a:ext uri="{FF2B5EF4-FFF2-40B4-BE49-F238E27FC236}">
                    <a16:creationId xmlns:a16="http://schemas.microsoft.com/office/drawing/2014/main" id="{E34783E4-106D-5B37-5586-3FE6A4696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48" name="Line 686">
                <a:extLst>
                  <a:ext uri="{FF2B5EF4-FFF2-40B4-BE49-F238E27FC236}">
                    <a16:creationId xmlns:a16="http://schemas.microsoft.com/office/drawing/2014/main" id="{F507C657-AAB1-EB7A-1EEF-4CB5992E2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49" name="Line 687">
                <a:extLst>
                  <a:ext uri="{FF2B5EF4-FFF2-40B4-BE49-F238E27FC236}">
                    <a16:creationId xmlns:a16="http://schemas.microsoft.com/office/drawing/2014/main" id="{89FA97C1-FC78-E288-4525-8A5574D96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0" name="Line 688">
                <a:extLst>
                  <a:ext uri="{FF2B5EF4-FFF2-40B4-BE49-F238E27FC236}">
                    <a16:creationId xmlns:a16="http://schemas.microsoft.com/office/drawing/2014/main" id="{A32C82CC-1097-6369-E66E-E7AABE072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1" name="Line 689">
                <a:extLst>
                  <a:ext uri="{FF2B5EF4-FFF2-40B4-BE49-F238E27FC236}">
                    <a16:creationId xmlns:a16="http://schemas.microsoft.com/office/drawing/2014/main" id="{179ECB75-BF31-65EB-E290-FE1B2B7AE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2" name="Line 690">
                <a:extLst>
                  <a:ext uri="{FF2B5EF4-FFF2-40B4-BE49-F238E27FC236}">
                    <a16:creationId xmlns:a16="http://schemas.microsoft.com/office/drawing/2014/main" id="{91CCB19A-9AAF-DC10-59D6-03BE85CCA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3" name="Line 691">
                <a:extLst>
                  <a:ext uri="{FF2B5EF4-FFF2-40B4-BE49-F238E27FC236}">
                    <a16:creationId xmlns:a16="http://schemas.microsoft.com/office/drawing/2014/main" id="{BF07A45A-82BD-65A9-837F-B604AE074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4" name="Line 692">
                <a:extLst>
                  <a:ext uri="{FF2B5EF4-FFF2-40B4-BE49-F238E27FC236}">
                    <a16:creationId xmlns:a16="http://schemas.microsoft.com/office/drawing/2014/main" id="{3B457179-3AB9-F6E3-6C9D-42018000B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5" name="Line 693">
                <a:extLst>
                  <a:ext uri="{FF2B5EF4-FFF2-40B4-BE49-F238E27FC236}">
                    <a16:creationId xmlns:a16="http://schemas.microsoft.com/office/drawing/2014/main" id="{81AD64EA-A858-D5BD-B763-3AB81E10F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6" name="Line 694">
                <a:extLst>
                  <a:ext uri="{FF2B5EF4-FFF2-40B4-BE49-F238E27FC236}">
                    <a16:creationId xmlns:a16="http://schemas.microsoft.com/office/drawing/2014/main" id="{F7C1197F-8C87-2451-8301-145535E78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7" name="Line 695">
                <a:extLst>
                  <a:ext uri="{FF2B5EF4-FFF2-40B4-BE49-F238E27FC236}">
                    <a16:creationId xmlns:a16="http://schemas.microsoft.com/office/drawing/2014/main" id="{801757A3-E49A-2A28-FEDB-265599B3D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8" name="Line 696">
                <a:extLst>
                  <a:ext uri="{FF2B5EF4-FFF2-40B4-BE49-F238E27FC236}">
                    <a16:creationId xmlns:a16="http://schemas.microsoft.com/office/drawing/2014/main" id="{20B1BAD4-D515-53DA-A644-179E5745C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9" name="Line 697">
                <a:extLst>
                  <a:ext uri="{FF2B5EF4-FFF2-40B4-BE49-F238E27FC236}">
                    <a16:creationId xmlns:a16="http://schemas.microsoft.com/office/drawing/2014/main" id="{09DCF4F8-2AA0-7183-BC7F-7D7FBC199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60" name="Line 698">
                <a:extLst>
                  <a:ext uri="{FF2B5EF4-FFF2-40B4-BE49-F238E27FC236}">
                    <a16:creationId xmlns:a16="http://schemas.microsoft.com/office/drawing/2014/main" id="{AB1E9BB1-7F69-E73E-459C-8499F9713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61" name="Line 699">
                <a:extLst>
                  <a:ext uri="{FF2B5EF4-FFF2-40B4-BE49-F238E27FC236}">
                    <a16:creationId xmlns:a16="http://schemas.microsoft.com/office/drawing/2014/main" id="{F5A6FE22-8B5E-F45B-9D82-BF6CEEBC2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62" name="Line 700">
                <a:extLst>
                  <a:ext uri="{FF2B5EF4-FFF2-40B4-BE49-F238E27FC236}">
                    <a16:creationId xmlns:a16="http://schemas.microsoft.com/office/drawing/2014/main" id="{4BABC607-B97D-B1FF-70AB-BB6325607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63" name="Line 701">
                <a:extLst>
                  <a:ext uri="{FF2B5EF4-FFF2-40B4-BE49-F238E27FC236}">
                    <a16:creationId xmlns:a16="http://schemas.microsoft.com/office/drawing/2014/main" id="{B58D4732-E8EA-A414-05ED-5F8B3F95F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69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64" name="Line 702">
                <a:extLst>
                  <a:ext uri="{FF2B5EF4-FFF2-40B4-BE49-F238E27FC236}">
                    <a16:creationId xmlns:a16="http://schemas.microsoft.com/office/drawing/2014/main" id="{15F26518-115A-442B-ADCE-5950601BF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65" name="Line 703">
                <a:extLst>
                  <a:ext uri="{FF2B5EF4-FFF2-40B4-BE49-F238E27FC236}">
                    <a16:creationId xmlns:a16="http://schemas.microsoft.com/office/drawing/2014/main" id="{1401133E-0D28-DD6E-004F-3B83B9555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69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66" name="Line 704">
                <a:extLst>
                  <a:ext uri="{FF2B5EF4-FFF2-40B4-BE49-F238E27FC236}">
                    <a16:creationId xmlns:a16="http://schemas.microsoft.com/office/drawing/2014/main" id="{42007674-F730-1D73-4D8D-00EBD4F46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67" name="Line 705">
                <a:extLst>
                  <a:ext uri="{FF2B5EF4-FFF2-40B4-BE49-F238E27FC236}">
                    <a16:creationId xmlns:a16="http://schemas.microsoft.com/office/drawing/2014/main" id="{4A034AE1-7497-4E1C-B590-761B4E798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69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68" name="Line 706">
                <a:extLst>
                  <a:ext uri="{FF2B5EF4-FFF2-40B4-BE49-F238E27FC236}">
                    <a16:creationId xmlns:a16="http://schemas.microsoft.com/office/drawing/2014/main" id="{32176339-CB4F-56FB-85DC-25D77B0B6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69" name="Line 707">
                <a:extLst>
                  <a:ext uri="{FF2B5EF4-FFF2-40B4-BE49-F238E27FC236}">
                    <a16:creationId xmlns:a16="http://schemas.microsoft.com/office/drawing/2014/main" id="{060C5708-DEBF-6EAA-528E-38AE83FE4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32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70" name="Line 708">
                <a:extLst>
                  <a:ext uri="{FF2B5EF4-FFF2-40B4-BE49-F238E27FC236}">
                    <a16:creationId xmlns:a16="http://schemas.microsoft.com/office/drawing/2014/main" id="{D0FF9CDC-5C9D-210A-7EA6-BC3B97B24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72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71" name="Line 709">
                <a:extLst>
                  <a:ext uri="{FF2B5EF4-FFF2-40B4-BE49-F238E27FC236}">
                    <a16:creationId xmlns:a16="http://schemas.microsoft.com/office/drawing/2014/main" id="{0E9E5717-335C-94A5-30B1-BDB543EC8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72" name="Line 710">
                <a:extLst>
                  <a:ext uri="{FF2B5EF4-FFF2-40B4-BE49-F238E27FC236}">
                    <a16:creationId xmlns:a16="http://schemas.microsoft.com/office/drawing/2014/main" id="{42B26EDB-FA66-3CF9-BC5C-204425833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73" name="Line 711">
                <a:extLst>
                  <a:ext uri="{FF2B5EF4-FFF2-40B4-BE49-F238E27FC236}">
                    <a16:creationId xmlns:a16="http://schemas.microsoft.com/office/drawing/2014/main" id="{0F4FF7A6-8200-9717-10B9-42FD88DA0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74" name="Line 712">
                <a:extLst>
                  <a:ext uri="{FF2B5EF4-FFF2-40B4-BE49-F238E27FC236}">
                    <a16:creationId xmlns:a16="http://schemas.microsoft.com/office/drawing/2014/main" id="{AEC4E480-0988-96FF-1AD0-CE4439302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75" name="Line 713">
                <a:extLst>
                  <a:ext uri="{FF2B5EF4-FFF2-40B4-BE49-F238E27FC236}">
                    <a16:creationId xmlns:a16="http://schemas.microsoft.com/office/drawing/2014/main" id="{BD3E0C2A-B25C-B5D1-0650-E4A1BD0E4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76" name="Line 714">
                <a:extLst>
                  <a:ext uri="{FF2B5EF4-FFF2-40B4-BE49-F238E27FC236}">
                    <a16:creationId xmlns:a16="http://schemas.microsoft.com/office/drawing/2014/main" id="{A738E19B-08FC-2C05-14CB-CB5424856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77" name="Line 715">
                <a:extLst>
                  <a:ext uri="{FF2B5EF4-FFF2-40B4-BE49-F238E27FC236}">
                    <a16:creationId xmlns:a16="http://schemas.microsoft.com/office/drawing/2014/main" id="{C287A89D-6EEE-4C6A-9C46-BDD6DAB50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78" name="Line 716">
                <a:extLst>
                  <a:ext uri="{FF2B5EF4-FFF2-40B4-BE49-F238E27FC236}">
                    <a16:creationId xmlns:a16="http://schemas.microsoft.com/office/drawing/2014/main" id="{4A5E52B0-F670-98A8-B4EF-0BD60ED00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79" name="Line 717">
                <a:extLst>
                  <a:ext uri="{FF2B5EF4-FFF2-40B4-BE49-F238E27FC236}">
                    <a16:creationId xmlns:a16="http://schemas.microsoft.com/office/drawing/2014/main" id="{1659B50E-7E43-F613-D17B-FF649E408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80" name="Line 718">
                <a:extLst>
                  <a:ext uri="{FF2B5EF4-FFF2-40B4-BE49-F238E27FC236}">
                    <a16:creationId xmlns:a16="http://schemas.microsoft.com/office/drawing/2014/main" id="{A5FF4845-1717-33A2-3C8F-8C5BAC800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81" name="Line 719">
                <a:extLst>
                  <a:ext uri="{FF2B5EF4-FFF2-40B4-BE49-F238E27FC236}">
                    <a16:creationId xmlns:a16="http://schemas.microsoft.com/office/drawing/2014/main" id="{D43A8CF5-4120-3411-9FB6-DB04789CD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82" name="Line 720">
                <a:extLst>
                  <a:ext uri="{FF2B5EF4-FFF2-40B4-BE49-F238E27FC236}">
                    <a16:creationId xmlns:a16="http://schemas.microsoft.com/office/drawing/2014/main" id="{3E3B33D6-44DE-6A2D-4F30-D4762F480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83" name="Line 722">
                <a:extLst>
                  <a:ext uri="{FF2B5EF4-FFF2-40B4-BE49-F238E27FC236}">
                    <a16:creationId xmlns:a16="http://schemas.microsoft.com/office/drawing/2014/main" id="{6D3FEBDD-3F6A-7C78-DA8A-870EB0D07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84" name="Line 723">
                <a:extLst>
                  <a:ext uri="{FF2B5EF4-FFF2-40B4-BE49-F238E27FC236}">
                    <a16:creationId xmlns:a16="http://schemas.microsoft.com/office/drawing/2014/main" id="{22924269-6BAA-942B-AAE0-2957B63CC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85" name="Line 724">
                <a:extLst>
                  <a:ext uri="{FF2B5EF4-FFF2-40B4-BE49-F238E27FC236}">
                    <a16:creationId xmlns:a16="http://schemas.microsoft.com/office/drawing/2014/main" id="{858F3500-87C6-8DED-8D04-2884678F6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86" name="Line 725">
                <a:extLst>
                  <a:ext uri="{FF2B5EF4-FFF2-40B4-BE49-F238E27FC236}">
                    <a16:creationId xmlns:a16="http://schemas.microsoft.com/office/drawing/2014/main" id="{FAB69663-2196-647D-F418-B2CDF7F05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87" name="Line 726">
                <a:extLst>
                  <a:ext uri="{FF2B5EF4-FFF2-40B4-BE49-F238E27FC236}">
                    <a16:creationId xmlns:a16="http://schemas.microsoft.com/office/drawing/2014/main" id="{F67367CD-A969-382F-EEE7-66459218C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88" name="Line 727">
                <a:extLst>
                  <a:ext uri="{FF2B5EF4-FFF2-40B4-BE49-F238E27FC236}">
                    <a16:creationId xmlns:a16="http://schemas.microsoft.com/office/drawing/2014/main" id="{0F631230-AF09-FA47-2717-5FA5EEBC1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89" name="Line 728">
                <a:extLst>
                  <a:ext uri="{FF2B5EF4-FFF2-40B4-BE49-F238E27FC236}">
                    <a16:creationId xmlns:a16="http://schemas.microsoft.com/office/drawing/2014/main" id="{F746C253-0D1F-0070-FA25-63F1E8B8E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90" name="Line 729">
                <a:extLst>
                  <a:ext uri="{FF2B5EF4-FFF2-40B4-BE49-F238E27FC236}">
                    <a16:creationId xmlns:a16="http://schemas.microsoft.com/office/drawing/2014/main" id="{E042CD3F-E9FE-241B-DB35-C41CA9072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91" name="Line 730">
                <a:extLst>
                  <a:ext uri="{FF2B5EF4-FFF2-40B4-BE49-F238E27FC236}">
                    <a16:creationId xmlns:a16="http://schemas.microsoft.com/office/drawing/2014/main" id="{029D1EED-E1E1-F56C-C002-27B397E45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92" name="Line 731">
                <a:extLst>
                  <a:ext uri="{FF2B5EF4-FFF2-40B4-BE49-F238E27FC236}">
                    <a16:creationId xmlns:a16="http://schemas.microsoft.com/office/drawing/2014/main" id="{41215342-8583-EAA3-9241-0FF2E8CEA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93" name="Line 732">
                <a:extLst>
                  <a:ext uri="{FF2B5EF4-FFF2-40B4-BE49-F238E27FC236}">
                    <a16:creationId xmlns:a16="http://schemas.microsoft.com/office/drawing/2014/main" id="{ACDF9E95-8F0E-95FE-E265-91EDD560B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94" name="Line 733">
                <a:extLst>
                  <a:ext uri="{FF2B5EF4-FFF2-40B4-BE49-F238E27FC236}">
                    <a16:creationId xmlns:a16="http://schemas.microsoft.com/office/drawing/2014/main" id="{87E00EF2-8481-D8DD-981D-64AD807BC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95" name="Line 734">
                <a:extLst>
                  <a:ext uri="{FF2B5EF4-FFF2-40B4-BE49-F238E27FC236}">
                    <a16:creationId xmlns:a16="http://schemas.microsoft.com/office/drawing/2014/main" id="{E0CA8A05-21A8-FEDA-AF62-2C447A7D6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96" name="Line 735">
                <a:extLst>
                  <a:ext uri="{FF2B5EF4-FFF2-40B4-BE49-F238E27FC236}">
                    <a16:creationId xmlns:a16="http://schemas.microsoft.com/office/drawing/2014/main" id="{18A781F9-D730-20C7-BDF1-385F859CD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97" name="Line 736">
                <a:extLst>
                  <a:ext uri="{FF2B5EF4-FFF2-40B4-BE49-F238E27FC236}">
                    <a16:creationId xmlns:a16="http://schemas.microsoft.com/office/drawing/2014/main" id="{D6667C8D-603E-0E65-90E9-3784E74DE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98" name="Line 737">
                <a:extLst>
                  <a:ext uri="{FF2B5EF4-FFF2-40B4-BE49-F238E27FC236}">
                    <a16:creationId xmlns:a16="http://schemas.microsoft.com/office/drawing/2014/main" id="{01BE1EA8-74DA-FC0B-F778-B250C89C9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99" name="Line 738">
                <a:extLst>
                  <a:ext uri="{FF2B5EF4-FFF2-40B4-BE49-F238E27FC236}">
                    <a16:creationId xmlns:a16="http://schemas.microsoft.com/office/drawing/2014/main" id="{A56D9E29-572C-C7D4-6729-B61C984CD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00" name="Line 739">
                <a:extLst>
                  <a:ext uri="{FF2B5EF4-FFF2-40B4-BE49-F238E27FC236}">
                    <a16:creationId xmlns:a16="http://schemas.microsoft.com/office/drawing/2014/main" id="{AA203613-7B7F-F13D-9AE3-D195102F2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01" name="Line 740">
                <a:extLst>
                  <a:ext uri="{FF2B5EF4-FFF2-40B4-BE49-F238E27FC236}">
                    <a16:creationId xmlns:a16="http://schemas.microsoft.com/office/drawing/2014/main" id="{2019CE1A-1822-31DA-CFB8-CD69D01DE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02" name="Line 741">
                <a:extLst>
                  <a:ext uri="{FF2B5EF4-FFF2-40B4-BE49-F238E27FC236}">
                    <a16:creationId xmlns:a16="http://schemas.microsoft.com/office/drawing/2014/main" id="{63CEA92F-7863-9EC3-EEF0-CC6688470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03" name="Line 742">
                <a:extLst>
                  <a:ext uri="{FF2B5EF4-FFF2-40B4-BE49-F238E27FC236}">
                    <a16:creationId xmlns:a16="http://schemas.microsoft.com/office/drawing/2014/main" id="{E65FDF33-F327-C704-0E5D-075A7AE09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9151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04" name="Line 743">
                <a:extLst>
                  <a:ext uri="{FF2B5EF4-FFF2-40B4-BE49-F238E27FC236}">
                    <a16:creationId xmlns:a16="http://schemas.microsoft.com/office/drawing/2014/main" id="{17434832-26D8-AB1A-B930-1552CF4DC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63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05" name="Line 744">
                <a:extLst>
                  <a:ext uri="{FF2B5EF4-FFF2-40B4-BE49-F238E27FC236}">
                    <a16:creationId xmlns:a16="http://schemas.microsoft.com/office/drawing/2014/main" id="{68F6B92C-741C-027F-F275-8FEE88EA2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55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06" name="Line 745">
                <a:extLst>
                  <a:ext uri="{FF2B5EF4-FFF2-40B4-BE49-F238E27FC236}">
                    <a16:creationId xmlns:a16="http://schemas.microsoft.com/office/drawing/2014/main" id="{E16E122A-7BB1-61D7-F866-EA3640325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07" name="Line 746">
                <a:extLst>
                  <a:ext uri="{FF2B5EF4-FFF2-40B4-BE49-F238E27FC236}">
                    <a16:creationId xmlns:a16="http://schemas.microsoft.com/office/drawing/2014/main" id="{0AC8EE22-268B-1AE2-D642-69144C37E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55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08" name="Line 747">
                <a:extLst>
                  <a:ext uri="{FF2B5EF4-FFF2-40B4-BE49-F238E27FC236}">
                    <a16:creationId xmlns:a16="http://schemas.microsoft.com/office/drawing/2014/main" id="{993E1E7A-4462-28CA-1EEC-183B1C06F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09" name="Line 748">
                <a:extLst>
                  <a:ext uri="{FF2B5EF4-FFF2-40B4-BE49-F238E27FC236}">
                    <a16:creationId xmlns:a16="http://schemas.microsoft.com/office/drawing/2014/main" id="{BEB358C8-EBD6-D016-D125-9C2F04975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18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10" name="Line 749">
                <a:extLst>
                  <a:ext uri="{FF2B5EF4-FFF2-40B4-BE49-F238E27FC236}">
                    <a16:creationId xmlns:a16="http://schemas.microsoft.com/office/drawing/2014/main" id="{AF445BAF-6805-F65A-BCC6-2CF2B29FB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58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11" name="Line 750">
                <a:extLst>
                  <a:ext uri="{FF2B5EF4-FFF2-40B4-BE49-F238E27FC236}">
                    <a16:creationId xmlns:a16="http://schemas.microsoft.com/office/drawing/2014/main" id="{D0A97707-BD00-B520-3CE8-1510BE145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50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12" name="Line 751">
                <a:extLst>
                  <a:ext uri="{FF2B5EF4-FFF2-40B4-BE49-F238E27FC236}">
                    <a16:creationId xmlns:a16="http://schemas.microsoft.com/office/drawing/2014/main" id="{BAA9F0E0-FC98-37D3-C997-2D3910B15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1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13" name="Line 752">
                <a:extLst>
                  <a:ext uri="{FF2B5EF4-FFF2-40B4-BE49-F238E27FC236}">
                    <a16:creationId xmlns:a16="http://schemas.microsoft.com/office/drawing/2014/main" id="{F7D93429-00D4-D5C1-A5C6-66A7ABA29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14" name="Line 753">
                <a:extLst>
                  <a:ext uri="{FF2B5EF4-FFF2-40B4-BE49-F238E27FC236}">
                    <a16:creationId xmlns:a16="http://schemas.microsoft.com/office/drawing/2014/main" id="{3320CC4A-522B-2ACB-5316-9596E03CB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15" name="Line 754">
                <a:extLst>
                  <a:ext uri="{FF2B5EF4-FFF2-40B4-BE49-F238E27FC236}">
                    <a16:creationId xmlns:a16="http://schemas.microsoft.com/office/drawing/2014/main" id="{3325936E-4919-CA24-3483-096EBEF14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37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16" name="Line 755">
                <a:extLst>
                  <a:ext uri="{FF2B5EF4-FFF2-40B4-BE49-F238E27FC236}">
                    <a16:creationId xmlns:a16="http://schemas.microsoft.com/office/drawing/2014/main" id="{044FF629-78E0-FC40-0249-44CA856BF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5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17" name="Line 756">
                <a:extLst>
                  <a:ext uri="{FF2B5EF4-FFF2-40B4-BE49-F238E27FC236}">
                    <a16:creationId xmlns:a16="http://schemas.microsoft.com/office/drawing/2014/main" id="{28C0E1CA-E7C9-A116-03A6-722D4F0BB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18" name="Line 757">
                <a:extLst>
                  <a:ext uri="{FF2B5EF4-FFF2-40B4-BE49-F238E27FC236}">
                    <a16:creationId xmlns:a16="http://schemas.microsoft.com/office/drawing/2014/main" id="{B2FE5332-3999-60C9-482A-50F49DCF9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280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19" name="Line 758">
                <a:extLst>
                  <a:ext uri="{FF2B5EF4-FFF2-40B4-BE49-F238E27FC236}">
                    <a16:creationId xmlns:a16="http://schemas.microsoft.com/office/drawing/2014/main" id="{7E4D3986-D6A2-DBE3-F1B5-828B11E73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20" name="Line 759">
                <a:extLst>
                  <a:ext uri="{FF2B5EF4-FFF2-40B4-BE49-F238E27FC236}">
                    <a16:creationId xmlns:a16="http://schemas.microsoft.com/office/drawing/2014/main" id="{2452536C-32A4-CB7F-A546-4C4ED2075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75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21" name="Line 760">
                <a:extLst>
                  <a:ext uri="{FF2B5EF4-FFF2-40B4-BE49-F238E27FC236}">
                    <a16:creationId xmlns:a16="http://schemas.microsoft.com/office/drawing/2014/main" id="{16F2E859-1616-A9CE-64DE-D1B2527DA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3601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22" name="Line 761">
                <a:extLst>
                  <a:ext uri="{FF2B5EF4-FFF2-40B4-BE49-F238E27FC236}">
                    <a16:creationId xmlns:a16="http://schemas.microsoft.com/office/drawing/2014/main" id="{D42052E6-8A8B-CCAD-4373-C66670E9B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23" name="Line 762">
                <a:extLst>
                  <a:ext uri="{FF2B5EF4-FFF2-40B4-BE49-F238E27FC236}">
                    <a16:creationId xmlns:a16="http://schemas.microsoft.com/office/drawing/2014/main" id="{B6C7245B-D280-00C6-DE73-9E942C43D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24" name="Line 763">
                <a:extLst>
                  <a:ext uri="{FF2B5EF4-FFF2-40B4-BE49-F238E27FC236}">
                    <a16:creationId xmlns:a16="http://schemas.microsoft.com/office/drawing/2014/main" id="{E8BFEE04-F768-11CD-D18E-059480D33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71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25" name="Line 764">
                <a:extLst>
                  <a:ext uri="{FF2B5EF4-FFF2-40B4-BE49-F238E27FC236}">
                    <a16:creationId xmlns:a16="http://schemas.microsoft.com/office/drawing/2014/main" id="{C5AE355D-E9F5-C943-B0E2-AC1DDC749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58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26" name="Line 765">
                <a:extLst>
                  <a:ext uri="{FF2B5EF4-FFF2-40B4-BE49-F238E27FC236}">
                    <a16:creationId xmlns:a16="http://schemas.microsoft.com/office/drawing/2014/main" id="{C6C2687C-3C70-93C2-44E2-0DC665122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29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27" name="Line 766">
                <a:extLst>
                  <a:ext uri="{FF2B5EF4-FFF2-40B4-BE49-F238E27FC236}">
                    <a16:creationId xmlns:a16="http://schemas.microsoft.com/office/drawing/2014/main" id="{04ACA299-DE5F-8285-5D29-010F2E7CB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217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28" name="Line 767">
                <a:extLst>
                  <a:ext uri="{FF2B5EF4-FFF2-40B4-BE49-F238E27FC236}">
                    <a16:creationId xmlns:a16="http://schemas.microsoft.com/office/drawing/2014/main" id="{D0DFC28B-462F-A7DD-CF9D-539636D8C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88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29" name="Line 768">
                <a:extLst>
                  <a:ext uri="{FF2B5EF4-FFF2-40B4-BE49-F238E27FC236}">
                    <a16:creationId xmlns:a16="http://schemas.microsoft.com/office/drawing/2014/main" id="{997874E2-B118-F3B3-106C-1F45DF4A6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138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30" name="Line 769">
                <a:extLst>
                  <a:ext uri="{FF2B5EF4-FFF2-40B4-BE49-F238E27FC236}">
                    <a16:creationId xmlns:a16="http://schemas.microsoft.com/office/drawing/2014/main" id="{2736E2A1-8BD3-87D6-FA28-2785F5D51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78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31" name="Line 770">
                <a:extLst>
                  <a:ext uri="{FF2B5EF4-FFF2-40B4-BE49-F238E27FC236}">
                    <a16:creationId xmlns:a16="http://schemas.microsoft.com/office/drawing/2014/main" id="{FCF476A2-C0D6-9008-15E9-D56CD7242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32" name="Line 771">
                <a:extLst>
                  <a:ext uri="{FF2B5EF4-FFF2-40B4-BE49-F238E27FC236}">
                    <a16:creationId xmlns:a16="http://schemas.microsoft.com/office/drawing/2014/main" id="{E1E76879-7CF8-E011-54B8-D4ED42811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33" name="Line 772">
                <a:extLst>
                  <a:ext uri="{FF2B5EF4-FFF2-40B4-BE49-F238E27FC236}">
                    <a16:creationId xmlns:a16="http://schemas.microsoft.com/office/drawing/2014/main" id="{4CAAA130-4519-018A-3C09-ACF3CFA32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34" name="Line 773">
                <a:extLst>
                  <a:ext uri="{FF2B5EF4-FFF2-40B4-BE49-F238E27FC236}">
                    <a16:creationId xmlns:a16="http://schemas.microsoft.com/office/drawing/2014/main" id="{829FB379-E723-F96A-5324-9C3DC482F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35" name="Line 774">
                <a:extLst>
                  <a:ext uri="{FF2B5EF4-FFF2-40B4-BE49-F238E27FC236}">
                    <a16:creationId xmlns:a16="http://schemas.microsoft.com/office/drawing/2014/main" id="{BD1F6F2C-94BB-2AC8-1B47-C1BCF7F68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36" name="Line 775">
                <a:extLst>
                  <a:ext uri="{FF2B5EF4-FFF2-40B4-BE49-F238E27FC236}">
                    <a16:creationId xmlns:a16="http://schemas.microsoft.com/office/drawing/2014/main" id="{E584D01B-4D33-C2E1-F589-F5ADD0AB7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37" name="Line 776">
                <a:extLst>
                  <a:ext uri="{FF2B5EF4-FFF2-40B4-BE49-F238E27FC236}">
                    <a16:creationId xmlns:a16="http://schemas.microsoft.com/office/drawing/2014/main" id="{5900937E-6FD6-5D98-FE3A-A5A898E1B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38" name="Line 777">
                <a:extLst>
                  <a:ext uri="{FF2B5EF4-FFF2-40B4-BE49-F238E27FC236}">
                    <a16:creationId xmlns:a16="http://schemas.microsoft.com/office/drawing/2014/main" id="{50FB12DC-4D85-8E7A-C7AC-0DB291531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39" name="Line 778">
                <a:extLst>
                  <a:ext uri="{FF2B5EF4-FFF2-40B4-BE49-F238E27FC236}">
                    <a16:creationId xmlns:a16="http://schemas.microsoft.com/office/drawing/2014/main" id="{ECAF2FE7-0D6E-E0A0-7BD6-6C6082A07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40" name="Line 779">
                <a:extLst>
                  <a:ext uri="{FF2B5EF4-FFF2-40B4-BE49-F238E27FC236}">
                    <a16:creationId xmlns:a16="http://schemas.microsoft.com/office/drawing/2014/main" id="{A510F578-8D40-DD4D-EB3F-E75865969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41" name="Line 780">
                <a:extLst>
                  <a:ext uri="{FF2B5EF4-FFF2-40B4-BE49-F238E27FC236}">
                    <a16:creationId xmlns:a16="http://schemas.microsoft.com/office/drawing/2014/main" id="{E5487A85-AB3F-BB00-908B-57A8C53E5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92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42" name="Line 781">
                <a:extLst>
                  <a:ext uri="{FF2B5EF4-FFF2-40B4-BE49-F238E27FC236}">
                    <a16:creationId xmlns:a16="http://schemas.microsoft.com/office/drawing/2014/main" id="{E9C08884-D1A6-9832-4BFB-C7AD49113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32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43" name="Line 782">
                <a:extLst>
                  <a:ext uri="{FF2B5EF4-FFF2-40B4-BE49-F238E27FC236}">
                    <a16:creationId xmlns:a16="http://schemas.microsoft.com/office/drawing/2014/main" id="{7DABC0D5-151F-9CA8-74D6-D113AC03B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922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44" name="Line 783">
                <a:extLst>
                  <a:ext uri="{FF2B5EF4-FFF2-40B4-BE49-F238E27FC236}">
                    <a16:creationId xmlns:a16="http://schemas.microsoft.com/office/drawing/2014/main" id="{BAE0AE12-ECF9-A0FC-5E4E-E36B91831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32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45" name="Line 784">
                <a:extLst>
                  <a:ext uri="{FF2B5EF4-FFF2-40B4-BE49-F238E27FC236}">
                    <a16:creationId xmlns:a16="http://schemas.microsoft.com/office/drawing/2014/main" id="{EBAE8B0C-D471-BA8C-895A-A24224F2B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24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46" name="Line 785">
                <a:extLst>
                  <a:ext uri="{FF2B5EF4-FFF2-40B4-BE49-F238E27FC236}">
                    <a16:creationId xmlns:a16="http://schemas.microsoft.com/office/drawing/2014/main" id="{06362FE1-334E-BA16-C96E-DFB85AE76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95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47" name="Line 786">
                <a:extLst>
                  <a:ext uri="{FF2B5EF4-FFF2-40B4-BE49-F238E27FC236}">
                    <a16:creationId xmlns:a16="http://schemas.microsoft.com/office/drawing/2014/main" id="{A6319E05-855E-CEE2-C7A8-BBDCC5633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55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48" name="Line 787">
                <a:extLst>
                  <a:ext uri="{FF2B5EF4-FFF2-40B4-BE49-F238E27FC236}">
                    <a16:creationId xmlns:a16="http://schemas.microsoft.com/office/drawing/2014/main" id="{415A9E26-F8EB-1B8E-CD9B-9B3F6C499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272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49" name="Line 788">
                <a:extLst>
                  <a:ext uri="{FF2B5EF4-FFF2-40B4-BE49-F238E27FC236}">
                    <a16:creationId xmlns:a16="http://schemas.microsoft.com/office/drawing/2014/main" id="{1F60B211-8C88-41D9-2186-0A788FEBA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8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50" name="Line 789">
                <a:extLst>
                  <a:ext uri="{FF2B5EF4-FFF2-40B4-BE49-F238E27FC236}">
                    <a16:creationId xmlns:a16="http://schemas.microsoft.com/office/drawing/2014/main" id="{98D55599-1BC7-D064-8D10-27DF2719E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51" name="Line 790">
                <a:extLst>
                  <a:ext uri="{FF2B5EF4-FFF2-40B4-BE49-F238E27FC236}">
                    <a16:creationId xmlns:a16="http://schemas.microsoft.com/office/drawing/2014/main" id="{89733A90-06BA-4A6B-FD32-98372A597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8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52" name="Line 791">
                <a:extLst>
                  <a:ext uri="{FF2B5EF4-FFF2-40B4-BE49-F238E27FC236}">
                    <a16:creationId xmlns:a16="http://schemas.microsoft.com/office/drawing/2014/main" id="{2B713D97-E76A-E3F3-62B0-D31C893E9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53" name="Line 792">
                <a:extLst>
                  <a:ext uri="{FF2B5EF4-FFF2-40B4-BE49-F238E27FC236}">
                    <a16:creationId xmlns:a16="http://schemas.microsoft.com/office/drawing/2014/main" id="{44E72C69-8543-8815-52FF-FCC6CDE34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8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54" name="Line 793">
                <a:extLst>
                  <a:ext uri="{FF2B5EF4-FFF2-40B4-BE49-F238E27FC236}">
                    <a16:creationId xmlns:a16="http://schemas.microsoft.com/office/drawing/2014/main" id="{A8A5D9A7-4E5F-8B2B-EDA3-FC750AA1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55" name="Line 794">
                <a:extLst>
                  <a:ext uri="{FF2B5EF4-FFF2-40B4-BE49-F238E27FC236}">
                    <a16:creationId xmlns:a16="http://schemas.microsoft.com/office/drawing/2014/main" id="{B928C863-853C-0028-9AEB-ABB4B7D38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875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56" name="Line 795">
                <a:extLst>
                  <a:ext uri="{FF2B5EF4-FFF2-40B4-BE49-F238E27FC236}">
                    <a16:creationId xmlns:a16="http://schemas.microsoft.com/office/drawing/2014/main" id="{F638353D-B42C-47C7-062C-7DC719049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90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57" name="Line 796">
                <a:extLst>
                  <a:ext uri="{FF2B5EF4-FFF2-40B4-BE49-F238E27FC236}">
                    <a16:creationId xmlns:a16="http://schemas.microsoft.com/office/drawing/2014/main" id="{EED46DD8-2EA6-0EE2-0CE5-7791A0ED5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19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58" name="Line 797">
                <a:extLst>
                  <a:ext uri="{FF2B5EF4-FFF2-40B4-BE49-F238E27FC236}">
                    <a16:creationId xmlns:a16="http://schemas.microsoft.com/office/drawing/2014/main" id="{F0DA559A-EFE2-63BD-C539-A055A398E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90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59" name="Line 798">
                <a:extLst>
                  <a:ext uri="{FF2B5EF4-FFF2-40B4-BE49-F238E27FC236}">
                    <a16:creationId xmlns:a16="http://schemas.microsoft.com/office/drawing/2014/main" id="{091D5467-41A4-C4F0-F1BF-14F80E2AF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1926" y="2024063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60" name="Line 799">
                <a:extLst>
                  <a:ext uri="{FF2B5EF4-FFF2-40B4-BE49-F238E27FC236}">
                    <a16:creationId xmlns:a16="http://schemas.microsoft.com/office/drawing/2014/main" id="{2E566968-C227-B942-4DE4-778EF7BDC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90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61" name="Line 800">
                <a:extLst>
                  <a:ext uri="{FF2B5EF4-FFF2-40B4-BE49-F238E27FC236}">
                    <a16:creationId xmlns:a16="http://schemas.microsoft.com/office/drawing/2014/main" id="{CFC1582B-890B-0AD5-3BF2-48A84D2CC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05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62" name="Line 801">
                <a:extLst>
                  <a:ext uri="{FF2B5EF4-FFF2-40B4-BE49-F238E27FC236}">
                    <a16:creationId xmlns:a16="http://schemas.microsoft.com/office/drawing/2014/main" id="{31525619-83FF-71B0-7F58-A643FE16D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44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63" name="Line 802">
                <a:extLst>
                  <a:ext uri="{FF2B5EF4-FFF2-40B4-BE49-F238E27FC236}">
                    <a16:creationId xmlns:a16="http://schemas.microsoft.com/office/drawing/2014/main" id="{1FE7D888-D673-C6E3-F974-A976D6E79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0501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64" name="Line 803">
                <a:extLst>
                  <a:ext uri="{FF2B5EF4-FFF2-40B4-BE49-F238E27FC236}">
                    <a16:creationId xmlns:a16="http://schemas.microsoft.com/office/drawing/2014/main" id="{B0B1CF73-279B-0DA6-7CAB-FF2064F5B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4476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65" name="Line 804">
                <a:extLst>
                  <a:ext uri="{FF2B5EF4-FFF2-40B4-BE49-F238E27FC236}">
                    <a16:creationId xmlns:a16="http://schemas.microsoft.com/office/drawing/2014/main" id="{FF4719CF-EF6F-7FA5-7833-797AD209F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20240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66" name="Line 805">
                <a:extLst>
                  <a:ext uri="{FF2B5EF4-FFF2-40B4-BE49-F238E27FC236}">
                    <a16:creationId xmlns:a16="http://schemas.microsoft.com/office/drawing/2014/main" id="{796E27DF-95F5-5FC7-0AED-642A473BA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7651" y="1966913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7671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13" name="Group 9312">
              <a:extLst>
                <a:ext uri="{FF2B5EF4-FFF2-40B4-BE49-F238E27FC236}">
                  <a16:creationId xmlns:a16="http://schemas.microsoft.com/office/drawing/2014/main" id="{5ACBF43D-9F94-8905-7BC4-D9EB32852579}"/>
                </a:ext>
              </a:extLst>
            </p:cNvPr>
            <p:cNvGrpSpPr/>
            <p:nvPr/>
          </p:nvGrpSpPr>
          <p:grpSpPr>
            <a:xfrm>
              <a:off x="3215108" y="1638053"/>
              <a:ext cx="6772016" cy="804424"/>
              <a:chOff x="3775076" y="592138"/>
              <a:chExt cx="5467350" cy="1039813"/>
            </a:xfrm>
          </p:grpSpPr>
          <p:sp>
            <p:nvSpPr>
              <p:cNvPr id="9315" name="Freeform 806">
                <a:extLst>
                  <a:ext uri="{FF2B5EF4-FFF2-40B4-BE49-F238E27FC236}">
                    <a16:creationId xmlns:a16="http://schemas.microsoft.com/office/drawing/2014/main" id="{97AAFCC4-B939-1915-0ED8-22DD2AF79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649288"/>
                <a:ext cx="5359400" cy="925513"/>
              </a:xfrm>
              <a:custGeom>
                <a:avLst/>
                <a:gdLst>
                  <a:gd name="T0" fmla="*/ 58 w 3376"/>
                  <a:gd name="T1" fmla="*/ 0 h 583"/>
                  <a:gd name="T2" fmla="*/ 100 w 3376"/>
                  <a:gd name="T3" fmla="*/ 14 h 583"/>
                  <a:gd name="T4" fmla="*/ 182 w 3376"/>
                  <a:gd name="T5" fmla="*/ 30 h 583"/>
                  <a:gd name="T6" fmla="*/ 186 w 3376"/>
                  <a:gd name="T7" fmla="*/ 60 h 583"/>
                  <a:gd name="T8" fmla="*/ 190 w 3376"/>
                  <a:gd name="T9" fmla="*/ 74 h 583"/>
                  <a:gd name="T10" fmla="*/ 200 w 3376"/>
                  <a:gd name="T11" fmla="*/ 90 h 583"/>
                  <a:gd name="T12" fmla="*/ 202 w 3376"/>
                  <a:gd name="T13" fmla="*/ 104 h 583"/>
                  <a:gd name="T14" fmla="*/ 291 w 3376"/>
                  <a:gd name="T15" fmla="*/ 120 h 583"/>
                  <a:gd name="T16" fmla="*/ 365 w 3376"/>
                  <a:gd name="T17" fmla="*/ 136 h 583"/>
                  <a:gd name="T18" fmla="*/ 381 w 3376"/>
                  <a:gd name="T19" fmla="*/ 150 h 583"/>
                  <a:gd name="T20" fmla="*/ 391 w 3376"/>
                  <a:gd name="T21" fmla="*/ 166 h 583"/>
                  <a:gd name="T22" fmla="*/ 395 w 3376"/>
                  <a:gd name="T23" fmla="*/ 183 h 583"/>
                  <a:gd name="T24" fmla="*/ 527 w 3376"/>
                  <a:gd name="T25" fmla="*/ 199 h 583"/>
                  <a:gd name="T26" fmla="*/ 557 w 3376"/>
                  <a:gd name="T27" fmla="*/ 215 h 583"/>
                  <a:gd name="T28" fmla="*/ 575 w 3376"/>
                  <a:gd name="T29" fmla="*/ 231 h 583"/>
                  <a:gd name="T30" fmla="*/ 587 w 3376"/>
                  <a:gd name="T31" fmla="*/ 247 h 583"/>
                  <a:gd name="T32" fmla="*/ 593 w 3376"/>
                  <a:gd name="T33" fmla="*/ 281 h 583"/>
                  <a:gd name="T34" fmla="*/ 655 w 3376"/>
                  <a:gd name="T35" fmla="*/ 297 h 583"/>
                  <a:gd name="T36" fmla="*/ 785 w 3376"/>
                  <a:gd name="T37" fmla="*/ 313 h 583"/>
                  <a:gd name="T38" fmla="*/ 801 w 3376"/>
                  <a:gd name="T39" fmla="*/ 329 h 583"/>
                  <a:gd name="T40" fmla="*/ 1060 w 3376"/>
                  <a:gd name="T41" fmla="*/ 347 h 583"/>
                  <a:gd name="T42" fmla="*/ 1062 w 3376"/>
                  <a:gd name="T43" fmla="*/ 363 h 583"/>
                  <a:gd name="T44" fmla="*/ 1068 w 3376"/>
                  <a:gd name="T45" fmla="*/ 381 h 583"/>
                  <a:gd name="T46" fmla="*/ 1288 w 3376"/>
                  <a:gd name="T47" fmla="*/ 399 h 583"/>
                  <a:gd name="T48" fmla="*/ 1382 w 3376"/>
                  <a:gd name="T49" fmla="*/ 415 h 583"/>
                  <a:gd name="T50" fmla="*/ 1458 w 3376"/>
                  <a:gd name="T51" fmla="*/ 433 h 583"/>
                  <a:gd name="T52" fmla="*/ 1532 w 3376"/>
                  <a:gd name="T53" fmla="*/ 449 h 583"/>
                  <a:gd name="T54" fmla="*/ 1796 w 3376"/>
                  <a:gd name="T55" fmla="*/ 467 h 583"/>
                  <a:gd name="T56" fmla="*/ 1917 w 3376"/>
                  <a:gd name="T57" fmla="*/ 485 h 583"/>
                  <a:gd name="T58" fmla="*/ 2253 w 3376"/>
                  <a:gd name="T59" fmla="*/ 503 h 583"/>
                  <a:gd name="T60" fmla="*/ 2543 w 3376"/>
                  <a:gd name="T61" fmla="*/ 521 h 583"/>
                  <a:gd name="T62" fmla="*/ 2880 w 3376"/>
                  <a:gd name="T63" fmla="*/ 543 h 583"/>
                  <a:gd name="T64" fmla="*/ 3376 w 3376"/>
                  <a:gd name="T65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76" h="583">
                    <a:moveTo>
                      <a:pt x="0" y="0"/>
                    </a:moveTo>
                    <a:lnTo>
                      <a:pt x="58" y="0"/>
                    </a:lnTo>
                    <a:lnTo>
                      <a:pt x="58" y="14"/>
                    </a:lnTo>
                    <a:lnTo>
                      <a:pt x="100" y="14"/>
                    </a:lnTo>
                    <a:lnTo>
                      <a:pt x="100" y="30"/>
                    </a:lnTo>
                    <a:lnTo>
                      <a:pt x="182" y="30"/>
                    </a:lnTo>
                    <a:lnTo>
                      <a:pt x="182" y="60"/>
                    </a:lnTo>
                    <a:lnTo>
                      <a:pt x="186" y="60"/>
                    </a:lnTo>
                    <a:lnTo>
                      <a:pt x="186" y="74"/>
                    </a:lnTo>
                    <a:lnTo>
                      <a:pt x="190" y="74"/>
                    </a:lnTo>
                    <a:lnTo>
                      <a:pt x="190" y="90"/>
                    </a:lnTo>
                    <a:lnTo>
                      <a:pt x="200" y="90"/>
                    </a:lnTo>
                    <a:lnTo>
                      <a:pt x="200" y="104"/>
                    </a:lnTo>
                    <a:lnTo>
                      <a:pt x="202" y="104"/>
                    </a:lnTo>
                    <a:lnTo>
                      <a:pt x="202" y="120"/>
                    </a:lnTo>
                    <a:lnTo>
                      <a:pt x="291" y="120"/>
                    </a:lnTo>
                    <a:lnTo>
                      <a:pt x="291" y="136"/>
                    </a:lnTo>
                    <a:lnTo>
                      <a:pt x="365" y="136"/>
                    </a:lnTo>
                    <a:lnTo>
                      <a:pt x="365" y="150"/>
                    </a:lnTo>
                    <a:lnTo>
                      <a:pt x="381" y="150"/>
                    </a:lnTo>
                    <a:lnTo>
                      <a:pt x="381" y="166"/>
                    </a:lnTo>
                    <a:lnTo>
                      <a:pt x="391" y="166"/>
                    </a:lnTo>
                    <a:lnTo>
                      <a:pt x="391" y="183"/>
                    </a:lnTo>
                    <a:lnTo>
                      <a:pt x="395" y="183"/>
                    </a:lnTo>
                    <a:lnTo>
                      <a:pt x="395" y="199"/>
                    </a:lnTo>
                    <a:lnTo>
                      <a:pt x="527" y="199"/>
                    </a:lnTo>
                    <a:lnTo>
                      <a:pt x="527" y="215"/>
                    </a:lnTo>
                    <a:lnTo>
                      <a:pt x="557" y="215"/>
                    </a:lnTo>
                    <a:lnTo>
                      <a:pt x="557" y="231"/>
                    </a:lnTo>
                    <a:lnTo>
                      <a:pt x="575" y="231"/>
                    </a:lnTo>
                    <a:lnTo>
                      <a:pt x="575" y="247"/>
                    </a:lnTo>
                    <a:lnTo>
                      <a:pt x="587" y="247"/>
                    </a:lnTo>
                    <a:lnTo>
                      <a:pt x="587" y="281"/>
                    </a:lnTo>
                    <a:lnTo>
                      <a:pt x="593" y="281"/>
                    </a:lnTo>
                    <a:lnTo>
                      <a:pt x="593" y="297"/>
                    </a:lnTo>
                    <a:lnTo>
                      <a:pt x="655" y="297"/>
                    </a:lnTo>
                    <a:lnTo>
                      <a:pt x="655" y="313"/>
                    </a:lnTo>
                    <a:lnTo>
                      <a:pt x="785" y="313"/>
                    </a:lnTo>
                    <a:lnTo>
                      <a:pt x="785" y="329"/>
                    </a:lnTo>
                    <a:lnTo>
                      <a:pt x="801" y="329"/>
                    </a:lnTo>
                    <a:lnTo>
                      <a:pt x="801" y="347"/>
                    </a:lnTo>
                    <a:lnTo>
                      <a:pt x="1060" y="347"/>
                    </a:lnTo>
                    <a:lnTo>
                      <a:pt x="1060" y="363"/>
                    </a:lnTo>
                    <a:lnTo>
                      <a:pt x="1062" y="363"/>
                    </a:lnTo>
                    <a:lnTo>
                      <a:pt x="1062" y="381"/>
                    </a:lnTo>
                    <a:lnTo>
                      <a:pt x="1068" y="381"/>
                    </a:lnTo>
                    <a:lnTo>
                      <a:pt x="1068" y="399"/>
                    </a:lnTo>
                    <a:lnTo>
                      <a:pt x="1288" y="399"/>
                    </a:lnTo>
                    <a:lnTo>
                      <a:pt x="1288" y="415"/>
                    </a:lnTo>
                    <a:lnTo>
                      <a:pt x="1382" y="415"/>
                    </a:lnTo>
                    <a:lnTo>
                      <a:pt x="1382" y="433"/>
                    </a:lnTo>
                    <a:lnTo>
                      <a:pt x="1458" y="433"/>
                    </a:lnTo>
                    <a:lnTo>
                      <a:pt x="1458" y="449"/>
                    </a:lnTo>
                    <a:lnTo>
                      <a:pt x="1532" y="449"/>
                    </a:lnTo>
                    <a:lnTo>
                      <a:pt x="1532" y="467"/>
                    </a:lnTo>
                    <a:lnTo>
                      <a:pt x="1796" y="467"/>
                    </a:lnTo>
                    <a:lnTo>
                      <a:pt x="1796" y="485"/>
                    </a:lnTo>
                    <a:lnTo>
                      <a:pt x="1917" y="485"/>
                    </a:lnTo>
                    <a:lnTo>
                      <a:pt x="1917" y="503"/>
                    </a:lnTo>
                    <a:lnTo>
                      <a:pt x="2253" y="503"/>
                    </a:lnTo>
                    <a:lnTo>
                      <a:pt x="2253" y="521"/>
                    </a:lnTo>
                    <a:lnTo>
                      <a:pt x="2543" y="521"/>
                    </a:lnTo>
                    <a:lnTo>
                      <a:pt x="2543" y="543"/>
                    </a:lnTo>
                    <a:lnTo>
                      <a:pt x="2880" y="543"/>
                    </a:lnTo>
                    <a:lnTo>
                      <a:pt x="2880" y="583"/>
                    </a:lnTo>
                    <a:lnTo>
                      <a:pt x="3376" y="583"/>
                    </a:lnTo>
                  </a:path>
                </a:pathLst>
              </a:custGeom>
              <a:noFill/>
              <a:ln w="1270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16" name="Line 807">
                <a:extLst>
                  <a:ext uri="{FF2B5EF4-FFF2-40B4-BE49-F238E27FC236}">
                    <a16:creationId xmlns:a16="http://schemas.microsoft.com/office/drawing/2014/main" id="{C7D0B5E3-F82F-12FC-F3B0-960DB0708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17" name="Line 808">
                <a:extLst>
                  <a:ext uri="{FF2B5EF4-FFF2-40B4-BE49-F238E27FC236}">
                    <a16:creationId xmlns:a16="http://schemas.microsoft.com/office/drawing/2014/main" id="{D7B45498-1321-D422-901F-FE70B1CD8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18" name="Line 809">
                <a:extLst>
                  <a:ext uri="{FF2B5EF4-FFF2-40B4-BE49-F238E27FC236}">
                    <a16:creationId xmlns:a16="http://schemas.microsoft.com/office/drawing/2014/main" id="{75F3A219-97ED-89FD-5B17-6FFFF32C8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19" name="Line 810">
                <a:extLst>
                  <a:ext uri="{FF2B5EF4-FFF2-40B4-BE49-F238E27FC236}">
                    <a16:creationId xmlns:a16="http://schemas.microsoft.com/office/drawing/2014/main" id="{5CA9F616-CA75-D470-47B1-EF63FAB93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20" name="Line 811">
                <a:extLst>
                  <a:ext uri="{FF2B5EF4-FFF2-40B4-BE49-F238E27FC236}">
                    <a16:creationId xmlns:a16="http://schemas.microsoft.com/office/drawing/2014/main" id="{0199DE22-361D-32F2-DE87-134FB689F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21" name="Line 812">
                <a:extLst>
                  <a:ext uri="{FF2B5EF4-FFF2-40B4-BE49-F238E27FC236}">
                    <a16:creationId xmlns:a16="http://schemas.microsoft.com/office/drawing/2014/main" id="{9502CD66-F3FB-5A0B-D2DA-B15EF803B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22" name="Line 813">
                <a:extLst>
                  <a:ext uri="{FF2B5EF4-FFF2-40B4-BE49-F238E27FC236}">
                    <a16:creationId xmlns:a16="http://schemas.microsoft.com/office/drawing/2014/main" id="{FEB0FEEF-195B-4EDB-BE05-EB0364C67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23" name="Line 814">
                <a:extLst>
                  <a:ext uri="{FF2B5EF4-FFF2-40B4-BE49-F238E27FC236}">
                    <a16:creationId xmlns:a16="http://schemas.microsoft.com/office/drawing/2014/main" id="{EC683EBC-CEAE-7CF1-49C0-DCEF023D0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24" name="Line 815">
                <a:extLst>
                  <a:ext uri="{FF2B5EF4-FFF2-40B4-BE49-F238E27FC236}">
                    <a16:creationId xmlns:a16="http://schemas.microsoft.com/office/drawing/2014/main" id="{061CA901-19AD-93C1-EC8F-4405567C5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25" name="Line 816">
                <a:extLst>
                  <a:ext uri="{FF2B5EF4-FFF2-40B4-BE49-F238E27FC236}">
                    <a16:creationId xmlns:a16="http://schemas.microsoft.com/office/drawing/2014/main" id="{26871BB8-7D96-2803-78AB-76EE42F67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26" name="Line 817">
                <a:extLst>
                  <a:ext uri="{FF2B5EF4-FFF2-40B4-BE49-F238E27FC236}">
                    <a16:creationId xmlns:a16="http://schemas.microsoft.com/office/drawing/2014/main" id="{710B6EE6-7EBE-D1EC-B784-682A8CA26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27" name="Line 818">
                <a:extLst>
                  <a:ext uri="{FF2B5EF4-FFF2-40B4-BE49-F238E27FC236}">
                    <a16:creationId xmlns:a16="http://schemas.microsoft.com/office/drawing/2014/main" id="{98A66D10-4954-7047-9906-36D18812C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28" name="Line 819">
                <a:extLst>
                  <a:ext uri="{FF2B5EF4-FFF2-40B4-BE49-F238E27FC236}">
                    <a16:creationId xmlns:a16="http://schemas.microsoft.com/office/drawing/2014/main" id="{2BFFFF0B-497D-8444-9D9A-E07F157A2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29" name="Line 820">
                <a:extLst>
                  <a:ext uri="{FF2B5EF4-FFF2-40B4-BE49-F238E27FC236}">
                    <a16:creationId xmlns:a16="http://schemas.microsoft.com/office/drawing/2014/main" id="{689933E4-5544-A5C6-50C0-68A5D9278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30" name="Line 821">
                <a:extLst>
                  <a:ext uri="{FF2B5EF4-FFF2-40B4-BE49-F238E27FC236}">
                    <a16:creationId xmlns:a16="http://schemas.microsoft.com/office/drawing/2014/main" id="{11876B69-36A3-6C41-B08D-E0B3B1D46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31" name="Line 822">
                <a:extLst>
                  <a:ext uri="{FF2B5EF4-FFF2-40B4-BE49-F238E27FC236}">
                    <a16:creationId xmlns:a16="http://schemas.microsoft.com/office/drawing/2014/main" id="{5E06ECF2-B821-0323-343A-538A550F4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32" name="Line 823">
                <a:extLst>
                  <a:ext uri="{FF2B5EF4-FFF2-40B4-BE49-F238E27FC236}">
                    <a16:creationId xmlns:a16="http://schemas.microsoft.com/office/drawing/2014/main" id="{0CF03548-0611-9318-7B80-0A4D97D65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33" name="Line 824">
                <a:extLst>
                  <a:ext uri="{FF2B5EF4-FFF2-40B4-BE49-F238E27FC236}">
                    <a16:creationId xmlns:a16="http://schemas.microsoft.com/office/drawing/2014/main" id="{925E3B9B-B5F0-1D89-168E-D3D02C97B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34" name="Line 825">
                <a:extLst>
                  <a:ext uri="{FF2B5EF4-FFF2-40B4-BE49-F238E27FC236}">
                    <a16:creationId xmlns:a16="http://schemas.microsoft.com/office/drawing/2014/main" id="{59C322E9-38CB-C373-199D-FADE42261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35" name="Line 826">
                <a:extLst>
                  <a:ext uri="{FF2B5EF4-FFF2-40B4-BE49-F238E27FC236}">
                    <a16:creationId xmlns:a16="http://schemas.microsoft.com/office/drawing/2014/main" id="{C8E48243-16B8-7684-3560-46D7604E9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36" name="Line 827">
                <a:extLst>
                  <a:ext uri="{FF2B5EF4-FFF2-40B4-BE49-F238E27FC236}">
                    <a16:creationId xmlns:a16="http://schemas.microsoft.com/office/drawing/2014/main" id="{8D5B3A7C-1D1E-F6A7-CE8B-45B848337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7176" y="7667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37" name="Line 828">
                <a:extLst>
                  <a:ext uri="{FF2B5EF4-FFF2-40B4-BE49-F238E27FC236}">
                    <a16:creationId xmlns:a16="http://schemas.microsoft.com/office/drawing/2014/main" id="{A67D67C3-2CE9-2930-633A-81C4EEF07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1151" y="712788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38" name="Line 829">
                <a:extLst>
                  <a:ext uri="{FF2B5EF4-FFF2-40B4-BE49-F238E27FC236}">
                    <a16:creationId xmlns:a16="http://schemas.microsoft.com/office/drawing/2014/main" id="{80D05B51-F6B4-615D-D45D-D682F62FC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3051" y="792163"/>
                <a:ext cx="115888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39" name="Line 830">
                <a:extLst>
                  <a:ext uri="{FF2B5EF4-FFF2-40B4-BE49-F238E27FC236}">
                    <a16:creationId xmlns:a16="http://schemas.microsoft.com/office/drawing/2014/main" id="{FECEBECD-295E-8E93-B58C-DDE735783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201" y="735013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40" name="Line 831">
                <a:extLst>
                  <a:ext uri="{FF2B5EF4-FFF2-40B4-BE49-F238E27FC236}">
                    <a16:creationId xmlns:a16="http://schemas.microsoft.com/office/drawing/2014/main" id="{B67EA891-6AE5-0E59-F70C-D5754F144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626" y="839788"/>
                <a:ext cx="112713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41" name="Line 832">
                <a:extLst>
                  <a:ext uri="{FF2B5EF4-FFF2-40B4-BE49-F238E27FC236}">
                    <a16:creationId xmlns:a16="http://schemas.microsoft.com/office/drawing/2014/main" id="{1F1FD482-52A3-01FD-235D-12DE6B918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5601" y="7826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42" name="Line 833">
                <a:extLst>
                  <a:ext uri="{FF2B5EF4-FFF2-40B4-BE49-F238E27FC236}">
                    <a16:creationId xmlns:a16="http://schemas.microsoft.com/office/drawing/2014/main" id="{25D1B518-81D3-853F-2248-2FDA9ADE5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1" y="839788"/>
                <a:ext cx="112713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43" name="Line 834">
                <a:extLst>
                  <a:ext uri="{FF2B5EF4-FFF2-40B4-BE49-F238E27FC236}">
                    <a16:creationId xmlns:a16="http://schemas.microsoft.com/office/drawing/2014/main" id="{AC8A8148-DC48-9C13-A06F-63CC6CED7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8776" y="7826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44" name="Line 835">
                <a:extLst>
                  <a:ext uri="{FF2B5EF4-FFF2-40B4-BE49-F238E27FC236}">
                    <a16:creationId xmlns:a16="http://schemas.microsoft.com/office/drawing/2014/main" id="{5A758B09-891B-B080-9824-BB4D5199C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901" y="839788"/>
                <a:ext cx="115888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45" name="Line 836">
                <a:extLst>
                  <a:ext uri="{FF2B5EF4-FFF2-40B4-BE49-F238E27FC236}">
                    <a16:creationId xmlns:a16="http://schemas.microsoft.com/office/drawing/2014/main" id="{A41653C5-AEEC-35B6-008E-1A601BC3D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639" y="7826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46" name="Line 837">
                <a:extLst>
                  <a:ext uri="{FF2B5EF4-FFF2-40B4-BE49-F238E27FC236}">
                    <a16:creationId xmlns:a16="http://schemas.microsoft.com/office/drawing/2014/main" id="{CD89A987-A87F-8C60-97FC-E28FC44BA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0389" y="887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47" name="Line 838">
                <a:extLst>
                  <a:ext uri="{FF2B5EF4-FFF2-40B4-BE49-F238E27FC236}">
                    <a16:creationId xmlns:a16="http://schemas.microsoft.com/office/drawing/2014/main" id="{D7461445-9745-A66D-E6A0-136C51640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4364" y="833438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48" name="Line 839">
                <a:extLst>
                  <a:ext uri="{FF2B5EF4-FFF2-40B4-BE49-F238E27FC236}">
                    <a16:creationId xmlns:a16="http://schemas.microsoft.com/office/drawing/2014/main" id="{9518F653-0EEF-9E0D-276D-05C41B49F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6739" y="9128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49" name="Line 840">
                <a:extLst>
                  <a:ext uri="{FF2B5EF4-FFF2-40B4-BE49-F238E27FC236}">
                    <a16:creationId xmlns:a16="http://schemas.microsoft.com/office/drawing/2014/main" id="{8DD58848-D51A-C348-EEAD-B61831CF5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3889" y="858838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50" name="Line 841">
                <a:extLst>
                  <a:ext uri="{FF2B5EF4-FFF2-40B4-BE49-F238E27FC236}">
                    <a16:creationId xmlns:a16="http://schemas.microsoft.com/office/drawing/2014/main" id="{F8748EF9-03D6-B5F6-A3E0-3E7549BE5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6264" y="9128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51" name="Line 842">
                <a:extLst>
                  <a:ext uri="{FF2B5EF4-FFF2-40B4-BE49-F238E27FC236}">
                    <a16:creationId xmlns:a16="http://schemas.microsoft.com/office/drawing/2014/main" id="{B75C83BB-07A8-54A5-48BA-8175A1328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0239" y="858838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52" name="Line 843">
                <a:extLst>
                  <a:ext uri="{FF2B5EF4-FFF2-40B4-BE49-F238E27FC236}">
                    <a16:creationId xmlns:a16="http://schemas.microsoft.com/office/drawing/2014/main" id="{F7C381FE-0A91-0C02-8CD2-037589BEA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9439" y="9128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53" name="Line 844">
                <a:extLst>
                  <a:ext uri="{FF2B5EF4-FFF2-40B4-BE49-F238E27FC236}">
                    <a16:creationId xmlns:a16="http://schemas.microsoft.com/office/drawing/2014/main" id="{5B1431B9-F034-8C02-3945-2E9F736DA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414" y="858838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54" name="Line 845">
                <a:extLst>
                  <a:ext uri="{FF2B5EF4-FFF2-40B4-BE49-F238E27FC236}">
                    <a16:creationId xmlns:a16="http://schemas.microsoft.com/office/drawing/2014/main" id="{EEB55CB0-E435-F664-E674-75799B67A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5789" y="965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55" name="Line 846">
                <a:extLst>
                  <a:ext uri="{FF2B5EF4-FFF2-40B4-BE49-F238E27FC236}">
                    <a16:creationId xmlns:a16="http://schemas.microsoft.com/office/drawing/2014/main" id="{BBF87F91-249F-9A02-16BD-4E4EBDCFC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2939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56" name="Line 847">
                <a:extLst>
                  <a:ext uri="{FF2B5EF4-FFF2-40B4-BE49-F238E27FC236}">
                    <a16:creationId xmlns:a16="http://schemas.microsoft.com/office/drawing/2014/main" id="{0D82725F-99CC-5727-EBBC-488CD64A7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964" y="965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57" name="Line 848">
                <a:extLst>
                  <a:ext uri="{FF2B5EF4-FFF2-40B4-BE49-F238E27FC236}">
                    <a16:creationId xmlns:a16="http://schemas.microsoft.com/office/drawing/2014/main" id="{D90984A7-5727-F75D-BFE5-306AEBD78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114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58" name="Line 849">
                <a:extLst>
                  <a:ext uri="{FF2B5EF4-FFF2-40B4-BE49-F238E27FC236}">
                    <a16:creationId xmlns:a16="http://schemas.microsoft.com/office/drawing/2014/main" id="{7F6A3DE3-3482-0E5A-F208-121AD9AB5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964" y="965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59" name="Line 850">
                <a:extLst>
                  <a:ext uri="{FF2B5EF4-FFF2-40B4-BE49-F238E27FC236}">
                    <a16:creationId xmlns:a16="http://schemas.microsoft.com/office/drawing/2014/main" id="{83E7FBB6-258F-1A84-263D-66615548D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114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60" name="Line 851">
                <a:extLst>
                  <a:ext uri="{FF2B5EF4-FFF2-40B4-BE49-F238E27FC236}">
                    <a16:creationId xmlns:a16="http://schemas.microsoft.com/office/drawing/2014/main" id="{24DE05E5-010D-6092-CA6D-F23247A6A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964" y="965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61" name="Line 852">
                <a:extLst>
                  <a:ext uri="{FF2B5EF4-FFF2-40B4-BE49-F238E27FC236}">
                    <a16:creationId xmlns:a16="http://schemas.microsoft.com/office/drawing/2014/main" id="{251D6D9F-BCE0-420E-B17C-EB694FEC8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114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62" name="Line 853">
                <a:extLst>
                  <a:ext uri="{FF2B5EF4-FFF2-40B4-BE49-F238E27FC236}">
                    <a16:creationId xmlns:a16="http://schemas.microsoft.com/office/drawing/2014/main" id="{BD4C8C9D-2475-6711-7CC9-CA4871715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1664" y="965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63" name="Line 854">
                <a:extLst>
                  <a:ext uri="{FF2B5EF4-FFF2-40B4-BE49-F238E27FC236}">
                    <a16:creationId xmlns:a16="http://schemas.microsoft.com/office/drawing/2014/main" id="{A58FEC5C-0397-3D92-DC2A-85DA88D98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5639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64" name="Line 855">
                <a:extLst>
                  <a:ext uri="{FF2B5EF4-FFF2-40B4-BE49-F238E27FC236}">
                    <a16:creationId xmlns:a16="http://schemas.microsoft.com/office/drawing/2014/main" id="{C46C9BF1-4519-1441-82F4-405B02DDE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6589" y="9652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65" name="Line 856">
                <a:extLst>
                  <a:ext uri="{FF2B5EF4-FFF2-40B4-BE49-F238E27FC236}">
                    <a16:creationId xmlns:a16="http://schemas.microsoft.com/office/drawing/2014/main" id="{DC55E6AF-7DAA-DD51-A81F-A5E5C2CE8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3739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66" name="Line 857">
                <a:extLst>
                  <a:ext uri="{FF2B5EF4-FFF2-40B4-BE49-F238E27FC236}">
                    <a16:creationId xmlns:a16="http://schemas.microsoft.com/office/drawing/2014/main" id="{AEF82CB4-AD31-9180-E1A9-993BC826E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464" y="11207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67" name="Line 858">
                <a:extLst>
                  <a:ext uri="{FF2B5EF4-FFF2-40B4-BE49-F238E27FC236}">
                    <a16:creationId xmlns:a16="http://schemas.microsoft.com/office/drawing/2014/main" id="{21A47831-9F6B-EE99-AA1F-123A0C211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3614" y="1063626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68" name="Line 859">
                <a:extLst>
                  <a:ext uri="{FF2B5EF4-FFF2-40B4-BE49-F238E27FC236}">
                    <a16:creationId xmlns:a16="http://schemas.microsoft.com/office/drawing/2014/main" id="{F6D4FC4E-3214-2E14-1D3E-366E6455A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9489" y="11207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69" name="Line 860">
                <a:extLst>
                  <a:ext uri="{FF2B5EF4-FFF2-40B4-BE49-F238E27FC236}">
                    <a16:creationId xmlns:a16="http://schemas.microsoft.com/office/drawing/2014/main" id="{13DCAA5F-7053-F68F-847E-F370FA382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6639" y="1063626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70" name="Line 861">
                <a:extLst>
                  <a:ext uri="{FF2B5EF4-FFF2-40B4-BE49-F238E27FC236}">
                    <a16:creationId xmlns:a16="http://schemas.microsoft.com/office/drawing/2014/main" id="{E832DE3C-501E-9323-F809-332F1B4F7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689" y="11461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71" name="Line 862">
                <a:extLst>
                  <a:ext uri="{FF2B5EF4-FFF2-40B4-BE49-F238E27FC236}">
                    <a16:creationId xmlns:a16="http://schemas.microsoft.com/office/drawing/2014/main" id="{CE12AA0C-BB4D-E09D-AB07-7723DAEBE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9839" y="1089026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72" name="Line 863">
                <a:extLst>
                  <a:ext uri="{FF2B5EF4-FFF2-40B4-BE49-F238E27FC236}">
                    <a16:creationId xmlns:a16="http://schemas.microsoft.com/office/drawing/2014/main" id="{A28BA4EF-A1C8-0F45-1300-D39D26726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4914" y="11715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73" name="Line 864">
                <a:extLst>
                  <a:ext uri="{FF2B5EF4-FFF2-40B4-BE49-F238E27FC236}">
                    <a16:creationId xmlns:a16="http://schemas.microsoft.com/office/drawing/2014/main" id="{86A59001-3A33-D157-1583-2ED390F23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2064" y="1117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74" name="Line 865">
                <a:extLst>
                  <a:ext uri="{FF2B5EF4-FFF2-40B4-BE49-F238E27FC236}">
                    <a16:creationId xmlns:a16="http://schemas.microsoft.com/office/drawing/2014/main" id="{099E85A0-B12D-0DC8-C497-DA56B944B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7614" y="11715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75" name="Line 866">
                <a:extLst>
                  <a:ext uri="{FF2B5EF4-FFF2-40B4-BE49-F238E27FC236}">
                    <a16:creationId xmlns:a16="http://schemas.microsoft.com/office/drawing/2014/main" id="{627164F4-45B6-6F99-CBCC-B7F99B1D7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4764" y="1117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76" name="Line 867">
                <a:extLst>
                  <a:ext uri="{FF2B5EF4-FFF2-40B4-BE49-F238E27FC236}">
                    <a16:creationId xmlns:a16="http://schemas.microsoft.com/office/drawing/2014/main" id="{82FD5D81-86B4-85AF-2B0C-F81D99FA2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0789" y="11715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77" name="Line 868">
                <a:extLst>
                  <a:ext uri="{FF2B5EF4-FFF2-40B4-BE49-F238E27FC236}">
                    <a16:creationId xmlns:a16="http://schemas.microsoft.com/office/drawing/2014/main" id="{1C436E40-6E09-494C-4E8C-FC3CBA3EB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7939" y="1117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78" name="Line 869">
                <a:extLst>
                  <a:ext uri="{FF2B5EF4-FFF2-40B4-BE49-F238E27FC236}">
                    <a16:creationId xmlns:a16="http://schemas.microsoft.com/office/drawing/2014/main" id="{DE80F42A-FE34-5E81-67C5-02FBDF8FD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7139" y="11715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79" name="Line 870">
                <a:extLst>
                  <a:ext uri="{FF2B5EF4-FFF2-40B4-BE49-F238E27FC236}">
                    <a16:creationId xmlns:a16="http://schemas.microsoft.com/office/drawing/2014/main" id="{AA8E442E-1EC8-2EC6-04F9-1721E0E56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4289" y="1117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80" name="Line 871">
                <a:extLst>
                  <a:ext uri="{FF2B5EF4-FFF2-40B4-BE49-F238E27FC236}">
                    <a16:creationId xmlns:a16="http://schemas.microsoft.com/office/drawing/2014/main" id="{229BFF13-F688-D416-80A6-8E2681271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9714" y="12001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81" name="Line 872">
                <a:extLst>
                  <a:ext uri="{FF2B5EF4-FFF2-40B4-BE49-F238E27FC236}">
                    <a16:creationId xmlns:a16="http://schemas.microsoft.com/office/drawing/2014/main" id="{A1082406-34F0-4480-7D87-754A0E45F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3689" y="11430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82" name="Line 873">
                <a:extLst>
                  <a:ext uri="{FF2B5EF4-FFF2-40B4-BE49-F238E27FC236}">
                    <a16:creationId xmlns:a16="http://schemas.microsoft.com/office/drawing/2014/main" id="{248AC843-779B-4915-3C9D-9F49EAD24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3601" y="13081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83" name="Line 874">
                <a:extLst>
                  <a:ext uri="{FF2B5EF4-FFF2-40B4-BE49-F238E27FC236}">
                    <a16:creationId xmlns:a16="http://schemas.microsoft.com/office/drawing/2014/main" id="{6879DB75-44C0-C953-C14D-77300A279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1" y="1254126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84" name="Line 875">
                <a:extLst>
                  <a:ext uri="{FF2B5EF4-FFF2-40B4-BE49-F238E27FC236}">
                    <a16:creationId xmlns:a16="http://schemas.microsoft.com/office/drawing/2014/main" id="{DFCA177D-8807-7C1C-6615-F42889E7F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2526" y="13906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85" name="Line 876">
                <a:extLst>
                  <a:ext uri="{FF2B5EF4-FFF2-40B4-BE49-F238E27FC236}">
                    <a16:creationId xmlns:a16="http://schemas.microsoft.com/office/drawing/2014/main" id="{9AF5E397-C066-A9B7-879B-D860EC710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9676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86" name="Line 877">
                <a:extLst>
                  <a:ext uri="{FF2B5EF4-FFF2-40B4-BE49-F238E27FC236}">
                    <a16:creationId xmlns:a16="http://schemas.microsoft.com/office/drawing/2014/main" id="{413C1606-CA97-C952-56C5-F07CE3F21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7926" y="13906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87" name="Line 878">
                <a:extLst>
                  <a:ext uri="{FF2B5EF4-FFF2-40B4-BE49-F238E27FC236}">
                    <a16:creationId xmlns:a16="http://schemas.microsoft.com/office/drawing/2014/main" id="{0ED66BD5-A5F5-F31D-13B6-C3140859A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5076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88" name="Line 879">
                <a:extLst>
                  <a:ext uri="{FF2B5EF4-FFF2-40B4-BE49-F238E27FC236}">
                    <a16:creationId xmlns:a16="http://schemas.microsoft.com/office/drawing/2014/main" id="{BA8A6690-F5CA-C9CD-5762-482922A40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7926" y="13906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89" name="Line 880">
                <a:extLst>
                  <a:ext uri="{FF2B5EF4-FFF2-40B4-BE49-F238E27FC236}">
                    <a16:creationId xmlns:a16="http://schemas.microsoft.com/office/drawing/2014/main" id="{58C22948-9D53-8F31-4174-DC688A5E8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5076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90" name="Line 881">
                <a:extLst>
                  <a:ext uri="{FF2B5EF4-FFF2-40B4-BE49-F238E27FC236}">
                    <a16:creationId xmlns:a16="http://schemas.microsoft.com/office/drawing/2014/main" id="{7220B95C-943A-5808-6B6E-4EEE165D9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0626" y="13906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91" name="Line 882">
                <a:extLst>
                  <a:ext uri="{FF2B5EF4-FFF2-40B4-BE49-F238E27FC236}">
                    <a16:creationId xmlns:a16="http://schemas.microsoft.com/office/drawing/2014/main" id="{B39C056E-C9C8-9348-0C61-BCD65A761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4601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92" name="Line 883">
                <a:extLst>
                  <a:ext uri="{FF2B5EF4-FFF2-40B4-BE49-F238E27FC236}">
                    <a16:creationId xmlns:a16="http://schemas.microsoft.com/office/drawing/2014/main" id="{5FC7826A-DC20-11D6-DC79-14CBAB68A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3801" y="13906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93" name="Line 884">
                <a:extLst>
                  <a:ext uri="{FF2B5EF4-FFF2-40B4-BE49-F238E27FC236}">
                    <a16:creationId xmlns:a16="http://schemas.microsoft.com/office/drawing/2014/main" id="{0C5DDD05-A700-4468-48D4-51E64A028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7776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94" name="Line 885">
                <a:extLst>
                  <a:ext uri="{FF2B5EF4-FFF2-40B4-BE49-F238E27FC236}">
                    <a16:creationId xmlns:a16="http://schemas.microsoft.com/office/drawing/2014/main" id="{F6315209-08E7-44B5-7160-85CA1A98C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3326" y="139065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95" name="Line 886">
                <a:extLst>
                  <a:ext uri="{FF2B5EF4-FFF2-40B4-BE49-F238E27FC236}">
                    <a16:creationId xmlns:a16="http://schemas.microsoft.com/office/drawing/2014/main" id="{19EB2275-B5D9-DEAD-A1CC-CF9B5B4B9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0476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96" name="Line 887">
                <a:extLst>
                  <a:ext uri="{FF2B5EF4-FFF2-40B4-BE49-F238E27FC236}">
                    <a16:creationId xmlns:a16="http://schemas.microsoft.com/office/drawing/2014/main" id="{A2449BD2-F2BE-049B-9607-83AB6B035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9" y="1447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97" name="Line 888">
                <a:extLst>
                  <a:ext uri="{FF2B5EF4-FFF2-40B4-BE49-F238E27FC236}">
                    <a16:creationId xmlns:a16="http://schemas.microsoft.com/office/drawing/2014/main" id="{070B277D-9F23-D6A3-B201-2BA3B9556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4889" y="1393826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98" name="Line 889">
                <a:extLst>
                  <a:ext uri="{FF2B5EF4-FFF2-40B4-BE49-F238E27FC236}">
                    <a16:creationId xmlns:a16="http://schemas.microsoft.com/office/drawing/2014/main" id="{2EE00599-F103-1FC9-664C-045D02D5E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806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99" name="Line 890">
                <a:extLst>
                  <a:ext uri="{FF2B5EF4-FFF2-40B4-BE49-F238E27FC236}">
                    <a16:creationId xmlns:a16="http://schemas.microsoft.com/office/drawing/2014/main" id="{A50CBF6C-B120-2812-DA80-6FA731F57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20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00" name="Line 891">
                <a:extLst>
                  <a:ext uri="{FF2B5EF4-FFF2-40B4-BE49-F238E27FC236}">
                    <a16:creationId xmlns:a16="http://schemas.microsoft.com/office/drawing/2014/main" id="{C804CCEA-E1F3-6488-6571-0F6A172FB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01" name="Line 892">
                <a:extLst>
                  <a:ext uri="{FF2B5EF4-FFF2-40B4-BE49-F238E27FC236}">
                    <a16:creationId xmlns:a16="http://schemas.microsoft.com/office/drawing/2014/main" id="{00CE7948-A411-E61B-9BD7-71EEFBC82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02" name="Line 893">
                <a:extLst>
                  <a:ext uri="{FF2B5EF4-FFF2-40B4-BE49-F238E27FC236}">
                    <a16:creationId xmlns:a16="http://schemas.microsoft.com/office/drawing/2014/main" id="{15433194-AD40-6C99-B287-455FC4012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03" name="Line 894">
                <a:extLst>
                  <a:ext uri="{FF2B5EF4-FFF2-40B4-BE49-F238E27FC236}">
                    <a16:creationId xmlns:a16="http://schemas.microsoft.com/office/drawing/2014/main" id="{1A67513A-DDF2-3A88-BF6E-D878C7C00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128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04" name="Line 895">
                <a:extLst>
                  <a:ext uri="{FF2B5EF4-FFF2-40B4-BE49-F238E27FC236}">
                    <a16:creationId xmlns:a16="http://schemas.microsoft.com/office/drawing/2014/main" id="{59601F08-F57D-F144-235A-ABEFD2875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05" name="Line 896">
                <a:extLst>
                  <a:ext uri="{FF2B5EF4-FFF2-40B4-BE49-F238E27FC236}">
                    <a16:creationId xmlns:a16="http://schemas.microsoft.com/office/drawing/2014/main" id="{B1D9CF98-BAAB-5605-5696-5E5528EBC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716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06" name="Line 897">
                <a:extLst>
                  <a:ext uri="{FF2B5EF4-FFF2-40B4-BE49-F238E27FC236}">
                    <a16:creationId xmlns:a16="http://schemas.microsoft.com/office/drawing/2014/main" id="{25E73313-4025-2914-7551-1C7A3DED7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14763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07" name="Line 898">
                <a:extLst>
                  <a:ext uri="{FF2B5EF4-FFF2-40B4-BE49-F238E27FC236}">
                    <a16:creationId xmlns:a16="http://schemas.microsoft.com/office/drawing/2014/main" id="{8BCD86B3-6996-330A-042A-D72E153EC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08" name="Line 899">
                <a:extLst>
                  <a:ext uri="{FF2B5EF4-FFF2-40B4-BE49-F238E27FC236}">
                    <a16:creationId xmlns:a16="http://schemas.microsoft.com/office/drawing/2014/main" id="{BD838B66-40E2-4097-B1D4-3F4F09CE5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14763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09" name="Line 900">
                <a:extLst>
                  <a:ext uri="{FF2B5EF4-FFF2-40B4-BE49-F238E27FC236}">
                    <a16:creationId xmlns:a16="http://schemas.microsoft.com/office/drawing/2014/main" id="{42B7A6F5-28D7-759D-5105-5110721BE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10" name="Line 901">
                <a:extLst>
                  <a:ext uri="{FF2B5EF4-FFF2-40B4-BE49-F238E27FC236}">
                    <a16:creationId xmlns:a16="http://schemas.microsoft.com/office/drawing/2014/main" id="{9C6147C0-9D85-2E5B-B7E3-DA4757999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11" name="Line 902">
                <a:extLst>
                  <a:ext uri="{FF2B5EF4-FFF2-40B4-BE49-F238E27FC236}">
                    <a16:creationId xmlns:a16="http://schemas.microsoft.com/office/drawing/2014/main" id="{B895582D-D880-27CC-C21E-908D65F46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12" name="Line 903">
                <a:extLst>
                  <a:ext uri="{FF2B5EF4-FFF2-40B4-BE49-F238E27FC236}">
                    <a16:creationId xmlns:a16="http://schemas.microsoft.com/office/drawing/2014/main" id="{5A56177C-12AA-35AB-881F-C3E360C15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0339" y="14763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13" name="Line 904">
                <a:extLst>
                  <a:ext uri="{FF2B5EF4-FFF2-40B4-BE49-F238E27FC236}">
                    <a16:creationId xmlns:a16="http://schemas.microsoft.com/office/drawing/2014/main" id="{A0F5D756-AC26-2612-95CA-F1B507886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748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14" name="Line 905">
                <a:extLst>
                  <a:ext uri="{FF2B5EF4-FFF2-40B4-BE49-F238E27FC236}">
                    <a16:creationId xmlns:a16="http://schemas.microsoft.com/office/drawing/2014/main" id="{AD1FD225-8A8A-4D97-B5E6-8578D27EC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15" name="Line 906">
                <a:extLst>
                  <a:ext uri="{FF2B5EF4-FFF2-40B4-BE49-F238E27FC236}">
                    <a16:creationId xmlns:a16="http://schemas.microsoft.com/office/drawing/2014/main" id="{F119981E-B0EE-5380-52BB-CB0BB99EA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16" name="Line 907">
                <a:extLst>
                  <a:ext uri="{FF2B5EF4-FFF2-40B4-BE49-F238E27FC236}">
                    <a16:creationId xmlns:a16="http://schemas.microsoft.com/office/drawing/2014/main" id="{3E20BB83-8A94-37FE-534D-44D6CFEA6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17" name="Line 908">
                <a:extLst>
                  <a:ext uri="{FF2B5EF4-FFF2-40B4-BE49-F238E27FC236}">
                    <a16:creationId xmlns:a16="http://schemas.microsoft.com/office/drawing/2014/main" id="{26DE2F20-B540-FCE1-49B8-2482EA423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18" name="Line 909">
                <a:extLst>
                  <a:ext uri="{FF2B5EF4-FFF2-40B4-BE49-F238E27FC236}">
                    <a16:creationId xmlns:a16="http://schemas.microsoft.com/office/drawing/2014/main" id="{1B8A1715-7FF7-5DFC-7864-1092011A3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19" name="Line 910">
                <a:extLst>
                  <a:ext uri="{FF2B5EF4-FFF2-40B4-BE49-F238E27FC236}">
                    <a16:creationId xmlns:a16="http://schemas.microsoft.com/office/drawing/2014/main" id="{72ADD1D7-6041-DCF5-060C-EC93B2015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20" name="Line 911">
                <a:extLst>
                  <a:ext uri="{FF2B5EF4-FFF2-40B4-BE49-F238E27FC236}">
                    <a16:creationId xmlns:a16="http://schemas.microsoft.com/office/drawing/2014/main" id="{4A28E54F-F20B-932D-E28B-1BBE8DA68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21" name="Line 912">
                <a:extLst>
                  <a:ext uri="{FF2B5EF4-FFF2-40B4-BE49-F238E27FC236}">
                    <a16:creationId xmlns:a16="http://schemas.microsoft.com/office/drawing/2014/main" id="{328692BE-5706-0BB9-8F0E-2AD2F5383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22" name="Line 913">
                <a:extLst>
                  <a:ext uri="{FF2B5EF4-FFF2-40B4-BE49-F238E27FC236}">
                    <a16:creationId xmlns:a16="http://schemas.microsoft.com/office/drawing/2014/main" id="{8F505C79-2559-DB99-FC1D-5E4476655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23" name="Line 914">
                <a:extLst>
                  <a:ext uri="{FF2B5EF4-FFF2-40B4-BE49-F238E27FC236}">
                    <a16:creationId xmlns:a16="http://schemas.microsoft.com/office/drawing/2014/main" id="{D5E240EE-C01B-E182-8070-2287F47D8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24" name="Line 915">
                <a:extLst>
                  <a:ext uri="{FF2B5EF4-FFF2-40B4-BE49-F238E27FC236}">
                    <a16:creationId xmlns:a16="http://schemas.microsoft.com/office/drawing/2014/main" id="{FE0D9A2C-D2A0-9E91-0514-442BEDB3C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25" name="Line 916">
                <a:extLst>
                  <a:ext uri="{FF2B5EF4-FFF2-40B4-BE49-F238E27FC236}">
                    <a16:creationId xmlns:a16="http://schemas.microsoft.com/office/drawing/2014/main" id="{79B044B9-F6F6-4206-37DC-C9227D744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26" name="Line 917">
                <a:extLst>
                  <a:ext uri="{FF2B5EF4-FFF2-40B4-BE49-F238E27FC236}">
                    <a16:creationId xmlns:a16="http://schemas.microsoft.com/office/drawing/2014/main" id="{4D726DFB-B20A-BFEB-C2D4-15E770CAB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27" name="Line 918">
                <a:extLst>
                  <a:ext uri="{FF2B5EF4-FFF2-40B4-BE49-F238E27FC236}">
                    <a16:creationId xmlns:a16="http://schemas.microsoft.com/office/drawing/2014/main" id="{76BB5A4A-E61C-DA9D-3B72-7406697BC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28" name="Line 919">
                <a:extLst>
                  <a:ext uri="{FF2B5EF4-FFF2-40B4-BE49-F238E27FC236}">
                    <a16:creationId xmlns:a16="http://schemas.microsoft.com/office/drawing/2014/main" id="{16EF194F-FE1C-1188-743A-53E7B278F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29" name="Line 920">
                <a:extLst>
                  <a:ext uri="{FF2B5EF4-FFF2-40B4-BE49-F238E27FC236}">
                    <a16:creationId xmlns:a16="http://schemas.microsoft.com/office/drawing/2014/main" id="{E251E964-6234-2E4A-E58E-58144327C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30" name="Line 921">
                <a:extLst>
                  <a:ext uri="{FF2B5EF4-FFF2-40B4-BE49-F238E27FC236}">
                    <a16:creationId xmlns:a16="http://schemas.microsoft.com/office/drawing/2014/main" id="{02A843CC-5D42-74A8-6B69-631025A4C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31" name="Line 923">
                <a:extLst>
                  <a:ext uri="{FF2B5EF4-FFF2-40B4-BE49-F238E27FC236}">
                    <a16:creationId xmlns:a16="http://schemas.microsoft.com/office/drawing/2014/main" id="{E166E9DA-4796-3BB7-0C95-93D691F91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3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32" name="Line 924">
                <a:extLst>
                  <a:ext uri="{FF2B5EF4-FFF2-40B4-BE49-F238E27FC236}">
                    <a16:creationId xmlns:a16="http://schemas.microsoft.com/office/drawing/2014/main" id="{060E006F-B71F-2B95-8489-E7C474B77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8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33" name="Line 925">
                <a:extLst>
                  <a:ext uri="{FF2B5EF4-FFF2-40B4-BE49-F238E27FC236}">
                    <a16:creationId xmlns:a16="http://schemas.microsoft.com/office/drawing/2014/main" id="{9F26B709-5DC6-AA95-5B0C-9816F324E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6538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34" name="Line 926">
                <a:extLst>
                  <a:ext uri="{FF2B5EF4-FFF2-40B4-BE49-F238E27FC236}">
                    <a16:creationId xmlns:a16="http://schemas.microsoft.com/office/drawing/2014/main" id="{BCDFF91B-7D0A-B7DF-39F2-655BC47BB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8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35" name="Line 927">
                <a:extLst>
                  <a:ext uri="{FF2B5EF4-FFF2-40B4-BE49-F238E27FC236}">
                    <a16:creationId xmlns:a16="http://schemas.microsoft.com/office/drawing/2014/main" id="{2BAD6AF2-8D0A-74F1-B54B-7B71E103B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6538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36" name="Line 928">
                <a:extLst>
                  <a:ext uri="{FF2B5EF4-FFF2-40B4-BE49-F238E27FC236}">
                    <a16:creationId xmlns:a16="http://schemas.microsoft.com/office/drawing/2014/main" id="{C8FF5577-DD90-904F-44BF-5F865AE66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3" y="14763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37" name="Line 929">
                <a:extLst>
                  <a:ext uri="{FF2B5EF4-FFF2-40B4-BE49-F238E27FC236}">
                    <a16:creationId xmlns:a16="http://schemas.microsoft.com/office/drawing/2014/main" id="{261DF507-598D-C54F-7A1C-0A397BE52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3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38" name="Line 930">
                <a:extLst>
                  <a:ext uri="{FF2B5EF4-FFF2-40B4-BE49-F238E27FC236}">
                    <a16:creationId xmlns:a16="http://schemas.microsoft.com/office/drawing/2014/main" id="{A534AE97-A0BB-F382-7EB8-0B79FF4C3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3" y="14763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39" name="Line 931">
                <a:extLst>
                  <a:ext uri="{FF2B5EF4-FFF2-40B4-BE49-F238E27FC236}">
                    <a16:creationId xmlns:a16="http://schemas.microsoft.com/office/drawing/2014/main" id="{2B1EC63E-7E23-454F-8023-CB2F8A57C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3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40" name="Line 932">
                <a:extLst>
                  <a:ext uri="{FF2B5EF4-FFF2-40B4-BE49-F238E27FC236}">
                    <a16:creationId xmlns:a16="http://schemas.microsoft.com/office/drawing/2014/main" id="{2D04BCD5-DB7B-23E9-B5FB-2BCE50832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41" name="Line 933">
                <a:extLst>
                  <a:ext uri="{FF2B5EF4-FFF2-40B4-BE49-F238E27FC236}">
                    <a16:creationId xmlns:a16="http://schemas.microsoft.com/office/drawing/2014/main" id="{7381DFDF-68F9-2587-F0B7-8A592A0E0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42" name="Line 934">
                <a:extLst>
                  <a:ext uri="{FF2B5EF4-FFF2-40B4-BE49-F238E27FC236}">
                    <a16:creationId xmlns:a16="http://schemas.microsoft.com/office/drawing/2014/main" id="{B66DA8C5-2E2A-9A95-7ECF-16A064EC7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43" name="Line 935">
                <a:extLst>
                  <a:ext uri="{FF2B5EF4-FFF2-40B4-BE49-F238E27FC236}">
                    <a16:creationId xmlns:a16="http://schemas.microsoft.com/office/drawing/2014/main" id="{9CA522FE-2B4A-FD30-BF9E-0758907DA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44" name="Line 936">
                <a:extLst>
                  <a:ext uri="{FF2B5EF4-FFF2-40B4-BE49-F238E27FC236}">
                    <a16:creationId xmlns:a16="http://schemas.microsoft.com/office/drawing/2014/main" id="{32550E23-6F0E-B3B1-C722-91EA094B7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45" name="Line 937">
                <a:extLst>
                  <a:ext uri="{FF2B5EF4-FFF2-40B4-BE49-F238E27FC236}">
                    <a16:creationId xmlns:a16="http://schemas.microsoft.com/office/drawing/2014/main" id="{4C4B8A48-85CE-3D3A-7CC9-9DB3968F3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46" name="Line 938">
                <a:extLst>
                  <a:ext uri="{FF2B5EF4-FFF2-40B4-BE49-F238E27FC236}">
                    <a16:creationId xmlns:a16="http://schemas.microsoft.com/office/drawing/2014/main" id="{D5BA37C1-72DD-22C3-8092-9695D55DB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47" name="Line 939">
                <a:extLst>
                  <a:ext uri="{FF2B5EF4-FFF2-40B4-BE49-F238E27FC236}">
                    <a16:creationId xmlns:a16="http://schemas.microsoft.com/office/drawing/2014/main" id="{8899A2B5-82E6-DC70-1B9E-DFC62C9E1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48" name="Line 940">
                <a:extLst>
                  <a:ext uri="{FF2B5EF4-FFF2-40B4-BE49-F238E27FC236}">
                    <a16:creationId xmlns:a16="http://schemas.microsoft.com/office/drawing/2014/main" id="{44F2F67A-F17E-296D-4139-9C87DAB53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49" name="Line 941">
                <a:extLst>
                  <a:ext uri="{FF2B5EF4-FFF2-40B4-BE49-F238E27FC236}">
                    <a16:creationId xmlns:a16="http://schemas.microsoft.com/office/drawing/2014/main" id="{3EA52529-F679-A6A5-235A-F7B964B29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50" name="Line 942">
                <a:extLst>
                  <a:ext uri="{FF2B5EF4-FFF2-40B4-BE49-F238E27FC236}">
                    <a16:creationId xmlns:a16="http://schemas.microsoft.com/office/drawing/2014/main" id="{4B677AE2-5EED-3BAD-86D3-0D8C2D04D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51" name="Line 943">
                <a:extLst>
                  <a:ext uri="{FF2B5EF4-FFF2-40B4-BE49-F238E27FC236}">
                    <a16:creationId xmlns:a16="http://schemas.microsoft.com/office/drawing/2014/main" id="{256C4F4C-96BF-F0AA-0D98-135A2C6ED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52" name="Line 944">
                <a:extLst>
                  <a:ext uri="{FF2B5EF4-FFF2-40B4-BE49-F238E27FC236}">
                    <a16:creationId xmlns:a16="http://schemas.microsoft.com/office/drawing/2014/main" id="{BE365341-6154-46BF-3763-92DA31C22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53" name="Line 945">
                <a:extLst>
                  <a:ext uri="{FF2B5EF4-FFF2-40B4-BE49-F238E27FC236}">
                    <a16:creationId xmlns:a16="http://schemas.microsoft.com/office/drawing/2014/main" id="{5E21C0DD-4552-AF27-85AB-AE9D7AE5A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54" name="Line 946">
                <a:extLst>
                  <a:ext uri="{FF2B5EF4-FFF2-40B4-BE49-F238E27FC236}">
                    <a16:creationId xmlns:a16="http://schemas.microsoft.com/office/drawing/2014/main" id="{908C3B47-1380-6498-6367-B8B8A7A2B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55" name="Line 947">
                <a:extLst>
                  <a:ext uri="{FF2B5EF4-FFF2-40B4-BE49-F238E27FC236}">
                    <a16:creationId xmlns:a16="http://schemas.microsoft.com/office/drawing/2014/main" id="{412563C0-D15D-BC02-D5E5-1BE28B120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56" name="Line 948">
                <a:extLst>
                  <a:ext uri="{FF2B5EF4-FFF2-40B4-BE49-F238E27FC236}">
                    <a16:creationId xmlns:a16="http://schemas.microsoft.com/office/drawing/2014/main" id="{16E42C1F-9024-9441-F209-F115246DF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57" name="Line 949">
                <a:extLst>
                  <a:ext uri="{FF2B5EF4-FFF2-40B4-BE49-F238E27FC236}">
                    <a16:creationId xmlns:a16="http://schemas.microsoft.com/office/drawing/2014/main" id="{C3143A40-F3D1-32CB-A7F4-B50A894EB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58" name="Line 950">
                <a:extLst>
                  <a:ext uri="{FF2B5EF4-FFF2-40B4-BE49-F238E27FC236}">
                    <a16:creationId xmlns:a16="http://schemas.microsoft.com/office/drawing/2014/main" id="{8FFC0C43-5841-1D97-3C81-042ADF223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59" name="Line 951">
                <a:extLst>
                  <a:ext uri="{FF2B5EF4-FFF2-40B4-BE49-F238E27FC236}">
                    <a16:creationId xmlns:a16="http://schemas.microsoft.com/office/drawing/2014/main" id="{CAF1BD57-598A-E2C0-3EE8-D657EE5A5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60" name="Line 952">
                <a:extLst>
                  <a:ext uri="{FF2B5EF4-FFF2-40B4-BE49-F238E27FC236}">
                    <a16:creationId xmlns:a16="http://schemas.microsoft.com/office/drawing/2014/main" id="{71B807FD-CD52-4C8E-1CC2-91CE0CCA7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61" name="Line 953">
                <a:extLst>
                  <a:ext uri="{FF2B5EF4-FFF2-40B4-BE49-F238E27FC236}">
                    <a16:creationId xmlns:a16="http://schemas.microsoft.com/office/drawing/2014/main" id="{516586B7-B0E0-1531-7F1F-FA39780B0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62" name="Line 954">
                <a:extLst>
                  <a:ext uri="{FF2B5EF4-FFF2-40B4-BE49-F238E27FC236}">
                    <a16:creationId xmlns:a16="http://schemas.microsoft.com/office/drawing/2014/main" id="{1A88CC67-B90D-CD36-C7DC-531FF1B84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63" name="Line 955">
                <a:extLst>
                  <a:ext uri="{FF2B5EF4-FFF2-40B4-BE49-F238E27FC236}">
                    <a16:creationId xmlns:a16="http://schemas.microsoft.com/office/drawing/2014/main" id="{95F7B1F1-AE40-5667-6802-4DA29D3E5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64" name="Line 956">
                <a:extLst>
                  <a:ext uri="{FF2B5EF4-FFF2-40B4-BE49-F238E27FC236}">
                    <a16:creationId xmlns:a16="http://schemas.microsoft.com/office/drawing/2014/main" id="{407D1760-009D-C2AB-F388-9460DFE85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65" name="Line 957">
                <a:extLst>
                  <a:ext uri="{FF2B5EF4-FFF2-40B4-BE49-F238E27FC236}">
                    <a16:creationId xmlns:a16="http://schemas.microsoft.com/office/drawing/2014/main" id="{EC31282B-8A5D-1EB6-66FE-9333B9374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66" name="Line 958">
                <a:extLst>
                  <a:ext uri="{FF2B5EF4-FFF2-40B4-BE49-F238E27FC236}">
                    <a16:creationId xmlns:a16="http://schemas.microsoft.com/office/drawing/2014/main" id="{FAC727CA-17AF-E559-17A5-02BC91E10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67" name="Line 959">
                <a:extLst>
                  <a:ext uri="{FF2B5EF4-FFF2-40B4-BE49-F238E27FC236}">
                    <a16:creationId xmlns:a16="http://schemas.microsoft.com/office/drawing/2014/main" id="{D3D41717-480E-2D5B-39DF-504CFA943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68" name="Line 960">
                <a:extLst>
                  <a:ext uri="{FF2B5EF4-FFF2-40B4-BE49-F238E27FC236}">
                    <a16:creationId xmlns:a16="http://schemas.microsoft.com/office/drawing/2014/main" id="{380A8018-D22E-34C2-678F-1385EE6F0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69" name="Line 961">
                <a:extLst>
                  <a:ext uri="{FF2B5EF4-FFF2-40B4-BE49-F238E27FC236}">
                    <a16:creationId xmlns:a16="http://schemas.microsoft.com/office/drawing/2014/main" id="{C9546FDE-C60A-9D63-87E8-92839FD72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70" name="Line 962">
                <a:extLst>
                  <a:ext uri="{FF2B5EF4-FFF2-40B4-BE49-F238E27FC236}">
                    <a16:creationId xmlns:a16="http://schemas.microsoft.com/office/drawing/2014/main" id="{27BDFF3F-C462-30A9-D5B1-D5F74048F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71" name="Line 963">
                <a:extLst>
                  <a:ext uri="{FF2B5EF4-FFF2-40B4-BE49-F238E27FC236}">
                    <a16:creationId xmlns:a16="http://schemas.microsoft.com/office/drawing/2014/main" id="{17684578-AC87-48EE-F2F7-E233401AD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72" name="Line 964">
                <a:extLst>
                  <a:ext uri="{FF2B5EF4-FFF2-40B4-BE49-F238E27FC236}">
                    <a16:creationId xmlns:a16="http://schemas.microsoft.com/office/drawing/2014/main" id="{6FB25380-634F-2E03-7F04-CA5D2CB4C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73" name="Line 965">
                <a:extLst>
                  <a:ext uri="{FF2B5EF4-FFF2-40B4-BE49-F238E27FC236}">
                    <a16:creationId xmlns:a16="http://schemas.microsoft.com/office/drawing/2014/main" id="{4A8336AF-E8B0-C511-2547-F8E3C6CE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74" name="Line 966">
                <a:extLst>
                  <a:ext uri="{FF2B5EF4-FFF2-40B4-BE49-F238E27FC236}">
                    <a16:creationId xmlns:a16="http://schemas.microsoft.com/office/drawing/2014/main" id="{DF0379B4-C02F-8E9A-A56B-5729EA724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75" name="Line 967">
                <a:extLst>
                  <a:ext uri="{FF2B5EF4-FFF2-40B4-BE49-F238E27FC236}">
                    <a16:creationId xmlns:a16="http://schemas.microsoft.com/office/drawing/2014/main" id="{4EC54451-A894-608B-937A-C4334D906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76" name="Line 968">
                <a:extLst>
                  <a:ext uri="{FF2B5EF4-FFF2-40B4-BE49-F238E27FC236}">
                    <a16:creationId xmlns:a16="http://schemas.microsoft.com/office/drawing/2014/main" id="{5A4DDE26-4F81-48EA-293A-BC4C4CA15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16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77" name="Line 969">
                <a:extLst>
                  <a:ext uri="{FF2B5EF4-FFF2-40B4-BE49-F238E27FC236}">
                    <a16:creationId xmlns:a16="http://schemas.microsoft.com/office/drawing/2014/main" id="{695EE759-AC5B-63E0-E313-C84E15783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87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78" name="Line 970">
                <a:extLst>
                  <a:ext uri="{FF2B5EF4-FFF2-40B4-BE49-F238E27FC236}">
                    <a16:creationId xmlns:a16="http://schemas.microsoft.com/office/drawing/2014/main" id="{FA51F3C3-BD23-3676-F982-BDFD711B7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16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79" name="Line 971">
                <a:extLst>
                  <a:ext uri="{FF2B5EF4-FFF2-40B4-BE49-F238E27FC236}">
                    <a16:creationId xmlns:a16="http://schemas.microsoft.com/office/drawing/2014/main" id="{5C3C1AB7-AA84-6C71-7421-E7582ADEC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87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80" name="Line 972">
                <a:extLst>
                  <a:ext uri="{FF2B5EF4-FFF2-40B4-BE49-F238E27FC236}">
                    <a16:creationId xmlns:a16="http://schemas.microsoft.com/office/drawing/2014/main" id="{10928F8A-A7CA-EB8C-A677-52D68CC8D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16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81" name="Line 973">
                <a:extLst>
                  <a:ext uri="{FF2B5EF4-FFF2-40B4-BE49-F238E27FC236}">
                    <a16:creationId xmlns:a16="http://schemas.microsoft.com/office/drawing/2014/main" id="{0C51E8E1-066D-764D-F497-01E9326EF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87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82" name="Line 974">
                <a:extLst>
                  <a:ext uri="{FF2B5EF4-FFF2-40B4-BE49-F238E27FC236}">
                    <a16:creationId xmlns:a16="http://schemas.microsoft.com/office/drawing/2014/main" id="{621E0584-C531-B7D9-D244-616957521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8" y="15113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83" name="Line 975">
                <a:extLst>
                  <a:ext uri="{FF2B5EF4-FFF2-40B4-BE49-F238E27FC236}">
                    <a16:creationId xmlns:a16="http://schemas.microsoft.com/office/drawing/2014/main" id="{099FA7AE-442F-83DB-71DF-7E384DE50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84" name="Line 976">
                <a:extLst>
                  <a:ext uri="{FF2B5EF4-FFF2-40B4-BE49-F238E27FC236}">
                    <a16:creationId xmlns:a16="http://schemas.microsoft.com/office/drawing/2014/main" id="{67287A08-CC15-C887-FEAF-6CF7AC17B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8" y="15113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85" name="Line 977">
                <a:extLst>
                  <a:ext uri="{FF2B5EF4-FFF2-40B4-BE49-F238E27FC236}">
                    <a16:creationId xmlns:a16="http://schemas.microsoft.com/office/drawing/2014/main" id="{21990F2D-109F-1D93-08D3-7F21278F0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86" name="Line 978">
                <a:extLst>
                  <a:ext uri="{FF2B5EF4-FFF2-40B4-BE49-F238E27FC236}">
                    <a16:creationId xmlns:a16="http://schemas.microsoft.com/office/drawing/2014/main" id="{827EF29E-F573-C53D-B339-6159B1FA5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113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87" name="Line 979">
                <a:extLst>
                  <a:ext uri="{FF2B5EF4-FFF2-40B4-BE49-F238E27FC236}">
                    <a16:creationId xmlns:a16="http://schemas.microsoft.com/office/drawing/2014/main" id="{E31A6A28-1872-D87C-767A-CC36FDE1D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88" name="Line 980">
                <a:extLst>
                  <a:ext uri="{FF2B5EF4-FFF2-40B4-BE49-F238E27FC236}">
                    <a16:creationId xmlns:a16="http://schemas.microsoft.com/office/drawing/2014/main" id="{47286171-56CA-17F3-02E1-1BAFA4744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113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89" name="Line 981">
                <a:extLst>
                  <a:ext uri="{FF2B5EF4-FFF2-40B4-BE49-F238E27FC236}">
                    <a16:creationId xmlns:a16="http://schemas.microsoft.com/office/drawing/2014/main" id="{EB5D4AA5-DC2A-A40E-205A-BF635E573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90" name="Line 982">
                <a:extLst>
                  <a:ext uri="{FF2B5EF4-FFF2-40B4-BE49-F238E27FC236}">
                    <a16:creationId xmlns:a16="http://schemas.microsoft.com/office/drawing/2014/main" id="{270208E4-9ACF-E66F-1199-5C4AEFB13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113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91" name="Line 983">
                <a:extLst>
                  <a:ext uri="{FF2B5EF4-FFF2-40B4-BE49-F238E27FC236}">
                    <a16:creationId xmlns:a16="http://schemas.microsoft.com/office/drawing/2014/main" id="{BA971568-18CF-A749-EA0D-BE84854C9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92" name="Line 984">
                <a:extLst>
                  <a:ext uri="{FF2B5EF4-FFF2-40B4-BE49-F238E27FC236}">
                    <a16:creationId xmlns:a16="http://schemas.microsoft.com/office/drawing/2014/main" id="{73BD242A-E7EF-C184-0E9A-27BDC20AB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93" name="Line 985">
                <a:extLst>
                  <a:ext uri="{FF2B5EF4-FFF2-40B4-BE49-F238E27FC236}">
                    <a16:creationId xmlns:a16="http://schemas.microsoft.com/office/drawing/2014/main" id="{8FF90323-CD8B-CB75-A5B9-4302B1926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94" name="Line 986">
                <a:extLst>
                  <a:ext uri="{FF2B5EF4-FFF2-40B4-BE49-F238E27FC236}">
                    <a16:creationId xmlns:a16="http://schemas.microsoft.com/office/drawing/2014/main" id="{CDEB2E97-E87A-8807-F188-6A87CE66C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95" name="Line 987">
                <a:extLst>
                  <a:ext uri="{FF2B5EF4-FFF2-40B4-BE49-F238E27FC236}">
                    <a16:creationId xmlns:a16="http://schemas.microsoft.com/office/drawing/2014/main" id="{1B4C22CA-6EE8-78B0-7111-C39972AC3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96" name="Line 988">
                <a:extLst>
                  <a:ext uri="{FF2B5EF4-FFF2-40B4-BE49-F238E27FC236}">
                    <a16:creationId xmlns:a16="http://schemas.microsoft.com/office/drawing/2014/main" id="{AC0B51DC-5C7A-9CFA-CB04-4D3683EED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97" name="Line 989">
                <a:extLst>
                  <a:ext uri="{FF2B5EF4-FFF2-40B4-BE49-F238E27FC236}">
                    <a16:creationId xmlns:a16="http://schemas.microsoft.com/office/drawing/2014/main" id="{94109142-10D7-7BA3-9216-28EFFB64F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98" name="Line 990">
                <a:extLst>
                  <a:ext uri="{FF2B5EF4-FFF2-40B4-BE49-F238E27FC236}">
                    <a16:creationId xmlns:a16="http://schemas.microsoft.com/office/drawing/2014/main" id="{3A2E0E37-7231-57EF-BB87-9C6876807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99" name="Line 991">
                <a:extLst>
                  <a:ext uri="{FF2B5EF4-FFF2-40B4-BE49-F238E27FC236}">
                    <a16:creationId xmlns:a16="http://schemas.microsoft.com/office/drawing/2014/main" id="{6FB73DBA-F947-3F8C-D3A5-0F9C73628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00" name="Line 992">
                <a:extLst>
                  <a:ext uri="{FF2B5EF4-FFF2-40B4-BE49-F238E27FC236}">
                    <a16:creationId xmlns:a16="http://schemas.microsoft.com/office/drawing/2014/main" id="{EBA96BBF-8649-BF3D-A0AB-41B41B507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74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01" name="Line 993">
                <a:extLst>
                  <a:ext uri="{FF2B5EF4-FFF2-40B4-BE49-F238E27FC236}">
                    <a16:creationId xmlns:a16="http://schemas.microsoft.com/office/drawing/2014/main" id="{69BB10B3-BEA6-7A6A-0D62-F9154B1C4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14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02" name="Line 994">
                <a:extLst>
                  <a:ext uri="{FF2B5EF4-FFF2-40B4-BE49-F238E27FC236}">
                    <a16:creationId xmlns:a16="http://schemas.microsoft.com/office/drawing/2014/main" id="{A083D3FF-2B03-2ED3-C602-C58F680F2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03" name="Line 995">
                <a:extLst>
                  <a:ext uri="{FF2B5EF4-FFF2-40B4-BE49-F238E27FC236}">
                    <a16:creationId xmlns:a16="http://schemas.microsoft.com/office/drawing/2014/main" id="{C4F1F622-6602-389D-FCCA-4938BD4D0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78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04" name="Line 996">
                <a:extLst>
                  <a:ext uri="{FF2B5EF4-FFF2-40B4-BE49-F238E27FC236}">
                    <a16:creationId xmlns:a16="http://schemas.microsoft.com/office/drawing/2014/main" id="{06B7B3F4-85DE-8836-F0E8-C80B509F8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05" name="Line 997">
                <a:extLst>
                  <a:ext uri="{FF2B5EF4-FFF2-40B4-BE49-F238E27FC236}">
                    <a16:creationId xmlns:a16="http://schemas.microsoft.com/office/drawing/2014/main" id="{EABCE3D1-EC98-248E-E9F7-C9E7842C6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78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06" name="Line 998">
                <a:extLst>
                  <a:ext uri="{FF2B5EF4-FFF2-40B4-BE49-F238E27FC236}">
                    <a16:creationId xmlns:a16="http://schemas.microsoft.com/office/drawing/2014/main" id="{D70F6E36-0986-8475-7518-78884D65F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07" name="Line 999">
                <a:extLst>
                  <a:ext uri="{FF2B5EF4-FFF2-40B4-BE49-F238E27FC236}">
                    <a16:creationId xmlns:a16="http://schemas.microsoft.com/office/drawing/2014/main" id="{85E6FCB8-779D-1B36-A56C-D78FEE481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78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08" name="Line 1000">
                <a:extLst>
                  <a:ext uri="{FF2B5EF4-FFF2-40B4-BE49-F238E27FC236}">
                    <a16:creationId xmlns:a16="http://schemas.microsoft.com/office/drawing/2014/main" id="{72C5E735-066F-3213-2522-E39B39973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09" name="Line 1001">
                <a:extLst>
                  <a:ext uri="{FF2B5EF4-FFF2-40B4-BE49-F238E27FC236}">
                    <a16:creationId xmlns:a16="http://schemas.microsoft.com/office/drawing/2014/main" id="{081AF5C1-8731-6E45-B705-6D1D300B5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00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10" name="Line 1002">
                <a:extLst>
                  <a:ext uri="{FF2B5EF4-FFF2-40B4-BE49-F238E27FC236}">
                    <a16:creationId xmlns:a16="http://schemas.microsoft.com/office/drawing/2014/main" id="{8EF0EF61-7EBD-A083-62CC-0DC6711EE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11" name="Line 1003">
                <a:extLst>
                  <a:ext uri="{FF2B5EF4-FFF2-40B4-BE49-F238E27FC236}">
                    <a16:creationId xmlns:a16="http://schemas.microsoft.com/office/drawing/2014/main" id="{7D221D5D-AA87-3520-3B50-D05F7A66A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00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12" name="Line 1004">
                <a:extLst>
                  <a:ext uri="{FF2B5EF4-FFF2-40B4-BE49-F238E27FC236}">
                    <a16:creationId xmlns:a16="http://schemas.microsoft.com/office/drawing/2014/main" id="{D3A989F9-2569-7E3F-914D-7D9BB8885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13" name="Line 1005">
                <a:extLst>
                  <a:ext uri="{FF2B5EF4-FFF2-40B4-BE49-F238E27FC236}">
                    <a16:creationId xmlns:a16="http://schemas.microsoft.com/office/drawing/2014/main" id="{0A12B002-4470-49DB-2D29-44448EC3A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32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14" name="Line 1006">
                <a:extLst>
                  <a:ext uri="{FF2B5EF4-FFF2-40B4-BE49-F238E27FC236}">
                    <a16:creationId xmlns:a16="http://schemas.microsoft.com/office/drawing/2014/main" id="{C06A49BD-1C41-7D98-858E-7F92A1DB5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15" name="Line 1007">
                <a:extLst>
                  <a:ext uri="{FF2B5EF4-FFF2-40B4-BE49-F238E27FC236}">
                    <a16:creationId xmlns:a16="http://schemas.microsoft.com/office/drawing/2014/main" id="{6B6AE290-0E83-7405-EEB0-F911BA40A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59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16" name="Line 1008">
                <a:extLst>
                  <a:ext uri="{FF2B5EF4-FFF2-40B4-BE49-F238E27FC236}">
                    <a16:creationId xmlns:a16="http://schemas.microsoft.com/office/drawing/2014/main" id="{3B994642-7F1B-7CD7-7F7D-65843312B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17" name="Line 1009">
                <a:extLst>
                  <a:ext uri="{FF2B5EF4-FFF2-40B4-BE49-F238E27FC236}">
                    <a16:creationId xmlns:a16="http://schemas.microsoft.com/office/drawing/2014/main" id="{8F0048B8-82B6-D3A4-220E-200084303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22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18" name="Line 1010">
                <a:extLst>
                  <a:ext uri="{FF2B5EF4-FFF2-40B4-BE49-F238E27FC236}">
                    <a16:creationId xmlns:a16="http://schemas.microsoft.com/office/drawing/2014/main" id="{6D15883E-8474-B6CB-0F34-5FD5FCBC3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14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19" name="Line 1011">
                <a:extLst>
                  <a:ext uri="{FF2B5EF4-FFF2-40B4-BE49-F238E27FC236}">
                    <a16:creationId xmlns:a16="http://schemas.microsoft.com/office/drawing/2014/main" id="{7D12B7E4-4F26-82CB-021F-2F5575CF8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86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20" name="Line 1012">
                <a:extLst>
                  <a:ext uri="{FF2B5EF4-FFF2-40B4-BE49-F238E27FC236}">
                    <a16:creationId xmlns:a16="http://schemas.microsoft.com/office/drawing/2014/main" id="{23A5FC30-1F15-C5B4-F110-EB7E13C21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09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21" name="Line 1013">
                <a:extLst>
                  <a:ext uri="{FF2B5EF4-FFF2-40B4-BE49-F238E27FC236}">
                    <a16:creationId xmlns:a16="http://schemas.microsoft.com/office/drawing/2014/main" id="{67E7288B-D774-566D-530E-D8AE0891C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49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22" name="Line 1014">
                <a:extLst>
                  <a:ext uri="{FF2B5EF4-FFF2-40B4-BE49-F238E27FC236}">
                    <a16:creationId xmlns:a16="http://schemas.microsoft.com/office/drawing/2014/main" id="{3D6BD231-5B2C-2C06-81E6-4D66DFEA2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6863" y="15113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23" name="Line 1015">
                <a:extLst>
                  <a:ext uri="{FF2B5EF4-FFF2-40B4-BE49-F238E27FC236}">
                    <a16:creationId xmlns:a16="http://schemas.microsoft.com/office/drawing/2014/main" id="{275563D2-2C83-BC5D-A39C-EFD463BF7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40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24" name="Line 1016">
                <a:extLst>
                  <a:ext uri="{FF2B5EF4-FFF2-40B4-BE49-F238E27FC236}">
                    <a16:creationId xmlns:a16="http://schemas.microsoft.com/office/drawing/2014/main" id="{C0DE8F94-0136-C865-50B8-4ACCC0123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6863" y="15113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25" name="Line 1017">
                <a:extLst>
                  <a:ext uri="{FF2B5EF4-FFF2-40B4-BE49-F238E27FC236}">
                    <a16:creationId xmlns:a16="http://schemas.microsoft.com/office/drawing/2014/main" id="{3FA7758E-B2A4-A9F8-7676-CC61C7D5A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40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26" name="Line 1018">
                <a:extLst>
                  <a:ext uri="{FF2B5EF4-FFF2-40B4-BE49-F238E27FC236}">
                    <a16:creationId xmlns:a16="http://schemas.microsoft.com/office/drawing/2014/main" id="{6E769CA3-DC38-173C-55A6-D1A95D8D7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9088" y="15113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27" name="Line 1019">
                <a:extLst>
                  <a:ext uri="{FF2B5EF4-FFF2-40B4-BE49-F238E27FC236}">
                    <a16:creationId xmlns:a16="http://schemas.microsoft.com/office/drawing/2014/main" id="{1BEDE940-7CCF-4DF5-8AD1-60F8D8CE8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962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28" name="Line 1020">
                <a:extLst>
                  <a:ext uri="{FF2B5EF4-FFF2-40B4-BE49-F238E27FC236}">
                    <a16:creationId xmlns:a16="http://schemas.microsoft.com/office/drawing/2014/main" id="{79A19D1B-D930-94FC-5D3B-F4D5A276B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99413" y="1511301"/>
                <a:ext cx="112713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29" name="Line 1021">
                <a:extLst>
                  <a:ext uri="{FF2B5EF4-FFF2-40B4-BE49-F238E27FC236}">
                    <a16:creationId xmlns:a16="http://schemas.microsoft.com/office/drawing/2014/main" id="{EEACCB5E-C747-4ED4-1C16-A28151185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65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30" name="Line 1022">
                <a:extLst>
                  <a:ext uri="{FF2B5EF4-FFF2-40B4-BE49-F238E27FC236}">
                    <a16:creationId xmlns:a16="http://schemas.microsoft.com/office/drawing/2014/main" id="{779B5F4D-243D-8280-C698-5E9D74B3D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8938" y="1511301"/>
                <a:ext cx="115888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31" name="Line 1023">
                <a:extLst>
                  <a:ext uri="{FF2B5EF4-FFF2-40B4-BE49-F238E27FC236}">
                    <a16:creationId xmlns:a16="http://schemas.microsoft.com/office/drawing/2014/main" id="{9654D412-80F8-46A5-FAB5-4DCD89C01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660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32" name="Line 1024">
                <a:extLst>
                  <a:ext uri="{FF2B5EF4-FFF2-40B4-BE49-F238E27FC236}">
                    <a16:creationId xmlns:a16="http://schemas.microsoft.com/office/drawing/2014/main" id="{0F7DD8BB-C861-EFF0-E7F9-E297F18E5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1511301"/>
                <a:ext cx="112713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33" name="Line 1025">
                <a:extLst>
                  <a:ext uri="{FF2B5EF4-FFF2-40B4-BE49-F238E27FC236}">
                    <a16:creationId xmlns:a16="http://schemas.microsoft.com/office/drawing/2014/main" id="{F6BC0388-5482-EE80-E06D-B42596783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0376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34" name="Line 1026">
                <a:extLst>
                  <a:ext uri="{FF2B5EF4-FFF2-40B4-BE49-F238E27FC236}">
                    <a16:creationId xmlns:a16="http://schemas.microsoft.com/office/drawing/2014/main" id="{DA22113E-1A42-B4F6-6441-59490A4E7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8476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35" name="Line 1027">
                <a:extLst>
                  <a:ext uri="{FF2B5EF4-FFF2-40B4-BE49-F238E27FC236}">
                    <a16:creationId xmlns:a16="http://schemas.microsoft.com/office/drawing/2014/main" id="{95B8C01A-744C-FBA4-AE3F-57C6297B3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36" name="Line 1028">
                <a:extLst>
                  <a:ext uri="{FF2B5EF4-FFF2-40B4-BE49-F238E27FC236}">
                    <a16:creationId xmlns:a16="http://schemas.microsoft.com/office/drawing/2014/main" id="{AEAD8DA8-B9A0-26B1-E224-88DC4A395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37" name="Line 1029">
                <a:extLst>
                  <a:ext uri="{FF2B5EF4-FFF2-40B4-BE49-F238E27FC236}">
                    <a16:creationId xmlns:a16="http://schemas.microsoft.com/office/drawing/2014/main" id="{3BC73E4C-469B-E4BE-428D-A3A4E1353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5001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38" name="Line 1030">
                <a:extLst>
                  <a:ext uri="{FF2B5EF4-FFF2-40B4-BE49-F238E27FC236}">
                    <a16:creationId xmlns:a16="http://schemas.microsoft.com/office/drawing/2014/main" id="{5EB758DB-4232-0BDF-2461-ABA595D5E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86751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39" name="Line 1031">
                <a:extLst>
                  <a:ext uri="{FF2B5EF4-FFF2-40B4-BE49-F238E27FC236}">
                    <a16:creationId xmlns:a16="http://schemas.microsoft.com/office/drawing/2014/main" id="{78648424-6264-C133-4B4F-0E6FE1DAF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0726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40" name="Line 1032">
                <a:extLst>
                  <a:ext uri="{FF2B5EF4-FFF2-40B4-BE49-F238E27FC236}">
                    <a16:creationId xmlns:a16="http://schemas.microsoft.com/office/drawing/2014/main" id="{D3624F8E-B285-049E-8DA2-B557F1562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566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41" name="Line 1033">
                <a:extLst>
                  <a:ext uri="{FF2B5EF4-FFF2-40B4-BE49-F238E27FC236}">
                    <a16:creationId xmlns:a16="http://schemas.microsoft.com/office/drawing/2014/main" id="{4AFF9981-7037-75C5-B7ED-6F1DB6B9D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42" name="Line 1034">
                <a:extLst>
                  <a:ext uri="{FF2B5EF4-FFF2-40B4-BE49-F238E27FC236}">
                    <a16:creationId xmlns:a16="http://schemas.microsoft.com/office/drawing/2014/main" id="{8F6B8F44-8343-CB87-649B-0C4FE9932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93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43" name="Line 1035">
                <a:extLst>
                  <a:ext uri="{FF2B5EF4-FFF2-40B4-BE49-F238E27FC236}">
                    <a16:creationId xmlns:a16="http://schemas.microsoft.com/office/drawing/2014/main" id="{CC87F43A-C035-2D37-3B71-F55302299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44" name="Line 1036">
                <a:extLst>
                  <a:ext uri="{FF2B5EF4-FFF2-40B4-BE49-F238E27FC236}">
                    <a16:creationId xmlns:a16="http://schemas.microsoft.com/office/drawing/2014/main" id="{1618A64F-E50E-2CC4-6C38-8D31604BD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45" name="Line 1037">
                <a:extLst>
                  <a:ext uri="{FF2B5EF4-FFF2-40B4-BE49-F238E27FC236}">
                    <a16:creationId xmlns:a16="http://schemas.microsoft.com/office/drawing/2014/main" id="{AE61E99C-3E35-0534-55C5-E1C159C6E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46" name="Line 1038">
                <a:extLst>
                  <a:ext uri="{FF2B5EF4-FFF2-40B4-BE49-F238E27FC236}">
                    <a16:creationId xmlns:a16="http://schemas.microsoft.com/office/drawing/2014/main" id="{72AE9986-7C43-E6FF-027C-5AC89F6B8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47" name="Line 1039">
                <a:extLst>
                  <a:ext uri="{FF2B5EF4-FFF2-40B4-BE49-F238E27FC236}">
                    <a16:creationId xmlns:a16="http://schemas.microsoft.com/office/drawing/2014/main" id="{B9D862A7-69A9-4272-42FF-91606DA1F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48" name="Line 1040">
                <a:extLst>
                  <a:ext uri="{FF2B5EF4-FFF2-40B4-BE49-F238E27FC236}">
                    <a16:creationId xmlns:a16="http://schemas.microsoft.com/office/drawing/2014/main" id="{7119E909-DF3E-2932-8316-CBAEFE0AC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49" name="Line 1041">
                <a:extLst>
                  <a:ext uri="{FF2B5EF4-FFF2-40B4-BE49-F238E27FC236}">
                    <a16:creationId xmlns:a16="http://schemas.microsoft.com/office/drawing/2014/main" id="{29577119-B15F-EAF0-3B5B-D30E8EA1F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50" name="Line 1042">
                <a:extLst>
                  <a:ext uri="{FF2B5EF4-FFF2-40B4-BE49-F238E27FC236}">
                    <a16:creationId xmlns:a16="http://schemas.microsoft.com/office/drawing/2014/main" id="{33526309-5FA1-0584-0865-207BADD0C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51" name="Line 1043">
                <a:extLst>
                  <a:ext uri="{FF2B5EF4-FFF2-40B4-BE49-F238E27FC236}">
                    <a16:creationId xmlns:a16="http://schemas.microsoft.com/office/drawing/2014/main" id="{08522ADA-FBF6-5F4E-FBA5-0BA2D4772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52" name="Line 1044">
                <a:extLst>
                  <a:ext uri="{FF2B5EF4-FFF2-40B4-BE49-F238E27FC236}">
                    <a16:creationId xmlns:a16="http://schemas.microsoft.com/office/drawing/2014/main" id="{54982C7D-296E-51F9-0DCB-A1CE11C7D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53" name="Line 1045">
                <a:extLst>
                  <a:ext uri="{FF2B5EF4-FFF2-40B4-BE49-F238E27FC236}">
                    <a16:creationId xmlns:a16="http://schemas.microsoft.com/office/drawing/2014/main" id="{4955DB6C-5DF0-6900-6148-5B5195234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54" name="Line 1046">
                <a:extLst>
                  <a:ext uri="{FF2B5EF4-FFF2-40B4-BE49-F238E27FC236}">
                    <a16:creationId xmlns:a16="http://schemas.microsoft.com/office/drawing/2014/main" id="{29ECA183-F3BA-74EA-94A8-AD56256D7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55" name="Line 1047">
                <a:extLst>
                  <a:ext uri="{FF2B5EF4-FFF2-40B4-BE49-F238E27FC236}">
                    <a16:creationId xmlns:a16="http://schemas.microsoft.com/office/drawing/2014/main" id="{9DAB816D-C265-3DDE-53C1-C5CC6425C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56" name="Line 1048">
                <a:extLst>
                  <a:ext uri="{FF2B5EF4-FFF2-40B4-BE49-F238E27FC236}">
                    <a16:creationId xmlns:a16="http://schemas.microsoft.com/office/drawing/2014/main" id="{40B7FCD1-251D-C1A9-8177-FE7610D8B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57" name="Line 1049">
                <a:extLst>
                  <a:ext uri="{FF2B5EF4-FFF2-40B4-BE49-F238E27FC236}">
                    <a16:creationId xmlns:a16="http://schemas.microsoft.com/office/drawing/2014/main" id="{E3832ABE-D339-D2F7-FA62-A4DFDA74B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58" name="Line 1050">
                <a:extLst>
                  <a:ext uri="{FF2B5EF4-FFF2-40B4-BE49-F238E27FC236}">
                    <a16:creationId xmlns:a16="http://schemas.microsoft.com/office/drawing/2014/main" id="{88961E1D-221A-E105-D790-EA0775110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59" name="Line 1051">
                <a:extLst>
                  <a:ext uri="{FF2B5EF4-FFF2-40B4-BE49-F238E27FC236}">
                    <a16:creationId xmlns:a16="http://schemas.microsoft.com/office/drawing/2014/main" id="{38D1E98E-67A3-DC08-1BEB-BE6BC4410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60" name="Line 1052">
                <a:extLst>
                  <a:ext uri="{FF2B5EF4-FFF2-40B4-BE49-F238E27FC236}">
                    <a16:creationId xmlns:a16="http://schemas.microsoft.com/office/drawing/2014/main" id="{6EAE51BF-D0BC-EF3F-9587-28B1B0440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69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61" name="Line 1053">
                <a:extLst>
                  <a:ext uri="{FF2B5EF4-FFF2-40B4-BE49-F238E27FC236}">
                    <a16:creationId xmlns:a16="http://schemas.microsoft.com/office/drawing/2014/main" id="{9FA1124F-312D-2418-E062-CFE0C9E5E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62" name="Line 1054">
                <a:extLst>
                  <a:ext uri="{FF2B5EF4-FFF2-40B4-BE49-F238E27FC236}">
                    <a16:creationId xmlns:a16="http://schemas.microsoft.com/office/drawing/2014/main" id="{E48D34CB-AE95-86D3-12C5-E5AB7F36F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32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63" name="Line 1055">
                <a:extLst>
                  <a:ext uri="{FF2B5EF4-FFF2-40B4-BE49-F238E27FC236}">
                    <a16:creationId xmlns:a16="http://schemas.microsoft.com/office/drawing/2014/main" id="{B83C2400-6B12-F00A-444C-18AB6D8EE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72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64" name="Line 1056">
                <a:extLst>
                  <a:ext uri="{FF2B5EF4-FFF2-40B4-BE49-F238E27FC236}">
                    <a16:creationId xmlns:a16="http://schemas.microsoft.com/office/drawing/2014/main" id="{85329ACF-5C51-FD0F-709F-1A31C805F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32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65" name="Line 1057">
                <a:extLst>
                  <a:ext uri="{FF2B5EF4-FFF2-40B4-BE49-F238E27FC236}">
                    <a16:creationId xmlns:a16="http://schemas.microsoft.com/office/drawing/2014/main" id="{293BE974-7AF6-D43D-A797-CFA0A2779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72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66" name="Line 1058">
                <a:extLst>
                  <a:ext uri="{FF2B5EF4-FFF2-40B4-BE49-F238E27FC236}">
                    <a16:creationId xmlns:a16="http://schemas.microsoft.com/office/drawing/2014/main" id="{8F8351D3-9C5B-4780-F169-988110C39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67" name="Line 1059">
                <a:extLst>
                  <a:ext uri="{FF2B5EF4-FFF2-40B4-BE49-F238E27FC236}">
                    <a16:creationId xmlns:a16="http://schemas.microsoft.com/office/drawing/2014/main" id="{7EE74ED3-C798-83BE-BFA4-47261E9A5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68" name="Line 1060">
                <a:extLst>
                  <a:ext uri="{FF2B5EF4-FFF2-40B4-BE49-F238E27FC236}">
                    <a16:creationId xmlns:a16="http://schemas.microsoft.com/office/drawing/2014/main" id="{EE78B677-2A5E-452A-996C-701304021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69" name="Line 1061">
                <a:extLst>
                  <a:ext uri="{FF2B5EF4-FFF2-40B4-BE49-F238E27FC236}">
                    <a16:creationId xmlns:a16="http://schemas.microsoft.com/office/drawing/2014/main" id="{C11F089D-3A78-67B6-3846-EE9A6F234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70" name="Line 1062">
                <a:extLst>
                  <a:ext uri="{FF2B5EF4-FFF2-40B4-BE49-F238E27FC236}">
                    <a16:creationId xmlns:a16="http://schemas.microsoft.com/office/drawing/2014/main" id="{1BB20C92-FF8D-937F-B852-7CE7EE937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71" name="Line 1063">
                <a:extLst>
                  <a:ext uri="{FF2B5EF4-FFF2-40B4-BE49-F238E27FC236}">
                    <a16:creationId xmlns:a16="http://schemas.microsoft.com/office/drawing/2014/main" id="{26FF8CF5-8B31-A543-BCBD-D661F2C9A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72" name="Line 1064">
                <a:extLst>
                  <a:ext uri="{FF2B5EF4-FFF2-40B4-BE49-F238E27FC236}">
                    <a16:creationId xmlns:a16="http://schemas.microsoft.com/office/drawing/2014/main" id="{E3FCB246-3393-48B1-E6D5-43CA497B0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73" name="Line 1065">
                <a:extLst>
                  <a:ext uri="{FF2B5EF4-FFF2-40B4-BE49-F238E27FC236}">
                    <a16:creationId xmlns:a16="http://schemas.microsoft.com/office/drawing/2014/main" id="{A1DD273B-DD46-36A3-AA8E-16D0AD95E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74" name="Line 1066">
                <a:extLst>
                  <a:ext uri="{FF2B5EF4-FFF2-40B4-BE49-F238E27FC236}">
                    <a16:creationId xmlns:a16="http://schemas.microsoft.com/office/drawing/2014/main" id="{3F6233BA-2ECC-26BE-286A-F88E8E2B2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75" name="Line 1067">
                <a:extLst>
                  <a:ext uri="{FF2B5EF4-FFF2-40B4-BE49-F238E27FC236}">
                    <a16:creationId xmlns:a16="http://schemas.microsoft.com/office/drawing/2014/main" id="{3D178EED-90E1-3F59-BD13-7D16C511B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76" name="Line 1068">
                <a:extLst>
                  <a:ext uri="{FF2B5EF4-FFF2-40B4-BE49-F238E27FC236}">
                    <a16:creationId xmlns:a16="http://schemas.microsoft.com/office/drawing/2014/main" id="{8EC17462-872D-DDEC-0690-EE664C77C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77" name="Line 1069">
                <a:extLst>
                  <a:ext uri="{FF2B5EF4-FFF2-40B4-BE49-F238E27FC236}">
                    <a16:creationId xmlns:a16="http://schemas.microsoft.com/office/drawing/2014/main" id="{B545B586-BFAC-7E77-3BA7-87DBC8A9A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78" name="Line 1070">
                <a:extLst>
                  <a:ext uri="{FF2B5EF4-FFF2-40B4-BE49-F238E27FC236}">
                    <a16:creationId xmlns:a16="http://schemas.microsoft.com/office/drawing/2014/main" id="{1115086B-4355-07D4-217A-4FCFC7503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79" name="Line 1071">
                <a:extLst>
                  <a:ext uri="{FF2B5EF4-FFF2-40B4-BE49-F238E27FC236}">
                    <a16:creationId xmlns:a16="http://schemas.microsoft.com/office/drawing/2014/main" id="{64277CAA-4A95-F01F-7544-8A430894C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80" name="Line 1072">
                <a:extLst>
                  <a:ext uri="{FF2B5EF4-FFF2-40B4-BE49-F238E27FC236}">
                    <a16:creationId xmlns:a16="http://schemas.microsoft.com/office/drawing/2014/main" id="{3C82A040-4F03-A444-CF75-BCF97361B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81" name="Line 1073">
                <a:extLst>
                  <a:ext uri="{FF2B5EF4-FFF2-40B4-BE49-F238E27FC236}">
                    <a16:creationId xmlns:a16="http://schemas.microsoft.com/office/drawing/2014/main" id="{0B124E61-5710-9F6A-7ED6-E3CC9E5D8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82" name="Line 1074">
                <a:extLst>
                  <a:ext uri="{FF2B5EF4-FFF2-40B4-BE49-F238E27FC236}">
                    <a16:creationId xmlns:a16="http://schemas.microsoft.com/office/drawing/2014/main" id="{96DED43A-D3FF-B78A-D3CB-97DB740EC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83" name="Line 1075">
                <a:extLst>
                  <a:ext uri="{FF2B5EF4-FFF2-40B4-BE49-F238E27FC236}">
                    <a16:creationId xmlns:a16="http://schemas.microsoft.com/office/drawing/2014/main" id="{754A0377-76C2-B25B-5C50-59B8D0C46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84" name="Line 1076">
                <a:extLst>
                  <a:ext uri="{FF2B5EF4-FFF2-40B4-BE49-F238E27FC236}">
                    <a16:creationId xmlns:a16="http://schemas.microsoft.com/office/drawing/2014/main" id="{9A9114C6-D16F-2314-430A-06D1CE232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85" name="Line 1077">
                <a:extLst>
                  <a:ext uri="{FF2B5EF4-FFF2-40B4-BE49-F238E27FC236}">
                    <a16:creationId xmlns:a16="http://schemas.microsoft.com/office/drawing/2014/main" id="{AFCDCD64-2D2D-C517-AC14-1958F8E1C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86" name="Line 1078">
                <a:extLst>
                  <a:ext uri="{FF2B5EF4-FFF2-40B4-BE49-F238E27FC236}">
                    <a16:creationId xmlns:a16="http://schemas.microsoft.com/office/drawing/2014/main" id="{867445E6-553A-825C-BE74-95A8CDA58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87" name="Line 1079">
                <a:extLst>
                  <a:ext uri="{FF2B5EF4-FFF2-40B4-BE49-F238E27FC236}">
                    <a16:creationId xmlns:a16="http://schemas.microsoft.com/office/drawing/2014/main" id="{973192C0-BFA2-0DDF-E46F-77ECD03D5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88" name="Line 1080">
                <a:extLst>
                  <a:ext uri="{FF2B5EF4-FFF2-40B4-BE49-F238E27FC236}">
                    <a16:creationId xmlns:a16="http://schemas.microsoft.com/office/drawing/2014/main" id="{E0057549-0CCD-9E96-6576-BAD26A4FF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89" name="Line 1081">
                <a:extLst>
                  <a:ext uri="{FF2B5EF4-FFF2-40B4-BE49-F238E27FC236}">
                    <a16:creationId xmlns:a16="http://schemas.microsoft.com/office/drawing/2014/main" id="{35405A70-FC86-36EF-BF46-8BB92E4C4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90" name="Line 1082">
                <a:extLst>
                  <a:ext uri="{FF2B5EF4-FFF2-40B4-BE49-F238E27FC236}">
                    <a16:creationId xmlns:a16="http://schemas.microsoft.com/office/drawing/2014/main" id="{966A4C5F-3BC8-32C0-F5BB-A8FE534C3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91" name="Line 1083">
                <a:extLst>
                  <a:ext uri="{FF2B5EF4-FFF2-40B4-BE49-F238E27FC236}">
                    <a16:creationId xmlns:a16="http://schemas.microsoft.com/office/drawing/2014/main" id="{852C024B-C174-0793-47DD-9AF442E49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92" name="Line 1084">
                <a:extLst>
                  <a:ext uri="{FF2B5EF4-FFF2-40B4-BE49-F238E27FC236}">
                    <a16:creationId xmlns:a16="http://schemas.microsoft.com/office/drawing/2014/main" id="{5CDD7B91-9FAE-F926-66A2-24FA03A32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93" name="Line 1085">
                <a:extLst>
                  <a:ext uri="{FF2B5EF4-FFF2-40B4-BE49-F238E27FC236}">
                    <a16:creationId xmlns:a16="http://schemas.microsoft.com/office/drawing/2014/main" id="{98FB04F0-CC79-FFC1-EB16-0548F9C18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94" name="Line 1086">
                <a:extLst>
                  <a:ext uri="{FF2B5EF4-FFF2-40B4-BE49-F238E27FC236}">
                    <a16:creationId xmlns:a16="http://schemas.microsoft.com/office/drawing/2014/main" id="{0DECDCFD-5344-7BAC-68CE-3CE74A22A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95" name="Line 1087">
                <a:extLst>
                  <a:ext uri="{FF2B5EF4-FFF2-40B4-BE49-F238E27FC236}">
                    <a16:creationId xmlns:a16="http://schemas.microsoft.com/office/drawing/2014/main" id="{5A5200A7-F9E5-B2C0-30FC-B04A56B3F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96" name="Line 1088">
                <a:extLst>
                  <a:ext uri="{FF2B5EF4-FFF2-40B4-BE49-F238E27FC236}">
                    <a16:creationId xmlns:a16="http://schemas.microsoft.com/office/drawing/2014/main" id="{480AF6A0-FCB8-2FC5-1AAF-394C68283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9151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97" name="Line 1089">
                <a:extLst>
                  <a:ext uri="{FF2B5EF4-FFF2-40B4-BE49-F238E27FC236}">
                    <a16:creationId xmlns:a16="http://schemas.microsoft.com/office/drawing/2014/main" id="{D7275A32-C848-EB57-2EAE-829EB2120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63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98" name="Line 1090">
                <a:extLst>
                  <a:ext uri="{FF2B5EF4-FFF2-40B4-BE49-F238E27FC236}">
                    <a16:creationId xmlns:a16="http://schemas.microsoft.com/office/drawing/2014/main" id="{8A4C3653-8636-F24F-8D75-CB9749A7B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86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99" name="Line 1091">
                <a:extLst>
                  <a:ext uri="{FF2B5EF4-FFF2-40B4-BE49-F238E27FC236}">
                    <a16:creationId xmlns:a16="http://schemas.microsoft.com/office/drawing/2014/main" id="{7082A251-C59E-54C0-A7C6-5437CEA31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26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00" name="Line 1092">
                <a:extLst>
                  <a:ext uri="{FF2B5EF4-FFF2-40B4-BE49-F238E27FC236}">
                    <a16:creationId xmlns:a16="http://schemas.microsoft.com/office/drawing/2014/main" id="{D66153DB-CAC3-8734-0A20-6CD7B1392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50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01" name="Line 1093">
                <a:extLst>
                  <a:ext uri="{FF2B5EF4-FFF2-40B4-BE49-F238E27FC236}">
                    <a16:creationId xmlns:a16="http://schemas.microsoft.com/office/drawing/2014/main" id="{0D736AD4-C28A-4A0B-767B-879562BF3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1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02" name="Line 1094">
                <a:extLst>
                  <a:ext uri="{FF2B5EF4-FFF2-40B4-BE49-F238E27FC236}">
                    <a16:creationId xmlns:a16="http://schemas.microsoft.com/office/drawing/2014/main" id="{5837B1E6-D751-5D07-59EC-D5B353CAD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03" name="Line 1095">
                <a:extLst>
                  <a:ext uri="{FF2B5EF4-FFF2-40B4-BE49-F238E27FC236}">
                    <a16:creationId xmlns:a16="http://schemas.microsoft.com/office/drawing/2014/main" id="{364F066C-2992-A809-10A1-AA9E8DBA0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04" name="Line 1096">
                <a:extLst>
                  <a:ext uri="{FF2B5EF4-FFF2-40B4-BE49-F238E27FC236}">
                    <a16:creationId xmlns:a16="http://schemas.microsoft.com/office/drawing/2014/main" id="{C961ADF6-0FF5-8786-6F98-26E5BA50A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05" name="Line 1097">
                <a:extLst>
                  <a:ext uri="{FF2B5EF4-FFF2-40B4-BE49-F238E27FC236}">
                    <a16:creationId xmlns:a16="http://schemas.microsoft.com/office/drawing/2014/main" id="{3E246340-9678-CF8D-1201-144CDF43D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06" name="Line 1098">
                <a:extLst>
                  <a:ext uri="{FF2B5EF4-FFF2-40B4-BE49-F238E27FC236}">
                    <a16:creationId xmlns:a16="http://schemas.microsoft.com/office/drawing/2014/main" id="{E621BAC7-24DE-B804-5C00-DEC663320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07" name="Line 1099">
                <a:extLst>
                  <a:ext uri="{FF2B5EF4-FFF2-40B4-BE49-F238E27FC236}">
                    <a16:creationId xmlns:a16="http://schemas.microsoft.com/office/drawing/2014/main" id="{DF85274C-ED8A-E085-C945-CD3368B9D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08" name="Line 1100">
                <a:extLst>
                  <a:ext uri="{FF2B5EF4-FFF2-40B4-BE49-F238E27FC236}">
                    <a16:creationId xmlns:a16="http://schemas.microsoft.com/office/drawing/2014/main" id="{66DF93C4-D98D-DDFA-E329-92EB9D43A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72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09" name="Line 1101">
                <a:extLst>
                  <a:ext uri="{FF2B5EF4-FFF2-40B4-BE49-F238E27FC236}">
                    <a16:creationId xmlns:a16="http://schemas.microsoft.com/office/drawing/2014/main" id="{7B032141-69F6-DBE4-3642-2B4E5FAF8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44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10" name="Line 1102">
                <a:extLst>
                  <a:ext uri="{FF2B5EF4-FFF2-40B4-BE49-F238E27FC236}">
                    <a16:creationId xmlns:a16="http://schemas.microsoft.com/office/drawing/2014/main" id="{46C9D3C0-72E9-CF59-70AB-D232D6829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11" name="Line 1103">
                <a:extLst>
                  <a:ext uri="{FF2B5EF4-FFF2-40B4-BE49-F238E27FC236}">
                    <a16:creationId xmlns:a16="http://schemas.microsoft.com/office/drawing/2014/main" id="{EFD89DCC-A462-D9F1-835B-63313DDE2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39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12" name="Line 1104">
                <a:extLst>
                  <a:ext uri="{FF2B5EF4-FFF2-40B4-BE49-F238E27FC236}">
                    <a16:creationId xmlns:a16="http://schemas.microsoft.com/office/drawing/2014/main" id="{3CE39C66-E3FF-69C4-573F-55E5B669C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13" name="Line 1105">
                <a:extLst>
                  <a:ext uri="{FF2B5EF4-FFF2-40B4-BE49-F238E27FC236}">
                    <a16:creationId xmlns:a16="http://schemas.microsoft.com/office/drawing/2014/main" id="{952F38FD-78ED-7E68-8104-F7770C0EA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39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14" name="Line 1106">
                <a:extLst>
                  <a:ext uri="{FF2B5EF4-FFF2-40B4-BE49-F238E27FC236}">
                    <a16:creationId xmlns:a16="http://schemas.microsoft.com/office/drawing/2014/main" id="{0417E02B-77B4-AC24-A545-5FF28E0D5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15" name="Line 1107">
                <a:extLst>
                  <a:ext uri="{FF2B5EF4-FFF2-40B4-BE49-F238E27FC236}">
                    <a16:creationId xmlns:a16="http://schemas.microsoft.com/office/drawing/2014/main" id="{9DC199A4-2500-C9D7-AAC9-1956E93EA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71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16" name="Line 1108">
                <a:extLst>
                  <a:ext uri="{FF2B5EF4-FFF2-40B4-BE49-F238E27FC236}">
                    <a16:creationId xmlns:a16="http://schemas.microsoft.com/office/drawing/2014/main" id="{B53C058C-B4C6-66E9-52A9-B3EEFBEEE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17" name="Line 1109">
                <a:extLst>
                  <a:ext uri="{FF2B5EF4-FFF2-40B4-BE49-F238E27FC236}">
                    <a16:creationId xmlns:a16="http://schemas.microsoft.com/office/drawing/2014/main" id="{EEA4199D-9C53-FA8B-9553-DB7BE1C32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93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18" name="Line 1110">
                <a:extLst>
                  <a:ext uri="{FF2B5EF4-FFF2-40B4-BE49-F238E27FC236}">
                    <a16:creationId xmlns:a16="http://schemas.microsoft.com/office/drawing/2014/main" id="{9786CB79-FD83-09D0-8042-6C265A594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04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19" name="Line 1111">
                <a:extLst>
                  <a:ext uri="{FF2B5EF4-FFF2-40B4-BE49-F238E27FC236}">
                    <a16:creationId xmlns:a16="http://schemas.microsoft.com/office/drawing/2014/main" id="{AE04C070-3A97-605C-DABD-412097FBB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376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20" name="Line 1112">
                <a:extLst>
                  <a:ext uri="{FF2B5EF4-FFF2-40B4-BE49-F238E27FC236}">
                    <a16:creationId xmlns:a16="http://schemas.microsoft.com/office/drawing/2014/main" id="{65DBA41A-8110-6272-61D2-AE7D72786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217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21" name="Line 1113">
                <a:extLst>
                  <a:ext uri="{FF2B5EF4-FFF2-40B4-BE49-F238E27FC236}">
                    <a16:creationId xmlns:a16="http://schemas.microsoft.com/office/drawing/2014/main" id="{D08B9341-A123-A6FD-D75B-BDCC9BC58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57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22" name="Line 1114">
                <a:extLst>
                  <a:ext uri="{FF2B5EF4-FFF2-40B4-BE49-F238E27FC236}">
                    <a16:creationId xmlns:a16="http://schemas.microsoft.com/office/drawing/2014/main" id="{CA721861-392D-4DDF-1F1D-B36B40464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36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23" name="Line 1115">
                <a:extLst>
                  <a:ext uri="{FF2B5EF4-FFF2-40B4-BE49-F238E27FC236}">
                    <a16:creationId xmlns:a16="http://schemas.microsoft.com/office/drawing/2014/main" id="{36AC59C5-5C91-8067-9137-6E91AC00A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408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24" name="Line 1116">
                <a:extLst>
                  <a:ext uri="{FF2B5EF4-FFF2-40B4-BE49-F238E27FC236}">
                    <a16:creationId xmlns:a16="http://schemas.microsoft.com/office/drawing/2014/main" id="{BF0CB2D5-2EC9-5BE9-AB0F-27BD5483E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995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25" name="Line 1117">
                <a:extLst>
                  <a:ext uri="{FF2B5EF4-FFF2-40B4-BE49-F238E27FC236}">
                    <a16:creationId xmlns:a16="http://schemas.microsoft.com/office/drawing/2014/main" id="{E85D4C99-A339-AF76-5507-09D57B8B2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35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26" name="Line 1118">
                <a:extLst>
                  <a:ext uri="{FF2B5EF4-FFF2-40B4-BE49-F238E27FC236}">
                    <a16:creationId xmlns:a16="http://schemas.microsoft.com/office/drawing/2014/main" id="{33DDD18B-4D98-D6EA-D9CB-83997B023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106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27" name="Line 1119">
                <a:extLst>
                  <a:ext uri="{FF2B5EF4-FFF2-40B4-BE49-F238E27FC236}">
                    <a16:creationId xmlns:a16="http://schemas.microsoft.com/office/drawing/2014/main" id="{9E7B7642-76ED-28CC-5FA0-FFF56E11E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46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28" name="Line 1120">
                <a:extLst>
                  <a:ext uri="{FF2B5EF4-FFF2-40B4-BE49-F238E27FC236}">
                    <a16:creationId xmlns:a16="http://schemas.microsoft.com/office/drawing/2014/main" id="{2D4EA4DC-EC62-B984-AC4D-3AC043FB2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138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29" name="Line 1121">
                <a:extLst>
                  <a:ext uri="{FF2B5EF4-FFF2-40B4-BE49-F238E27FC236}">
                    <a16:creationId xmlns:a16="http://schemas.microsoft.com/office/drawing/2014/main" id="{3E7DDC72-71E8-3C58-31AD-88F329B39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78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30" name="Line 1122">
                <a:extLst>
                  <a:ext uri="{FF2B5EF4-FFF2-40B4-BE49-F238E27FC236}">
                    <a16:creationId xmlns:a16="http://schemas.microsoft.com/office/drawing/2014/main" id="{0EB915E1-D070-E622-B190-73471C8A0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31" name="Line 1124">
                <a:extLst>
                  <a:ext uri="{FF2B5EF4-FFF2-40B4-BE49-F238E27FC236}">
                    <a16:creationId xmlns:a16="http://schemas.microsoft.com/office/drawing/2014/main" id="{1988996B-ADD7-F56D-302A-353B8491A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32" name="Line 1125">
                <a:extLst>
                  <a:ext uri="{FF2B5EF4-FFF2-40B4-BE49-F238E27FC236}">
                    <a16:creationId xmlns:a16="http://schemas.microsoft.com/office/drawing/2014/main" id="{B36BB605-EA6B-2B50-DB4A-0904696C7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33" name="Line 1126">
                <a:extLst>
                  <a:ext uri="{FF2B5EF4-FFF2-40B4-BE49-F238E27FC236}">
                    <a16:creationId xmlns:a16="http://schemas.microsoft.com/office/drawing/2014/main" id="{04E5471F-9897-5250-8F67-74E145052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34" name="Line 1127">
                <a:extLst>
                  <a:ext uri="{FF2B5EF4-FFF2-40B4-BE49-F238E27FC236}">
                    <a16:creationId xmlns:a16="http://schemas.microsoft.com/office/drawing/2014/main" id="{F1D5001E-889D-A5B9-11AF-6F819E842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35" name="Line 1128">
                <a:extLst>
                  <a:ext uri="{FF2B5EF4-FFF2-40B4-BE49-F238E27FC236}">
                    <a16:creationId xmlns:a16="http://schemas.microsoft.com/office/drawing/2014/main" id="{CAB1E4A0-76A0-092B-7A81-92D274DEB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36" name="Line 1129">
                <a:extLst>
                  <a:ext uri="{FF2B5EF4-FFF2-40B4-BE49-F238E27FC236}">
                    <a16:creationId xmlns:a16="http://schemas.microsoft.com/office/drawing/2014/main" id="{BA2FF3AB-E1C5-420A-7988-D94E4861D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37" name="Line 1130">
                <a:extLst>
                  <a:ext uri="{FF2B5EF4-FFF2-40B4-BE49-F238E27FC236}">
                    <a16:creationId xmlns:a16="http://schemas.microsoft.com/office/drawing/2014/main" id="{C08FA68A-96C6-EA35-E55C-BF076C417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38" name="Line 1131">
                <a:extLst>
                  <a:ext uri="{FF2B5EF4-FFF2-40B4-BE49-F238E27FC236}">
                    <a16:creationId xmlns:a16="http://schemas.microsoft.com/office/drawing/2014/main" id="{28C9BF2F-85FA-FEEA-AC1F-7C02EC417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2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39" name="Line 1132">
                <a:extLst>
                  <a:ext uri="{FF2B5EF4-FFF2-40B4-BE49-F238E27FC236}">
                    <a16:creationId xmlns:a16="http://schemas.microsoft.com/office/drawing/2014/main" id="{18B6B9E8-80D2-8D43-3205-BA0E3B2AA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9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40" name="Line 1133">
                <a:extLst>
                  <a:ext uri="{FF2B5EF4-FFF2-40B4-BE49-F238E27FC236}">
                    <a16:creationId xmlns:a16="http://schemas.microsoft.com/office/drawing/2014/main" id="{86D272E3-3AA2-A44B-8F1A-22C28DEFD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2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41" name="Line 1134">
                <a:extLst>
                  <a:ext uri="{FF2B5EF4-FFF2-40B4-BE49-F238E27FC236}">
                    <a16:creationId xmlns:a16="http://schemas.microsoft.com/office/drawing/2014/main" id="{6B6CBCD1-FDA5-036F-552F-EB82B506C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9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42" name="Line 1135">
                <a:extLst>
                  <a:ext uri="{FF2B5EF4-FFF2-40B4-BE49-F238E27FC236}">
                    <a16:creationId xmlns:a16="http://schemas.microsoft.com/office/drawing/2014/main" id="{769704D9-3623-F29A-8F7F-E377790D5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19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43" name="Line 1136">
                <a:extLst>
                  <a:ext uri="{FF2B5EF4-FFF2-40B4-BE49-F238E27FC236}">
                    <a16:creationId xmlns:a16="http://schemas.microsoft.com/office/drawing/2014/main" id="{823572DD-36B4-FE0B-24D5-2919DCBA3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90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44" name="Line 1137">
                <a:extLst>
                  <a:ext uri="{FF2B5EF4-FFF2-40B4-BE49-F238E27FC236}">
                    <a16:creationId xmlns:a16="http://schemas.microsoft.com/office/drawing/2014/main" id="{E0550304-E1AF-CC9D-025E-87D6EB64F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19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45" name="Line 1138">
                <a:extLst>
                  <a:ext uri="{FF2B5EF4-FFF2-40B4-BE49-F238E27FC236}">
                    <a16:creationId xmlns:a16="http://schemas.microsoft.com/office/drawing/2014/main" id="{FEA9317C-6285-295B-2891-9497F7368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90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46" name="Line 1139">
                <a:extLst>
                  <a:ext uri="{FF2B5EF4-FFF2-40B4-BE49-F238E27FC236}">
                    <a16:creationId xmlns:a16="http://schemas.microsoft.com/office/drawing/2014/main" id="{37672878-9DDB-253D-87C5-13BC67D77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19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47" name="Line 1140">
                <a:extLst>
                  <a:ext uri="{FF2B5EF4-FFF2-40B4-BE49-F238E27FC236}">
                    <a16:creationId xmlns:a16="http://schemas.microsoft.com/office/drawing/2014/main" id="{4A6A299A-5984-E3A1-FD69-E9F584A5C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90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48" name="Line 1141">
                <a:extLst>
                  <a:ext uri="{FF2B5EF4-FFF2-40B4-BE49-F238E27FC236}">
                    <a16:creationId xmlns:a16="http://schemas.microsoft.com/office/drawing/2014/main" id="{A2A2D2A8-C2D7-0BF1-A37F-714DD7E0F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82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49" name="Line 1142">
                <a:extLst>
                  <a:ext uri="{FF2B5EF4-FFF2-40B4-BE49-F238E27FC236}">
                    <a16:creationId xmlns:a16="http://schemas.microsoft.com/office/drawing/2014/main" id="{97EDAA62-B1DF-2D67-D370-73241068C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22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50" name="Line 1143">
                <a:extLst>
                  <a:ext uri="{FF2B5EF4-FFF2-40B4-BE49-F238E27FC236}">
                    <a16:creationId xmlns:a16="http://schemas.microsoft.com/office/drawing/2014/main" id="{9803113D-5144-2719-0180-6E4F86478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4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51" name="Line 1144">
                <a:extLst>
                  <a:ext uri="{FF2B5EF4-FFF2-40B4-BE49-F238E27FC236}">
                    <a16:creationId xmlns:a16="http://schemas.microsoft.com/office/drawing/2014/main" id="{6B900BFE-C10C-82CB-D167-CFFB51F33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1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52" name="Line 1145">
                <a:extLst>
                  <a:ext uri="{FF2B5EF4-FFF2-40B4-BE49-F238E27FC236}">
                    <a16:creationId xmlns:a16="http://schemas.microsoft.com/office/drawing/2014/main" id="{A116A871-CCE7-3902-01BD-31DF9E052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53" name="Line 1146">
                <a:extLst>
                  <a:ext uri="{FF2B5EF4-FFF2-40B4-BE49-F238E27FC236}">
                    <a16:creationId xmlns:a16="http://schemas.microsoft.com/office/drawing/2014/main" id="{A50C7445-511B-70C8-1076-FF6AA9080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40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54" name="Line 1147">
                <a:extLst>
                  <a:ext uri="{FF2B5EF4-FFF2-40B4-BE49-F238E27FC236}">
                    <a16:creationId xmlns:a16="http://schemas.microsoft.com/office/drawing/2014/main" id="{42FC0B8D-7D16-E75B-111F-C12E98B3D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13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55" name="Line 1148">
                <a:extLst>
                  <a:ext uri="{FF2B5EF4-FFF2-40B4-BE49-F238E27FC236}">
                    <a16:creationId xmlns:a16="http://schemas.microsoft.com/office/drawing/2014/main" id="{664CC5C5-9F19-40DA-7DC3-34BBB7656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852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56" name="Freeform 1149">
                <a:extLst>
                  <a:ext uri="{FF2B5EF4-FFF2-40B4-BE49-F238E27FC236}">
                    <a16:creationId xmlns:a16="http://schemas.microsoft.com/office/drawing/2014/main" id="{156130DD-1367-876C-93D0-100004E4C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649288"/>
                <a:ext cx="5359400" cy="925513"/>
              </a:xfrm>
              <a:custGeom>
                <a:avLst/>
                <a:gdLst>
                  <a:gd name="T0" fmla="*/ 58 w 3376"/>
                  <a:gd name="T1" fmla="*/ 0 h 583"/>
                  <a:gd name="T2" fmla="*/ 100 w 3376"/>
                  <a:gd name="T3" fmla="*/ 14 h 583"/>
                  <a:gd name="T4" fmla="*/ 182 w 3376"/>
                  <a:gd name="T5" fmla="*/ 30 h 583"/>
                  <a:gd name="T6" fmla="*/ 186 w 3376"/>
                  <a:gd name="T7" fmla="*/ 60 h 583"/>
                  <a:gd name="T8" fmla="*/ 190 w 3376"/>
                  <a:gd name="T9" fmla="*/ 74 h 583"/>
                  <a:gd name="T10" fmla="*/ 200 w 3376"/>
                  <a:gd name="T11" fmla="*/ 90 h 583"/>
                  <a:gd name="T12" fmla="*/ 202 w 3376"/>
                  <a:gd name="T13" fmla="*/ 104 h 583"/>
                  <a:gd name="T14" fmla="*/ 291 w 3376"/>
                  <a:gd name="T15" fmla="*/ 120 h 583"/>
                  <a:gd name="T16" fmla="*/ 365 w 3376"/>
                  <a:gd name="T17" fmla="*/ 136 h 583"/>
                  <a:gd name="T18" fmla="*/ 381 w 3376"/>
                  <a:gd name="T19" fmla="*/ 150 h 583"/>
                  <a:gd name="T20" fmla="*/ 391 w 3376"/>
                  <a:gd name="T21" fmla="*/ 166 h 583"/>
                  <a:gd name="T22" fmla="*/ 395 w 3376"/>
                  <a:gd name="T23" fmla="*/ 183 h 583"/>
                  <a:gd name="T24" fmla="*/ 527 w 3376"/>
                  <a:gd name="T25" fmla="*/ 199 h 583"/>
                  <a:gd name="T26" fmla="*/ 557 w 3376"/>
                  <a:gd name="T27" fmla="*/ 215 h 583"/>
                  <a:gd name="T28" fmla="*/ 575 w 3376"/>
                  <a:gd name="T29" fmla="*/ 231 h 583"/>
                  <a:gd name="T30" fmla="*/ 587 w 3376"/>
                  <a:gd name="T31" fmla="*/ 247 h 583"/>
                  <a:gd name="T32" fmla="*/ 593 w 3376"/>
                  <a:gd name="T33" fmla="*/ 281 h 583"/>
                  <a:gd name="T34" fmla="*/ 655 w 3376"/>
                  <a:gd name="T35" fmla="*/ 297 h 583"/>
                  <a:gd name="T36" fmla="*/ 785 w 3376"/>
                  <a:gd name="T37" fmla="*/ 313 h 583"/>
                  <a:gd name="T38" fmla="*/ 801 w 3376"/>
                  <a:gd name="T39" fmla="*/ 329 h 583"/>
                  <a:gd name="T40" fmla="*/ 1060 w 3376"/>
                  <a:gd name="T41" fmla="*/ 347 h 583"/>
                  <a:gd name="T42" fmla="*/ 1062 w 3376"/>
                  <a:gd name="T43" fmla="*/ 363 h 583"/>
                  <a:gd name="T44" fmla="*/ 1068 w 3376"/>
                  <a:gd name="T45" fmla="*/ 381 h 583"/>
                  <a:gd name="T46" fmla="*/ 1288 w 3376"/>
                  <a:gd name="T47" fmla="*/ 399 h 583"/>
                  <a:gd name="T48" fmla="*/ 1382 w 3376"/>
                  <a:gd name="T49" fmla="*/ 415 h 583"/>
                  <a:gd name="T50" fmla="*/ 1458 w 3376"/>
                  <a:gd name="T51" fmla="*/ 433 h 583"/>
                  <a:gd name="T52" fmla="*/ 1532 w 3376"/>
                  <a:gd name="T53" fmla="*/ 449 h 583"/>
                  <a:gd name="T54" fmla="*/ 1796 w 3376"/>
                  <a:gd name="T55" fmla="*/ 467 h 583"/>
                  <a:gd name="T56" fmla="*/ 1917 w 3376"/>
                  <a:gd name="T57" fmla="*/ 485 h 583"/>
                  <a:gd name="T58" fmla="*/ 2253 w 3376"/>
                  <a:gd name="T59" fmla="*/ 503 h 583"/>
                  <a:gd name="T60" fmla="*/ 2543 w 3376"/>
                  <a:gd name="T61" fmla="*/ 521 h 583"/>
                  <a:gd name="T62" fmla="*/ 2880 w 3376"/>
                  <a:gd name="T63" fmla="*/ 543 h 583"/>
                  <a:gd name="T64" fmla="*/ 3376 w 3376"/>
                  <a:gd name="T65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76" h="583">
                    <a:moveTo>
                      <a:pt x="0" y="0"/>
                    </a:moveTo>
                    <a:lnTo>
                      <a:pt x="58" y="0"/>
                    </a:lnTo>
                    <a:lnTo>
                      <a:pt x="58" y="14"/>
                    </a:lnTo>
                    <a:lnTo>
                      <a:pt x="100" y="14"/>
                    </a:lnTo>
                    <a:lnTo>
                      <a:pt x="100" y="30"/>
                    </a:lnTo>
                    <a:lnTo>
                      <a:pt x="182" y="30"/>
                    </a:lnTo>
                    <a:lnTo>
                      <a:pt x="182" y="60"/>
                    </a:lnTo>
                    <a:lnTo>
                      <a:pt x="186" y="60"/>
                    </a:lnTo>
                    <a:lnTo>
                      <a:pt x="186" y="74"/>
                    </a:lnTo>
                    <a:lnTo>
                      <a:pt x="190" y="74"/>
                    </a:lnTo>
                    <a:lnTo>
                      <a:pt x="190" y="90"/>
                    </a:lnTo>
                    <a:lnTo>
                      <a:pt x="200" y="90"/>
                    </a:lnTo>
                    <a:lnTo>
                      <a:pt x="200" y="104"/>
                    </a:lnTo>
                    <a:lnTo>
                      <a:pt x="202" y="104"/>
                    </a:lnTo>
                    <a:lnTo>
                      <a:pt x="202" y="120"/>
                    </a:lnTo>
                    <a:lnTo>
                      <a:pt x="291" y="120"/>
                    </a:lnTo>
                    <a:lnTo>
                      <a:pt x="291" y="136"/>
                    </a:lnTo>
                    <a:lnTo>
                      <a:pt x="365" y="136"/>
                    </a:lnTo>
                    <a:lnTo>
                      <a:pt x="365" y="150"/>
                    </a:lnTo>
                    <a:lnTo>
                      <a:pt x="381" y="150"/>
                    </a:lnTo>
                    <a:lnTo>
                      <a:pt x="381" y="166"/>
                    </a:lnTo>
                    <a:lnTo>
                      <a:pt x="391" y="166"/>
                    </a:lnTo>
                    <a:lnTo>
                      <a:pt x="391" y="183"/>
                    </a:lnTo>
                    <a:lnTo>
                      <a:pt x="395" y="183"/>
                    </a:lnTo>
                    <a:lnTo>
                      <a:pt x="395" y="199"/>
                    </a:lnTo>
                    <a:lnTo>
                      <a:pt x="527" y="199"/>
                    </a:lnTo>
                    <a:lnTo>
                      <a:pt x="527" y="215"/>
                    </a:lnTo>
                    <a:lnTo>
                      <a:pt x="557" y="215"/>
                    </a:lnTo>
                    <a:lnTo>
                      <a:pt x="557" y="231"/>
                    </a:lnTo>
                    <a:lnTo>
                      <a:pt x="575" y="231"/>
                    </a:lnTo>
                    <a:lnTo>
                      <a:pt x="575" y="247"/>
                    </a:lnTo>
                    <a:lnTo>
                      <a:pt x="587" y="247"/>
                    </a:lnTo>
                    <a:lnTo>
                      <a:pt x="587" y="281"/>
                    </a:lnTo>
                    <a:lnTo>
                      <a:pt x="593" y="281"/>
                    </a:lnTo>
                    <a:lnTo>
                      <a:pt x="593" y="297"/>
                    </a:lnTo>
                    <a:lnTo>
                      <a:pt x="655" y="297"/>
                    </a:lnTo>
                    <a:lnTo>
                      <a:pt x="655" y="313"/>
                    </a:lnTo>
                    <a:lnTo>
                      <a:pt x="785" y="313"/>
                    </a:lnTo>
                    <a:lnTo>
                      <a:pt x="785" y="329"/>
                    </a:lnTo>
                    <a:lnTo>
                      <a:pt x="801" y="329"/>
                    </a:lnTo>
                    <a:lnTo>
                      <a:pt x="801" y="347"/>
                    </a:lnTo>
                    <a:lnTo>
                      <a:pt x="1060" y="347"/>
                    </a:lnTo>
                    <a:lnTo>
                      <a:pt x="1060" y="363"/>
                    </a:lnTo>
                    <a:lnTo>
                      <a:pt x="1062" y="363"/>
                    </a:lnTo>
                    <a:lnTo>
                      <a:pt x="1062" y="381"/>
                    </a:lnTo>
                    <a:lnTo>
                      <a:pt x="1068" y="381"/>
                    </a:lnTo>
                    <a:lnTo>
                      <a:pt x="1068" y="399"/>
                    </a:lnTo>
                    <a:lnTo>
                      <a:pt x="1288" y="399"/>
                    </a:lnTo>
                    <a:lnTo>
                      <a:pt x="1288" y="415"/>
                    </a:lnTo>
                    <a:lnTo>
                      <a:pt x="1382" y="415"/>
                    </a:lnTo>
                    <a:lnTo>
                      <a:pt x="1382" y="433"/>
                    </a:lnTo>
                    <a:lnTo>
                      <a:pt x="1458" y="433"/>
                    </a:lnTo>
                    <a:lnTo>
                      <a:pt x="1458" y="449"/>
                    </a:lnTo>
                    <a:lnTo>
                      <a:pt x="1532" y="449"/>
                    </a:lnTo>
                    <a:lnTo>
                      <a:pt x="1532" y="467"/>
                    </a:lnTo>
                    <a:lnTo>
                      <a:pt x="1796" y="467"/>
                    </a:lnTo>
                    <a:lnTo>
                      <a:pt x="1796" y="485"/>
                    </a:lnTo>
                    <a:lnTo>
                      <a:pt x="1917" y="485"/>
                    </a:lnTo>
                    <a:lnTo>
                      <a:pt x="1917" y="503"/>
                    </a:lnTo>
                    <a:lnTo>
                      <a:pt x="2253" y="503"/>
                    </a:lnTo>
                    <a:lnTo>
                      <a:pt x="2253" y="521"/>
                    </a:lnTo>
                    <a:lnTo>
                      <a:pt x="2543" y="521"/>
                    </a:lnTo>
                    <a:lnTo>
                      <a:pt x="2543" y="543"/>
                    </a:lnTo>
                    <a:lnTo>
                      <a:pt x="2880" y="543"/>
                    </a:lnTo>
                    <a:lnTo>
                      <a:pt x="2880" y="583"/>
                    </a:lnTo>
                    <a:lnTo>
                      <a:pt x="3376" y="583"/>
                    </a:lnTo>
                  </a:path>
                </a:pathLst>
              </a:custGeom>
              <a:noFill/>
              <a:ln w="1270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57" name="Line 1150">
                <a:extLst>
                  <a:ext uri="{FF2B5EF4-FFF2-40B4-BE49-F238E27FC236}">
                    <a16:creationId xmlns:a16="http://schemas.microsoft.com/office/drawing/2014/main" id="{EDE4E9B6-15ED-7ADC-A920-E9E7DDFE0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58" name="Line 1151">
                <a:extLst>
                  <a:ext uri="{FF2B5EF4-FFF2-40B4-BE49-F238E27FC236}">
                    <a16:creationId xmlns:a16="http://schemas.microsoft.com/office/drawing/2014/main" id="{1B81A0EF-3409-E8AA-15A4-D2162CF0A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59" name="Line 1152">
                <a:extLst>
                  <a:ext uri="{FF2B5EF4-FFF2-40B4-BE49-F238E27FC236}">
                    <a16:creationId xmlns:a16="http://schemas.microsoft.com/office/drawing/2014/main" id="{2E357D74-7463-B16E-8CE2-F10F0B01B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60" name="Line 1153">
                <a:extLst>
                  <a:ext uri="{FF2B5EF4-FFF2-40B4-BE49-F238E27FC236}">
                    <a16:creationId xmlns:a16="http://schemas.microsoft.com/office/drawing/2014/main" id="{FB431193-3665-8030-843B-59D92314A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61" name="Line 1154">
                <a:extLst>
                  <a:ext uri="{FF2B5EF4-FFF2-40B4-BE49-F238E27FC236}">
                    <a16:creationId xmlns:a16="http://schemas.microsoft.com/office/drawing/2014/main" id="{6A362822-50C1-0720-AD64-FBD54EC5D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62" name="Line 1155">
                <a:extLst>
                  <a:ext uri="{FF2B5EF4-FFF2-40B4-BE49-F238E27FC236}">
                    <a16:creationId xmlns:a16="http://schemas.microsoft.com/office/drawing/2014/main" id="{08FFF0DE-1034-31DC-DB39-615AE4EAC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63" name="Line 1156">
                <a:extLst>
                  <a:ext uri="{FF2B5EF4-FFF2-40B4-BE49-F238E27FC236}">
                    <a16:creationId xmlns:a16="http://schemas.microsoft.com/office/drawing/2014/main" id="{605377A7-3579-92A1-636E-9D9D6CEEC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64" name="Line 1157">
                <a:extLst>
                  <a:ext uri="{FF2B5EF4-FFF2-40B4-BE49-F238E27FC236}">
                    <a16:creationId xmlns:a16="http://schemas.microsoft.com/office/drawing/2014/main" id="{05B51144-F10D-4DD2-BBB3-05FC3514D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65" name="Line 1158">
                <a:extLst>
                  <a:ext uri="{FF2B5EF4-FFF2-40B4-BE49-F238E27FC236}">
                    <a16:creationId xmlns:a16="http://schemas.microsoft.com/office/drawing/2014/main" id="{21058FFE-320C-A79A-688F-9D791554A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66" name="Line 1159">
                <a:extLst>
                  <a:ext uri="{FF2B5EF4-FFF2-40B4-BE49-F238E27FC236}">
                    <a16:creationId xmlns:a16="http://schemas.microsoft.com/office/drawing/2014/main" id="{E03A3521-64F8-AC57-6F45-8452877FF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67" name="Line 1160">
                <a:extLst>
                  <a:ext uri="{FF2B5EF4-FFF2-40B4-BE49-F238E27FC236}">
                    <a16:creationId xmlns:a16="http://schemas.microsoft.com/office/drawing/2014/main" id="{145E5415-A322-8C93-B570-1B8D3A043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68" name="Line 1161">
                <a:extLst>
                  <a:ext uri="{FF2B5EF4-FFF2-40B4-BE49-F238E27FC236}">
                    <a16:creationId xmlns:a16="http://schemas.microsoft.com/office/drawing/2014/main" id="{EF4C88C8-E065-F9C0-C24C-0B88F4446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69" name="Line 1162">
                <a:extLst>
                  <a:ext uri="{FF2B5EF4-FFF2-40B4-BE49-F238E27FC236}">
                    <a16:creationId xmlns:a16="http://schemas.microsoft.com/office/drawing/2014/main" id="{56B71D05-1ED2-190C-9989-9A48293EC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70" name="Line 1163">
                <a:extLst>
                  <a:ext uri="{FF2B5EF4-FFF2-40B4-BE49-F238E27FC236}">
                    <a16:creationId xmlns:a16="http://schemas.microsoft.com/office/drawing/2014/main" id="{B2B42674-2578-71A5-4D57-D8DFF2349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71" name="Line 1164">
                <a:extLst>
                  <a:ext uri="{FF2B5EF4-FFF2-40B4-BE49-F238E27FC236}">
                    <a16:creationId xmlns:a16="http://schemas.microsoft.com/office/drawing/2014/main" id="{BBE93CA9-1974-69C0-56CF-6A862621C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72" name="Line 1165">
                <a:extLst>
                  <a:ext uri="{FF2B5EF4-FFF2-40B4-BE49-F238E27FC236}">
                    <a16:creationId xmlns:a16="http://schemas.microsoft.com/office/drawing/2014/main" id="{2943B6C4-2F9B-A0E6-60B7-66E5FDA1F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73" name="Line 1166">
                <a:extLst>
                  <a:ext uri="{FF2B5EF4-FFF2-40B4-BE49-F238E27FC236}">
                    <a16:creationId xmlns:a16="http://schemas.microsoft.com/office/drawing/2014/main" id="{14CD230B-A55A-711B-38C2-4407F68F5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74" name="Line 1167">
                <a:extLst>
                  <a:ext uri="{FF2B5EF4-FFF2-40B4-BE49-F238E27FC236}">
                    <a16:creationId xmlns:a16="http://schemas.microsoft.com/office/drawing/2014/main" id="{4ECD6106-4CFF-9783-D07E-3DBED4690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75" name="Line 1168">
                <a:extLst>
                  <a:ext uri="{FF2B5EF4-FFF2-40B4-BE49-F238E27FC236}">
                    <a16:creationId xmlns:a16="http://schemas.microsoft.com/office/drawing/2014/main" id="{368C7565-4FF7-19BF-6D6A-86C4E8E47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076" y="649288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76" name="Line 1169">
                <a:extLst>
                  <a:ext uri="{FF2B5EF4-FFF2-40B4-BE49-F238E27FC236}">
                    <a16:creationId xmlns:a16="http://schemas.microsoft.com/office/drawing/2014/main" id="{ED3E3E41-167A-E752-D3FC-4A9719B25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9051" y="5921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77" name="Line 1170">
                <a:extLst>
                  <a:ext uri="{FF2B5EF4-FFF2-40B4-BE49-F238E27FC236}">
                    <a16:creationId xmlns:a16="http://schemas.microsoft.com/office/drawing/2014/main" id="{525541C7-F57B-43DF-030A-ACC0261CC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7176" y="76676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78" name="Line 1171">
                <a:extLst>
                  <a:ext uri="{FF2B5EF4-FFF2-40B4-BE49-F238E27FC236}">
                    <a16:creationId xmlns:a16="http://schemas.microsoft.com/office/drawing/2014/main" id="{601A81C8-884E-271D-EF64-D1F3FB095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1151" y="712788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79" name="Line 1172">
                <a:extLst>
                  <a:ext uri="{FF2B5EF4-FFF2-40B4-BE49-F238E27FC236}">
                    <a16:creationId xmlns:a16="http://schemas.microsoft.com/office/drawing/2014/main" id="{E2D11780-0012-5E04-43B7-D7CC7801D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3051" y="792163"/>
                <a:ext cx="115888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80" name="Line 1173">
                <a:extLst>
                  <a:ext uri="{FF2B5EF4-FFF2-40B4-BE49-F238E27FC236}">
                    <a16:creationId xmlns:a16="http://schemas.microsoft.com/office/drawing/2014/main" id="{2E2D79A5-66AF-2411-BBC1-2DB0124B6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201" y="735013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81" name="Line 1174">
                <a:extLst>
                  <a:ext uri="{FF2B5EF4-FFF2-40B4-BE49-F238E27FC236}">
                    <a16:creationId xmlns:a16="http://schemas.microsoft.com/office/drawing/2014/main" id="{32FC7833-96AE-8D22-064A-381B9891B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626" y="839788"/>
                <a:ext cx="112713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82" name="Line 1175">
                <a:extLst>
                  <a:ext uri="{FF2B5EF4-FFF2-40B4-BE49-F238E27FC236}">
                    <a16:creationId xmlns:a16="http://schemas.microsoft.com/office/drawing/2014/main" id="{82AE8823-BC20-BE9C-6318-C102688B3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5601" y="7826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83" name="Line 1176">
                <a:extLst>
                  <a:ext uri="{FF2B5EF4-FFF2-40B4-BE49-F238E27FC236}">
                    <a16:creationId xmlns:a16="http://schemas.microsoft.com/office/drawing/2014/main" id="{66D0E6F1-1CEE-4A09-CFA0-0C4873ED3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1" y="839788"/>
                <a:ext cx="112713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84" name="Line 1177">
                <a:extLst>
                  <a:ext uri="{FF2B5EF4-FFF2-40B4-BE49-F238E27FC236}">
                    <a16:creationId xmlns:a16="http://schemas.microsoft.com/office/drawing/2014/main" id="{BEDB5F5B-A789-D2ED-F159-9BF7AF865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8776" y="7826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85" name="Line 1178">
                <a:extLst>
                  <a:ext uri="{FF2B5EF4-FFF2-40B4-BE49-F238E27FC236}">
                    <a16:creationId xmlns:a16="http://schemas.microsoft.com/office/drawing/2014/main" id="{5E7464BE-3CE8-585C-94DB-A2AE452C9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901" y="839788"/>
                <a:ext cx="115888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86" name="Line 1179">
                <a:extLst>
                  <a:ext uri="{FF2B5EF4-FFF2-40B4-BE49-F238E27FC236}">
                    <a16:creationId xmlns:a16="http://schemas.microsoft.com/office/drawing/2014/main" id="{88F12F8B-F190-2519-6A31-EE56850B8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639" y="782638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87" name="Line 1180">
                <a:extLst>
                  <a:ext uri="{FF2B5EF4-FFF2-40B4-BE49-F238E27FC236}">
                    <a16:creationId xmlns:a16="http://schemas.microsoft.com/office/drawing/2014/main" id="{34C648E4-3074-97F3-33C1-048D8BDC0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0389" y="8874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88" name="Line 1181">
                <a:extLst>
                  <a:ext uri="{FF2B5EF4-FFF2-40B4-BE49-F238E27FC236}">
                    <a16:creationId xmlns:a16="http://schemas.microsoft.com/office/drawing/2014/main" id="{A27E4C80-0E4E-DEDF-4DB3-95DB34596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4364" y="833438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89" name="Line 1182">
                <a:extLst>
                  <a:ext uri="{FF2B5EF4-FFF2-40B4-BE49-F238E27FC236}">
                    <a16:creationId xmlns:a16="http://schemas.microsoft.com/office/drawing/2014/main" id="{9EA2C185-F51F-EC72-5E6D-0B75AAD8A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6739" y="9128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90" name="Line 1183">
                <a:extLst>
                  <a:ext uri="{FF2B5EF4-FFF2-40B4-BE49-F238E27FC236}">
                    <a16:creationId xmlns:a16="http://schemas.microsoft.com/office/drawing/2014/main" id="{EC011308-49B9-7747-A388-A44FAF9C3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3889" y="858838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91" name="Line 1184">
                <a:extLst>
                  <a:ext uri="{FF2B5EF4-FFF2-40B4-BE49-F238E27FC236}">
                    <a16:creationId xmlns:a16="http://schemas.microsoft.com/office/drawing/2014/main" id="{AEC99504-7A27-2642-0675-81392689A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6264" y="9128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92" name="Line 1185">
                <a:extLst>
                  <a:ext uri="{FF2B5EF4-FFF2-40B4-BE49-F238E27FC236}">
                    <a16:creationId xmlns:a16="http://schemas.microsoft.com/office/drawing/2014/main" id="{1F642893-33FF-B8F7-0797-0C0388DDC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0239" y="858838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93" name="Line 1186">
                <a:extLst>
                  <a:ext uri="{FF2B5EF4-FFF2-40B4-BE49-F238E27FC236}">
                    <a16:creationId xmlns:a16="http://schemas.microsoft.com/office/drawing/2014/main" id="{F96FCB72-CBBC-A397-9DD4-69251CAE8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9439" y="912813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94" name="Line 1187">
                <a:extLst>
                  <a:ext uri="{FF2B5EF4-FFF2-40B4-BE49-F238E27FC236}">
                    <a16:creationId xmlns:a16="http://schemas.microsoft.com/office/drawing/2014/main" id="{28B5D405-4429-5B4E-C8AE-24AE8024C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414" y="858838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95" name="Line 1188">
                <a:extLst>
                  <a:ext uri="{FF2B5EF4-FFF2-40B4-BE49-F238E27FC236}">
                    <a16:creationId xmlns:a16="http://schemas.microsoft.com/office/drawing/2014/main" id="{6121E8D7-16A6-E1DB-3960-BACB594A0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5789" y="965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96" name="Line 1189">
                <a:extLst>
                  <a:ext uri="{FF2B5EF4-FFF2-40B4-BE49-F238E27FC236}">
                    <a16:creationId xmlns:a16="http://schemas.microsoft.com/office/drawing/2014/main" id="{08213B05-DBB2-91CA-88E6-6FB4DC0B3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2939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97" name="Line 1190">
                <a:extLst>
                  <a:ext uri="{FF2B5EF4-FFF2-40B4-BE49-F238E27FC236}">
                    <a16:creationId xmlns:a16="http://schemas.microsoft.com/office/drawing/2014/main" id="{BDCDA5E7-E2A2-ED66-6977-70734A8FF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964" y="965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98" name="Line 1191">
                <a:extLst>
                  <a:ext uri="{FF2B5EF4-FFF2-40B4-BE49-F238E27FC236}">
                    <a16:creationId xmlns:a16="http://schemas.microsoft.com/office/drawing/2014/main" id="{A5CD33D8-79F5-FEA4-EC31-39E439B89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114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99" name="Line 1192">
                <a:extLst>
                  <a:ext uri="{FF2B5EF4-FFF2-40B4-BE49-F238E27FC236}">
                    <a16:creationId xmlns:a16="http://schemas.microsoft.com/office/drawing/2014/main" id="{7483B05D-FDEE-5F00-12DD-AD99BA8EE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964" y="965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00" name="Line 1193">
                <a:extLst>
                  <a:ext uri="{FF2B5EF4-FFF2-40B4-BE49-F238E27FC236}">
                    <a16:creationId xmlns:a16="http://schemas.microsoft.com/office/drawing/2014/main" id="{77F79FED-44B1-1ACB-6B2B-52B9E7030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114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01" name="Line 1194">
                <a:extLst>
                  <a:ext uri="{FF2B5EF4-FFF2-40B4-BE49-F238E27FC236}">
                    <a16:creationId xmlns:a16="http://schemas.microsoft.com/office/drawing/2014/main" id="{45F91E96-10F4-1ACB-AF18-BFEC7A9A4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964" y="965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02" name="Line 1195">
                <a:extLst>
                  <a:ext uri="{FF2B5EF4-FFF2-40B4-BE49-F238E27FC236}">
                    <a16:creationId xmlns:a16="http://schemas.microsoft.com/office/drawing/2014/main" id="{76ECFFA9-DF21-E425-1540-99BC0C358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114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03" name="Line 1196">
                <a:extLst>
                  <a:ext uri="{FF2B5EF4-FFF2-40B4-BE49-F238E27FC236}">
                    <a16:creationId xmlns:a16="http://schemas.microsoft.com/office/drawing/2014/main" id="{D7DD070E-7004-8ED5-A56E-980949128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1664" y="9652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04" name="Line 1197">
                <a:extLst>
                  <a:ext uri="{FF2B5EF4-FFF2-40B4-BE49-F238E27FC236}">
                    <a16:creationId xmlns:a16="http://schemas.microsoft.com/office/drawing/2014/main" id="{E663349F-5FAF-F83E-5BCA-3E81E8DC8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5639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05" name="Line 1198">
                <a:extLst>
                  <a:ext uri="{FF2B5EF4-FFF2-40B4-BE49-F238E27FC236}">
                    <a16:creationId xmlns:a16="http://schemas.microsoft.com/office/drawing/2014/main" id="{30EF727F-9748-C537-0A11-017F5103B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6589" y="9652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06" name="Line 1199">
                <a:extLst>
                  <a:ext uri="{FF2B5EF4-FFF2-40B4-BE49-F238E27FC236}">
                    <a16:creationId xmlns:a16="http://schemas.microsoft.com/office/drawing/2014/main" id="{20F5A27F-4DEA-2BDA-93D0-1CC5F1CC0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3739" y="906463"/>
                <a:ext cx="0" cy="112713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07" name="Line 1200">
                <a:extLst>
                  <a:ext uri="{FF2B5EF4-FFF2-40B4-BE49-F238E27FC236}">
                    <a16:creationId xmlns:a16="http://schemas.microsoft.com/office/drawing/2014/main" id="{C7A2074B-7F46-87E7-3407-B13B45D50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464" y="11207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08" name="Line 1201">
                <a:extLst>
                  <a:ext uri="{FF2B5EF4-FFF2-40B4-BE49-F238E27FC236}">
                    <a16:creationId xmlns:a16="http://schemas.microsoft.com/office/drawing/2014/main" id="{92329F22-7BE2-230C-9B20-A4EC089F9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3614" y="1063626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09" name="Line 1202">
                <a:extLst>
                  <a:ext uri="{FF2B5EF4-FFF2-40B4-BE49-F238E27FC236}">
                    <a16:creationId xmlns:a16="http://schemas.microsoft.com/office/drawing/2014/main" id="{DA37B227-453C-4647-22DB-F60650D60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9489" y="11207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10" name="Line 1203">
                <a:extLst>
                  <a:ext uri="{FF2B5EF4-FFF2-40B4-BE49-F238E27FC236}">
                    <a16:creationId xmlns:a16="http://schemas.microsoft.com/office/drawing/2014/main" id="{14C39629-8E2F-0E07-0963-E8329C010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6639" y="1063626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11" name="Line 1204">
                <a:extLst>
                  <a:ext uri="{FF2B5EF4-FFF2-40B4-BE49-F238E27FC236}">
                    <a16:creationId xmlns:a16="http://schemas.microsoft.com/office/drawing/2014/main" id="{B342997C-F3DA-EAF0-1EF4-2A3E74684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689" y="11461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12" name="Line 1205">
                <a:extLst>
                  <a:ext uri="{FF2B5EF4-FFF2-40B4-BE49-F238E27FC236}">
                    <a16:creationId xmlns:a16="http://schemas.microsoft.com/office/drawing/2014/main" id="{5AA731D5-3EEC-7FE5-41E4-2EBD0F85B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9839" y="1089026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13" name="Line 1206">
                <a:extLst>
                  <a:ext uri="{FF2B5EF4-FFF2-40B4-BE49-F238E27FC236}">
                    <a16:creationId xmlns:a16="http://schemas.microsoft.com/office/drawing/2014/main" id="{DBDF4F16-3B44-F556-9A4A-5903B275B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4914" y="11715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14" name="Line 1207">
                <a:extLst>
                  <a:ext uri="{FF2B5EF4-FFF2-40B4-BE49-F238E27FC236}">
                    <a16:creationId xmlns:a16="http://schemas.microsoft.com/office/drawing/2014/main" id="{3A19447B-3E72-E668-B5AA-7B5C17B86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2064" y="1117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15" name="Line 1208">
                <a:extLst>
                  <a:ext uri="{FF2B5EF4-FFF2-40B4-BE49-F238E27FC236}">
                    <a16:creationId xmlns:a16="http://schemas.microsoft.com/office/drawing/2014/main" id="{8C3596B4-0CF1-17D7-0FC0-E0A10AE2A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7614" y="11715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16" name="Line 1209">
                <a:extLst>
                  <a:ext uri="{FF2B5EF4-FFF2-40B4-BE49-F238E27FC236}">
                    <a16:creationId xmlns:a16="http://schemas.microsoft.com/office/drawing/2014/main" id="{C0B76E96-5531-C11D-4923-E3BC7F4F4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4764" y="1117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17" name="Line 1210">
                <a:extLst>
                  <a:ext uri="{FF2B5EF4-FFF2-40B4-BE49-F238E27FC236}">
                    <a16:creationId xmlns:a16="http://schemas.microsoft.com/office/drawing/2014/main" id="{CBD2D651-DEAA-8930-73B0-D87A4EF0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0789" y="11715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18" name="Line 1211">
                <a:extLst>
                  <a:ext uri="{FF2B5EF4-FFF2-40B4-BE49-F238E27FC236}">
                    <a16:creationId xmlns:a16="http://schemas.microsoft.com/office/drawing/2014/main" id="{7CBFAFCF-CFC3-BD0C-D131-BB1C6337B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7939" y="1117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19" name="Line 1212">
                <a:extLst>
                  <a:ext uri="{FF2B5EF4-FFF2-40B4-BE49-F238E27FC236}">
                    <a16:creationId xmlns:a16="http://schemas.microsoft.com/office/drawing/2014/main" id="{B2ED8645-16F7-1A21-3A2E-756A60B5B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7139" y="11715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20" name="Line 1213">
                <a:extLst>
                  <a:ext uri="{FF2B5EF4-FFF2-40B4-BE49-F238E27FC236}">
                    <a16:creationId xmlns:a16="http://schemas.microsoft.com/office/drawing/2014/main" id="{E0693100-2FB6-1ACE-0A43-777894C55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4289" y="11176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21" name="Line 1214">
                <a:extLst>
                  <a:ext uri="{FF2B5EF4-FFF2-40B4-BE49-F238E27FC236}">
                    <a16:creationId xmlns:a16="http://schemas.microsoft.com/office/drawing/2014/main" id="{2534E0FF-FFAF-8B06-9207-F9EA507DF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9714" y="12001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22" name="Line 1215">
                <a:extLst>
                  <a:ext uri="{FF2B5EF4-FFF2-40B4-BE49-F238E27FC236}">
                    <a16:creationId xmlns:a16="http://schemas.microsoft.com/office/drawing/2014/main" id="{450B4807-2A7F-996D-D7A6-73F8049E7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3689" y="11430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23" name="Line 1216">
                <a:extLst>
                  <a:ext uri="{FF2B5EF4-FFF2-40B4-BE49-F238E27FC236}">
                    <a16:creationId xmlns:a16="http://schemas.microsoft.com/office/drawing/2014/main" id="{F27131E5-E64A-5A6F-F031-C585F4012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3601" y="13081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24" name="Line 1217">
                <a:extLst>
                  <a:ext uri="{FF2B5EF4-FFF2-40B4-BE49-F238E27FC236}">
                    <a16:creationId xmlns:a16="http://schemas.microsoft.com/office/drawing/2014/main" id="{A9B3B526-F04E-8C4F-0F0F-6955FB255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1" y="1254126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25" name="Line 1218">
                <a:extLst>
                  <a:ext uri="{FF2B5EF4-FFF2-40B4-BE49-F238E27FC236}">
                    <a16:creationId xmlns:a16="http://schemas.microsoft.com/office/drawing/2014/main" id="{518D5AD8-1DB9-523F-660F-FBA212A36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2526" y="13906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26" name="Line 1219">
                <a:extLst>
                  <a:ext uri="{FF2B5EF4-FFF2-40B4-BE49-F238E27FC236}">
                    <a16:creationId xmlns:a16="http://schemas.microsoft.com/office/drawing/2014/main" id="{F950E017-2384-8596-E041-252C59D88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9676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27" name="Line 1220">
                <a:extLst>
                  <a:ext uri="{FF2B5EF4-FFF2-40B4-BE49-F238E27FC236}">
                    <a16:creationId xmlns:a16="http://schemas.microsoft.com/office/drawing/2014/main" id="{D36D5FEB-B94F-59FF-D544-BB0BAA4F8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7926" y="13906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28" name="Line 1221">
                <a:extLst>
                  <a:ext uri="{FF2B5EF4-FFF2-40B4-BE49-F238E27FC236}">
                    <a16:creationId xmlns:a16="http://schemas.microsoft.com/office/drawing/2014/main" id="{D7FDDB80-A900-4755-BBAE-64A78B25E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5076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29" name="Line 1222">
                <a:extLst>
                  <a:ext uri="{FF2B5EF4-FFF2-40B4-BE49-F238E27FC236}">
                    <a16:creationId xmlns:a16="http://schemas.microsoft.com/office/drawing/2014/main" id="{A00B9DB9-30CC-4721-BC64-E7B64B215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7926" y="13906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30" name="Line 1223">
                <a:extLst>
                  <a:ext uri="{FF2B5EF4-FFF2-40B4-BE49-F238E27FC236}">
                    <a16:creationId xmlns:a16="http://schemas.microsoft.com/office/drawing/2014/main" id="{8DC536FC-7506-21D3-5656-96A57F8AF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5076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31" name="Line 1224">
                <a:extLst>
                  <a:ext uri="{FF2B5EF4-FFF2-40B4-BE49-F238E27FC236}">
                    <a16:creationId xmlns:a16="http://schemas.microsoft.com/office/drawing/2014/main" id="{DFA5DD67-81E2-5CA0-88F4-9D8C48562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0626" y="13906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32" name="Line 1225">
                <a:extLst>
                  <a:ext uri="{FF2B5EF4-FFF2-40B4-BE49-F238E27FC236}">
                    <a16:creationId xmlns:a16="http://schemas.microsoft.com/office/drawing/2014/main" id="{3360DEBF-802F-BF20-4FAB-88BD82485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4601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33" name="Line 1226">
                <a:extLst>
                  <a:ext uri="{FF2B5EF4-FFF2-40B4-BE49-F238E27FC236}">
                    <a16:creationId xmlns:a16="http://schemas.microsoft.com/office/drawing/2014/main" id="{2571E01A-129A-7AC9-420F-E89DF4F1B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3801" y="139065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34" name="Line 1227">
                <a:extLst>
                  <a:ext uri="{FF2B5EF4-FFF2-40B4-BE49-F238E27FC236}">
                    <a16:creationId xmlns:a16="http://schemas.microsoft.com/office/drawing/2014/main" id="{94C2643B-FC3F-4CCA-1560-EEA69044F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7776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35" name="Line 1228">
                <a:extLst>
                  <a:ext uri="{FF2B5EF4-FFF2-40B4-BE49-F238E27FC236}">
                    <a16:creationId xmlns:a16="http://schemas.microsoft.com/office/drawing/2014/main" id="{AC7A1BA0-D218-F564-86BB-19083DE90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3326" y="139065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36" name="Line 1229">
                <a:extLst>
                  <a:ext uri="{FF2B5EF4-FFF2-40B4-BE49-F238E27FC236}">
                    <a16:creationId xmlns:a16="http://schemas.microsoft.com/office/drawing/2014/main" id="{4221EA08-4AE3-DB6D-94C0-DBE11FC7F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0476" y="133350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37" name="Line 1230">
                <a:extLst>
                  <a:ext uri="{FF2B5EF4-FFF2-40B4-BE49-F238E27FC236}">
                    <a16:creationId xmlns:a16="http://schemas.microsoft.com/office/drawing/2014/main" id="{DAF36EDA-0CE9-D381-9F24-0E0FA8712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9" y="1447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38" name="Line 1231">
                <a:extLst>
                  <a:ext uri="{FF2B5EF4-FFF2-40B4-BE49-F238E27FC236}">
                    <a16:creationId xmlns:a16="http://schemas.microsoft.com/office/drawing/2014/main" id="{39AA75DB-576D-0922-3DDB-E7153FFC1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4889" y="1393826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39" name="Line 1232">
                <a:extLst>
                  <a:ext uri="{FF2B5EF4-FFF2-40B4-BE49-F238E27FC236}">
                    <a16:creationId xmlns:a16="http://schemas.microsoft.com/office/drawing/2014/main" id="{A4466F65-AEBD-2426-7E15-472E35E7C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806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40" name="Line 1233">
                <a:extLst>
                  <a:ext uri="{FF2B5EF4-FFF2-40B4-BE49-F238E27FC236}">
                    <a16:creationId xmlns:a16="http://schemas.microsoft.com/office/drawing/2014/main" id="{38AFD8CB-A753-FB96-AA07-671531B63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20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41" name="Line 1234">
                <a:extLst>
                  <a:ext uri="{FF2B5EF4-FFF2-40B4-BE49-F238E27FC236}">
                    <a16:creationId xmlns:a16="http://schemas.microsoft.com/office/drawing/2014/main" id="{C724B28A-5F18-20A1-0867-E4CB8F26F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42" name="Line 1235">
                <a:extLst>
                  <a:ext uri="{FF2B5EF4-FFF2-40B4-BE49-F238E27FC236}">
                    <a16:creationId xmlns:a16="http://schemas.microsoft.com/office/drawing/2014/main" id="{B259C08B-2EFF-23F5-9033-A33E9250D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43" name="Line 1236">
                <a:extLst>
                  <a:ext uri="{FF2B5EF4-FFF2-40B4-BE49-F238E27FC236}">
                    <a16:creationId xmlns:a16="http://schemas.microsoft.com/office/drawing/2014/main" id="{F2A70B19-344A-8F96-3EBE-316D83E61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44" name="Line 1237">
                <a:extLst>
                  <a:ext uri="{FF2B5EF4-FFF2-40B4-BE49-F238E27FC236}">
                    <a16:creationId xmlns:a16="http://schemas.microsoft.com/office/drawing/2014/main" id="{97B5F910-C71B-13F7-A754-D7A7B7327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128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45" name="Line 1238">
                <a:extLst>
                  <a:ext uri="{FF2B5EF4-FFF2-40B4-BE49-F238E27FC236}">
                    <a16:creationId xmlns:a16="http://schemas.microsoft.com/office/drawing/2014/main" id="{F9FB8941-9638-9D1B-2F74-2529FB12B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46" name="Line 1239">
                <a:extLst>
                  <a:ext uri="{FF2B5EF4-FFF2-40B4-BE49-F238E27FC236}">
                    <a16:creationId xmlns:a16="http://schemas.microsoft.com/office/drawing/2014/main" id="{5B5D629F-B03C-3D1B-2F2F-68FCAE1F6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716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47" name="Line 1240">
                <a:extLst>
                  <a:ext uri="{FF2B5EF4-FFF2-40B4-BE49-F238E27FC236}">
                    <a16:creationId xmlns:a16="http://schemas.microsoft.com/office/drawing/2014/main" id="{59A98FD5-1E48-7885-58F4-493E1689F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14763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48" name="Line 1241">
                <a:extLst>
                  <a:ext uri="{FF2B5EF4-FFF2-40B4-BE49-F238E27FC236}">
                    <a16:creationId xmlns:a16="http://schemas.microsoft.com/office/drawing/2014/main" id="{A9CFFD80-E921-5312-9F35-02EC84DE6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49" name="Line 1242">
                <a:extLst>
                  <a:ext uri="{FF2B5EF4-FFF2-40B4-BE49-F238E27FC236}">
                    <a16:creationId xmlns:a16="http://schemas.microsoft.com/office/drawing/2014/main" id="{1EFA381B-647B-3E07-0F75-DC9E86766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14763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50" name="Line 1243">
                <a:extLst>
                  <a:ext uri="{FF2B5EF4-FFF2-40B4-BE49-F238E27FC236}">
                    <a16:creationId xmlns:a16="http://schemas.microsoft.com/office/drawing/2014/main" id="{AE48E762-8189-E637-205D-BDB77BD5A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51" name="Line 1244">
                <a:extLst>
                  <a:ext uri="{FF2B5EF4-FFF2-40B4-BE49-F238E27FC236}">
                    <a16:creationId xmlns:a16="http://schemas.microsoft.com/office/drawing/2014/main" id="{75B49468-278C-0B72-8461-1EE24B752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52" name="Line 1245">
                <a:extLst>
                  <a:ext uri="{FF2B5EF4-FFF2-40B4-BE49-F238E27FC236}">
                    <a16:creationId xmlns:a16="http://schemas.microsoft.com/office/drawing/2014/main" id="{8A21C87B-72DA-9A52-91B9-C9E8ECA50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53" name="Line 1246">
                <a:extLst>
                  <a:ext uri="{FF2B5EF4-FFF2-40B4-BE49-F238E27FC236}">
                    <a16:creationId xmlns:a16="http://schemas.microsoft.com/office/drawing/2014/main" id="{0E50B408-0E42-0FDE-1CA9-15B27E532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0339" y="14763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54" name="Line 1247">
                <a:extLst>
                  <a:ext uri="{FF2B5EF4-FFF2-40B4-BE49-F238E27FC236}">
                    <a16:creationId xmlns:a16="http://schemas.microsoft.com/office/drawing/2014/main" id="{D0D07714-345E-37DF-A1F4-9FAFDC183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748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55" name="Line 1248">
                <a:extLst>
                  <a:ext uri="{FF2B5EF4-FFF2-40B4-BE49-F238E27FC236}">
                    <a16:creationId xmlns:a16="http://schemas.microsoft.com/office/drawing/2014/main" id="{59467755-AF14-2E23-E85D-58E50D6C4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56" name="Line 1249">
                <a:extLst>
                  <a:ext uri="{FF2B5EF4-FFF2-40B4-BE49-F238E27FC236}">
                    <a16:creationId xmlns:a16="http://schemas.microsoft.com/office/drawing/2014/main" id="{809B4333-1C05-72B1-32D8-E48851225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57" name="Line 1250">
                <a:extLst>
                  <a:ext uri="{FF2B5EF4-FFF2-40B4-BE49-F238E27FC236}">
                    <a16:creationId xmlns:a16="http://schemas.microsoft.com/office/drawing/2014/main" id="{15403DB7-6768-93DE-9A18-D3EDFA533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58" name="Line 1251">
                <a:extLst>
                  <a:ext uri="{FF2B5EF4-FFF2-40B4-BE49-F238E27FC236}">
                    <a16:creationId xmlns:a16="http://schemas.microsoft.com/office/drawing/2014/main" id="{018C5AAA-23F2-EA51-AB89-F8C1BCF14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59" name="Line 1252">
                <a:extLst>
                  <a:ext uri="{FF2B5EF4-FFF2-40B4-BE49-F238E27FC236}">
                    <a16:creationId xmlns:a16="http://schemas.microsoft.com/office/drawing/2014/main" id="{5FA8AF0D-8B0A-6B5D-30FF-7632ADCC7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60" name="Line 1253">
                <a:extLst>
                  <a:ext uri="{FF2B5EF4-FFF2-40B4-BE49-F238E27FC236}">
                    <a16:creationId xmlns:a16="http://schemas.microsoft.com/office/drawing/2014/main" id="{AAD0624F-91C4-09A2-D470-E87484487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61" name="Line 1254">
                <a:extLst>
                  <a:ext uri="{FF2B5EF4-FFF2-40B4-BE49-F238E27FC236}">
                    <a16:creationId xmlns:a16="http://schemas.microsoft.com/office/drawing/2014/main" id="{A3F853DC-E31E-B5B7-B4DF-CE6266041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62" name="Line 1255">
                <a:extLst>
                  <a:ext uri="{FF2B5EF4-FFF2-40B4-BE49-F238E27FC236}">
                    <a16:creationId xmlns:a16="http://schemas.microsoft.com/office/drawing/2014/main" id="{A8AE8EF8-679C-AB9A-D073-4833A91AF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63" name="Line 1256">
                <a:extLst>
                  <a:ext uri="{FF2B5EF4-FFF2-40B4-BE49-F238E27FC236}">
                    <a16:creationId xmlns:a16="http://schemas.microsoft.com/office/drawing/2014/main" id="{8ACF9CDB-D27C-973B-9B06-6E3399641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64" name="Line 1257">
                <a:extLst>
                  <a:ext uri="{FF2B5EF4-FFF2-40B4-BE49-F238E27FC236}">
                    <a16:creationId xmlns:a16="http://schemas.microsoft.com/office/drawing/2014/main" id="{70778FE9-7AD8-0873-01E6-18F93C007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65" name="Line 1258">
                <a:extLst>
                  <a:ext uri="{FF2B5EF4-FFF2-40B4-BE49-F238E27FC236}">
                    <a16:creationId xmlns:a16="http://schemas.microsoft.com/office/drawing/2014/main" id="{3CBDBFBD-1D13-770F-92A8-9BE7150AA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864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66" name="Line 1259">
                <a:extLst>
                  <a:ext uri="{FF2B5EF4-FFF2-40B4-BE49-F238E27FC236}">
                    <a16:creationId xmlns:a16="http://schemas.microsoft.com/office/drawing/2014/main" id="{80C39638-42E7-F60D-D22D-90E05AF40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38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67" name="Line 1260">
                <a:extLst>
                  <a:ext uri="{FF2B5EF4-FFF2-40B4-BE49-F238E27FC236}">
                    <a16:creationId xmlns:a16="http://schemas.microsoft.com/office/drawing/2014/main" id="{1FBFB897-1243-4452-9A19-105A6D5D6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68" name="Line 1261">
                <a:extLst>
                  <a:ext uri="{FF2B5EF4-FFF2-40B4-BE49-F238E27FC236}">
                    <a16:creationId xmlns:a16="http://schemas.microsoft.com/office/drawing/2014/main" id="{BB8FC16E-2BA2-6AFC-A562-3DED7AC20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69" name="Line 1262">
                <a:extLst>
                  <a:ext uri="{FF2B5EF4-FFF2-40B4-BE49-F238E27FC236}">
                    <a16:creationId xmlns:a16="http://schemas.microsoft.com/office/drawing/2014/main" id="{80142716-1931-1E78-0F52-85D3FA0D5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70" name="Line 1263">
                <a:extLst>
                  <a:ext uri="{FF2B5EF4-FFF2-40B4-BE49-F238E27FC236}">
                    <a16:creationId xmlns:a16="http://schemas.microsoft.com/office/drawing/2014/main" id="{ACF5E3DD-D0F8-B5CD-853E-955207122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71" name="Line 1264">
                <a:extLst>
                  <a:ext uri="{FF2B5EF4-FFF2-40B4-BE49-F238E27FC236}">
                    <a16:creationId xmlns:a16="http://schemas.microsoft.com/office/drawing/2014/main" id="{A8FF57CB-5E6C-066C-CDC0-845BC8E83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72" name="Line 1265">
                <a:extLst>
                  <a:ext uri="{FF2B5EF4-FFF2-40B4-BE49-F238E27FC236}">
                    <a16:creationId xmlns:a16="http://schemas.microsoft.com/office/drawing/2014/main" id="{147C2F8A-3541-08DE-5BBF-551BFD763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1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73" name="Line 1266">
                <a:extLst>
                  <a:ext uri="{FF2B5EF4-FFF2-40B4-BE49-F238E27FC236}">
                    <a16:creationId xmlns:a16="http://schemas.microsoft.com/office/drawing/2014/main" id="{92C75508-2899-FB13-808A-07A6867BF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74" name="Line 1267">
                <a:extLst>
                  <a:ext uri="{FF2B5EF4-FFF2-40B4-BE49-F238E27FC236}">
                    <a16:creationId xmlns:a16="http://schemas.microsoft.com/office/drawing/2014/main" id="{2EFDD7CD-7156-4A3A-ACC9-28E3645DC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65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75" name="Line 1268">
                <a:extLst>
                  <a:ext uri="{FF2B5EF4-FFF2-40B4-BE49-F238E27FC236}">
                    <a16:creationId xmlns:a16="http://schemas.microsoft.com/office/drawing/2014/main" id="{6EAA67F9-7226-1322-058B-A1364DE18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9" y="1476376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76" name="Line 1269">
                <a:extLst>
                  <a:ext uri="{FF2B5EF4-FFF2-40B4-BE49-F238E27FC236}">
                    <a16:creationId xmlns:a16="http://schemas.microsoft.com/office/drawing/2014/main" id="{B9A8EDF8-F95B-0152-D2EE-5B3F29AD1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6539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77" name="Line 1270">
                <a:extLst>
                  <a:ext uri="{FF2B5EF4-FFF2-40B4-BE49-F238E27FC236}">
                    <a16:creationId xmlns:a16="http://schemas.microsoft.com/office/drawing/2014/main" id="{3153B0F0-1B59-7C1B-88C2-E327CD215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4763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78" name="Line 1271">
                <a:extLst>
                  <a:ext uri="{FF2B5EF4-FFF2-40B4-BE49-F238E27FC236}">
                    <a16:creationId xmlns:a16="http://schemas.microsoft.com/office/drawing/2014/main" id="{C7BDABB3-EC61-73DA-7CBC-2A60FA90E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79" name="Line 1272">
                <a:extLst>
                  <a:ext uri="{FF2B5EF4-FFF2-40B4-BE49-F238E27FC236}">
                    <a16:creationId xmlns:a16="http://schemas.microsoft.com/office/drawing/2014/main" id="{44EC1FEA-0542-B321-3ADB-F82194241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476376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80" name="Line 1273">
                <a:extLst>
                  <a:ext uri="{FF2B5EF4-FFF2-40B4-BE49-F238E27FC236}">
                    <a16:creationId xmlns:a16="http://schemas.microsoft.com/office/drawing/2014/main" id="{FDA7AB74-3980-E656-9A7C-747D9CD8D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14" y="1422401"/>
                <a:ext cx="0" cy="111125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81" name="Line 1274">
                <a:extLst>
                  <a:ext uri="{FF2B5EF4-FFF2-40B4-BE49-F238E27FC236}">
                    <a16:creationId xmlns:a16="http://schemas.microsoft.com/office/drawing/2014/main" id="{4DDF2371-BAAD-66D0-8BF4-7E6BF66F0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82" name="Line 1275">
                <a:extLst>
                  <a:ext uri="{FF2B5EF4-FFF2-40B4-BE49-F238E27FC236}">
                    <a16:creationId xmlns:a16="http://schemas.microsoft.com/office/drawing/2014/main" id="{36E19827-61BE-27DD-6E1D-F4024BC2E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83" name="Line 1276">
                <a:extLst>
                  <a:ext uri="{FF2B5EF4-FFF2-40B4-BE49-F238E27FC236}">
                    <a16:creationId xmlns:a16="http://schemas.microsoft.com/office/drawing/2014/main" id="{B8D88344-0616-32D6-AC68-982E2DAF4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84" name="Line 1277">
                <a:extLst>
                  <a:ext uri="{FF2B5EF4-FFF2-40B4-BE49-F238E27FC236}">
                    <a16:creationId xmlns:a16="http://schemas.microsoft.com/office/drawing/2014/main" id="{52F750A1-19A8-CDFE-1BC1-E654EA07F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85" name="Line 1278">
                <a:extLst>
                  <a:ext uri="{FF2B5EF4-FFF2-40B4-BE49-F238E27FC236}">
                    <a16:creationId xmlns:a16="http://schemas.microsoft.com/office/drawing/2014/main" id="{8C85DD3A-738F-388D-EAAA-E200471FC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86" name="Line 1279">
                <a:extLst>
                  <a:ext uri="{FF2B5EF4-FFF2-40B4-BE49-F238E27FC236}">
                    <a16:creationId xmlns:a16="http://schemas.microsoft.com/office/drawing/2014/main" id="{ABFF712D-F3AD-6C2B-805A-2204A2AD8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87" name="Line 1280">
                <a:extLst>
                  <a:ext uri="{FF2B5EF4-FFF2-40B4-BE49-F238E27FC236}">
                    <a16:creationId xmlns:a16="http://schemas.microsoft.com/office/drawing/2014/main" id="{AB72B23A-5DD3-ECB2-A4DD-74B2E0724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88" name="Line 1281">
                <a:extLst>
                  <a:ext uri="{FF2B5EF4-FFF2-40B4-BE49-F238E27FC236}">
                    <a16:creationId xmlns:a16="http://schemas.microsoft.com/office/drawing/2014/main" id="{A44DCF0B-BB4C-8C22-16EC-630D7FD26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89" name="Line 1282">
                <a:extLst>
                  <a:ext uri="{FF2B5EF4-FFF2-40B4-BE49-F238E27FC236}">
                    <a16:creationId xmlns:a16="http://schemas.microsoft.com/office/drawing/2014/main" id="{FB168CFF-3C46-83A7-739F-B47F332A6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90" name="Line 1283">
                <a:extLst>
                  <a:ext uri="{FF2B5EF4-FFF2-40B4-BE49-F238E27FC236}">
                    <a16:creationId xmlns:a16="http://schemas.microsoft.com/office/drawing/2014/main" id="{18990361-356A-C926-1230-2BE3D0467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91" name="Line 1284">
                <a:extLst>
                  <a:ext uri="{FF2B5EF4-FFF2-40B4-BE49-F238E27FC236}">
                    <a16:creationId xmlns:a16="http://schemas.microsoft.com/office/drawing/2014/main" id="{D92DF342-8999-2084-3646-726BD6950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891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92" name="Line 1285">
                <a:extLst>
                  <a:ext uri="{FF2B5EF4-FFF2-40B4-BE49-F238E27FC236}">
                    <a16:creationId xmlns:a16="http://schemas.microsoft.com/office/drawing/2014/main" id="{091888C2-454B-FD72-78C8-0B3D8BD93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93" name="Line 1286">
                <a:extLst>
                  <a:ext uri="{FF2B5EF4-FFF2-40B4-BE49-F238E27FC236}">
                    <a16:creationId xmlns:a16="http://schemas.microsoft.com/office/drawing/2014/main" id="{0FAD9B27-9751-25CB-BF2F-CE5D02473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94" name="Line 1287">
                <a:extLst>
                  <a:ext uri="{FF2B5EF4-FFF2-40B4-BE49-F238E27FC236}">
                    <a16:creationId xmlns:a16="http://schemas.microsoft.com/office/drawing/2014/main" id="{838A1F67-F1CE-C6FA-C674-76301B482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95" name="Line 1288">
                <a:extLst>
                  <a:ext uri="{FF2B5EF4-FFF2-40B4-BE49-F238E27FC236}">
                    <a16:creationId xmlns:a16="http://schemas.microsoft.com/office/drawing/2014/main" id="{9E11FF84-197F-3EBC-CA15-D7887520D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96" name="Line 1289">
                <a:extLst>
                  <a:ext uri="{FF2B5EF4-FFF2-40B4-BE49-F238E27FC236}">
                    <a16:creationId xmlns:a16="http://schemas.microsoft.com/office/drawing/2014/main" id="{6813B59B-556F-32DA-13C3-13E0B00F1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97" name="Line 1290">
                <a:extLst>
                  <a:ext uri="{FF2B5EF4-FFF2-40B4-BE49-F238E27FC236}">
                    <a16:creationId xmlns:a16="http://schemas.microsoft.com/office/drawing/2014/main" id="{F9F02FD9-C7FB-4EEE-9C73-9E7E342CA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98" name="Line 1291">
                <a:extLst>
                  <a:ext uri="{FF2B5EF4-FFF2-40B4-BE49-F238E27FC236}">
                    <a16:creationId xmlns:a16="http://schemas.microsoft.com/office/drawing/2014/main" id="{2E42B559-0C47-D029-3E53-107D53C09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99" name="Line 1292">
                <a:extLst>
                  <a:ext uri="{FF2B5EF4-FFF2-40B4-BE49-F238E27FC236}">
                    <a16:creationId xmlns:a16="http://schemas.microsoft.com/office/drawing/2014/main" id="{9C061E3C-2051-0AB3-F6ED-DAA5B3E94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00" name="Line 1293">
                <a:extLst>
                  <a:ext uri="{FF2B5EF4-FFF2-40B4-BE49-F238E27FC236}">
                    <a16:creationId xmlns:a16="http://schemas.microsoft.com/office/drawing/2014/main" id="{5BD690D7-5FC1-2D2B-15BA-E244A9BF8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01" name="Line 1294">
                <a:extLst>
                  <a:ext uri="{FF2B5EF4-FFF2-40B4-BE49-F238E27FC236}">
                    <a16:creationId xmlns:a16="http://schemas.microsoft.com/office/drawing/2014/main" id="{EAD215C0-D98A-9D4B-C99C-43029FABE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02" name="Line 1295">
                <a:extLst>
                  <a:ext uri="{FF2B5EF4-FFF2-40B4-BE49-F238E27FC236}">
                    <a16:creationId xmlns:a16="http://schemas.microsoft.com/office/drawing/2014/main" id="{9A8456E6-068C-A4AB-1835-D34DC953D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03" name="Line 1296">
                <a:extLst>
                  <a:ext uri="{FF2B5EF4-FFF2-40B4-BE49-F238E27FC236}">
                    <a16:creationId xmlns:a16="http://schemas.microsoft.com/office/drawing/2014/main" id="{52485B94-285E-F917-4C31-2A7FF8998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04" name="Line 1297">
                <a:extLst>
                  <a:ext uri="{FF2B5EF4-FFF2-40B4-BE49-F238E27FC236}">
                    <a16:creationId xmlns:a16="http://schemas.microsoft.com/office/drawing/2014/main" id="{94308AA4-AB73-7172-32DD-C8E203F32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05" name="Line 1298">
                <a:extLst>
                  <a:ext uri="{FF2B5EF4-FFF2-40B4-BE49-F238E27FC236}">
                    <a16:creationId xmlns:a16="http://schemas.microsoft.com/office/drawing/2014/main" id="{76C85C97-1217-7A05-552C-1A8C9BAE3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06" name="Line 1299">
                <a:extLst>
                  <a:ext uri="{FF2B5EF4-FFF2-40B4-BE49-F238E27FC236}">
                    <a16:creationId xmlns:a16="http://schemas.microsoft.com/office/drawing/2014/main" id="{0D722E6A-B8CA-6F4D-A182-081C7BBAA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07" name="Line 1300">
                <a:extLst>
                  <a:ext uri="{FF2B5EF4-FFF2-40B4-BE49-F238E27FC236}">
                    <a16:creationId xmlns:a16="http://schemas.microsoft.com/office/drawing/2014/main" id="{42D9506C-1793-4836-58FE-4DBCBBE58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2089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08" name="Line 1301">
                <a:extLst>
                  <a:ext uri="{FF2B5EF4-FFF2-40B4-BE49-F238E27FC236}">
                    <a16:creationId xmlns:a16="http://schemas.microsoft.com/office/drawing/2014/main" id="{57F78E1C-F705-2583-7F9F-223FDCEB1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09" name="Line 1302">
                <a:extLst>
                  <a:ext uri="{FF2B5EF4-FFF2-40B4-BE49-F238E27FC236}">
                    <a16:creationId xmlns:a16="http://schemas.microsoft.com/office/drawing/2014/main" id="{C74E5894-8050-D3CE-2E86-088AE2DD6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10" name="Line 1303">
                <a:extLst>
                  <a:ext uri="{FF2B5EF4-FFF2-40B4-BE49-F238E27FC236}">
                    <a16:creationId xmlns:a16="http://schemas.microsoft.com/office/drawing/2014/main" id="{C5BE9043-6C37-3179-F76A-44268849D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11" name="Line 1304">
                <a:extLst>
                  <a:ext uri="{FF2B5EF4-FFF2-40B4-BE49-F238E27FC236}">
                    <a16:creationId xmlns:a16="http://schemas.microsoft.com/office/drawing/2014/main" id="{1FBFC17E-254B-6C24-3016-26BA02326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12" name="Line 1305">
                <a:extLst>
                  <a:ext uri="{FF2B5EF4-FFF2-40B4-BE49-F238E27FC236}">
                    <a16:creationId xmlns:a16="http://schemas.microsoft.com/office/drawing/2014/main" id="{5B8D7D82-CC3F-F480-C660-74397D000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13" name="Line 1306">
                <a:extLst>
                  <a:ext uri="{FF2B5EF4-FFF2-40B4-BE49-F238E27FC236}">
                    <a16:creationId xmlns:a16="http://schemas.microsoft.com/office/drawing/2014/main" id="{92FF4617-B99D-EDAC-36F8-63FC675D3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14" name="Line 1307">
                <a:extLst>
                  <a:ext uri="{FF2B5EF4-FFF2-40B4-BE49-F238E27FC236}">
                    <a16:creationId xmlns:a16="http://schemas.microsoft.com/office/drawing/2014/main" id="{4973C4A4-27E8-F531-BD07-535B75EA3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15" name="Line 1308">
                <a:extLst>
                  <a:ext uri="{FF2B5EF4-FFF2-40B4-BE49-F238E27FC236}">
                    <a16:creationId xmlns:a16="http://schemas.microsoft.com/office/drawing/2014/main" id="{4B8CAE42-F53A-3B3E-E31E-A9191F452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16" name="Line 1309">
                <a:extLst>
                  <a:ext uri="{FF2B5EF4-FFF2-40B4-BE49-F238E27FC236}">
                    <a16:creationId xmlns:a16="http://schemas.microsoft.com/office/drawing/2014/main" id="{C29BBB9C-9A0A-2412-9306-9DF2F5AE7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923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17" name="Line 1310">
                <a:extLst>
                  <a:ext uri="{FF2B5EF4-FFF2-40B4-BE49-F238E27FC236}">
                    <a16:creationId xmlns:a16="http://schemas.microsoft.com/office/drawing/2014/main" id="{6B6E2140-9728-5A6A-0A46-644F3C536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161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18" name="Line 1311">
                <a:extLst>
                  <a:ext uri="{FF2B5EF4-FFF2-40B4-BE49-F238E27FC236}">
                    <a16:creationId xmlns:a16="http://schemas.microsoft.com/office/drawing/2014/main" id="{805F3EF6-1D3A-330D-D2D6-FA10F48B5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876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19" name="Line 1312">
                <a:extLst>
                  <a:ext uri="{FF2B5EF4-FFF2-40B4-BE49-F238E27FC236}">
                    <a16:creationId xmlns:a16="http://schemas.microsoft.com/office/drawing/2014/main" id="{92D8042F-4EEB-84CA-A2CC-F904E69BF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161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20" name="Line 1313">
                <a:extLst>
                  <a:ext uri="{FF2B5EF4-FFF2-40B4-BE49-F238E27FC236}">
                    <a16:creationId xmlns:a16="http://schemas.microsoft.com/office/drawing/2014/main" id="{E0E2F419-409B-6F4F-8086-D16569CC2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876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21" name="Line 1314">
                <a:extLst>
                  <a:ext uri="{FF2B5EF4-FFF2-40B4-BE49-F238E27FC236}">
                    <a16:creationId xmlns:a16="http://schemas.microsoft.com/office/drawing/2014/main" id="{008AA280-3EC1-AD79-1477-2285EC044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1614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22" name="Line 1315">
                <a:extLst>
                  <a:ext uri="{FF2B5EF4-FFF2-40B4-BE49-F238E27FC236}">
                    <a16:creationId xmlns:a16="http://schemas.microsoft.com/office/drawing/2014/main" id="{8BB68F1B-BB94-2449-3AD0-B49DBE95C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876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23" name="Line 1316">
                <a:extLst>
                  <a:ext uri="{FF2B5EF4-FFF2-40B4-BE49-F238E27FC236}">
                    <a16:creationId xmlns:a16="http://schemas.microsoft.com/office/drawing/2014/main" id="{C7F87B22-6136-A492-0A75-3A290B8EE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9" y="15113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24" name="Line 1317">
                <a:extLst>
                  <a:ext uri="{FF2B5EF4-FFF2-40B4-BE49-F238E27FC236}">
                    <a16:creationId xmlns:a16="http://schemas.microsoft.com/office/drawing/2014/main" id="{3A83F4DE-55C6-35D2-89D6-6807F4FAA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25" name="Line 1318">
                <a:extLst>
                  <a:ext uri="{FF2B5EF4-FFF2-40B4-BE49-F238E27FC236}">
                    <a16:creationId xmlns:a16="http://schemas.microsoft.com/office/drawing/2014/main" id="{E8162BE4-E71F-7741-8450-1A96181BD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9" y="15113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26" name="Line 1319">
                <a:extLst>
                  <a:ext uri="{FF2B5EF4-FFF2-40B4-BE49-F238E27FC236}">
                    <a16:creationId xmlns:a16="http://schemas.microsoft.com/office/drawing/2014/main" id="{C730B0EE-16E6-D20D-C769-5E83BF6FE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9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27" name="Line 1320">
                <a:extLst>
                  <a:ext uri="{FF2B5EF4-FFF2-40B4-BE49-F238E27FC236}">
                    <a16:creationId xmlns:a16="http://schemas.microsoft.com/office/drawing/2014/main" id="{59805DE8-19D8-03B7-604E-22400A6C9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1139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28" name="Line 1321">
                <a:extLst>
                  <a:ext uri="{FF2B5EF4-FFF2-40B4-BE49-F238E27FC236}">
                    <a16:creationId xmlns:a16="http://schemas.microsoft.com/office/drawing/2014/main" id="{E576A18A-F00B-27DD-B69D-FA4A47179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29" name="Line 1322">
                <a:extLst>
                  <a:ext uri="{FF2B5EF4-FFF2-40B4-BE49-F238E27FC236}">
                    <a16:creationId xmlns:a16="http://schemas.microsoft.com/office/drawing/2014/main" id="{7B894A5E-D8EB-A252-D1BB-89C2C51E9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1139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30" name="Line 1323">
                <a:extLst>
                  <a:ext uri="{FF2B5EF4-FFF2-40B4-BE49-F238E27FC236}">
                    <a16:creationId xmlns:a16="http://schemas.microsoft.com/office/drawing/2014/main" id="{B2573992-3633-3101-2D15-95AFFDB92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4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31" name="Line 1325">
                <a:extLst>
                  <a:ext uri="{FF2B5EF4-FFF2-40B4-BE49-F238E27FC236}">
                    <a16:creationId xmlns:a16="http://schemas.microsoft.com/office/drawing/2014/main" id="{EA20758B-5437-F1CC-BC6B-7A0F472BA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113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32" name="Line 1326">
                <a:extLst>
                  <a:ext uri="{FF2B5EF4-FFF2-40B4-BE49-F238E27FC236}">
                    <a16:creationId xmlns:a16="http://schemas.microsoft.com/office/drawing/2014/main" id="{FE39BCC4-9DA7-AA68-DD8F-150C5E47E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33" name="Line 1327">
                <a:extLst>
                  <a:ext uri="{FF2B5EF4-FFF2-40B4-BE49-F238E27FC236}">
                    <a16:creationId xmlns:a16="http://schemas.microsoft.com/office/drawing/2014/main" id="{A28D2B93-4CEF-1502-7DF8-891C4B62D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34" name="Line 1328">
                <a:extLst>
                  <a:ext uri="{FF2B5EF4-FFF2-40B4-BE49-F238E27FC236}">
                    <a16:creationId xmlns:a16="http://schemas.microsoft.com/office/drawing/2014/main" id="{CE784C5A-7CDB-0617-82FC-AB90BF02B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35" name="Line 1329">
                <a:extLst>
                  <a:ext uri="{FF2B5EF4-FFF2-40B4-BE49-F238E27FC236}">
                    <a16:creationId xmlns:a16="http://schemas.microsoft.com/office/drawing/2014/main" id="{4419FD66-320A-2271-295D-C862D06EC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36" name="Line 1330">
                <a:extLst>
                  <a:ext uri="{FF2B5EF4-FFF2-40B4-BE49-F238E27FC236}">
                    <a16:creationId xmlns:a16="http://schemas.microsoft.com/office/drawing/2014/main" id="{EBF2D65B-1C26-82AE-EA5A-EB33411C9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37" name="Line 1331">
                <a:extLst>
                  <a:ext uri="{FF2B5EF4-FFF2-40B4-BE49-F238E27FC236}">
                    <a16:creationId xmlns:a16="http://schemas.microsoft.com/office/drawing/2014/main" id="{723C6454-CBFF-C1D8-AFF1-550E9D615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38" name="Line 1332">
                <a:extLst>
                  <a:ext uri="{FF2B5EF4-FFF2-40B4-BE49-F238E27FC236}">
                    <a16:creationId xmlns:a16="http://schemas.microsoft.com/office/drawing/2014/main" id="{7D250C32-E8AF-4E06-D5F6-D971BA369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39" name="Line 1333">
                <a:extLst>
                  <a:ext uri="{FF2B5EF4-FFF2-40B4-BE49-F238E27FC236}">
                    <a16:creationId xmlns:a16="http://schemas.microsoft.com/office/drawing/2014/main" id="{C5EBA6E3-4F03-067C-724C-EB6D3B32C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40" name="Line 1334">
                <a:extLst>
                  <a:ext uri="{FF2B5EF4-FFF2-40B4-BE49-F238E27FC236}">
                    <a16:creationId xmlns:a16="http://schemas.microsoft.com/office/drawing/2014/main" id="{6744A47D-043E-D5F2-B97A-9807C0E53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41" name="Line 1335">
                <a:extLst>
                  <a:ext uri="{FF2B5EF4-FFF2-40B4-BE49-F238E27FC236}">
                    <a16:creationId xmlns:a16="http://schemas.microsoft.com/office/drawing/2014/main" id="{EB2FE435-F3C5-3D61-95B3-B9DE7C054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74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42" name="Line 1336">
                <a:extLst>
                  <a:ext uri="{FF2B5EF4-FFF2-40B4-BE49-F238E27FC236}">
                    <a16:creationId xmlns:a16="http://schemas.microsoft.com/office/drawing/2014/main" id="{3126F473-AB52-4B6D-111F-9872458A8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14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43" name="Line 1337">
                <a:extLst>
                  <a:ext uri="{FF2B5EF4-FFF2-40B4-BE49-F238E27FC236}">
                    <a16:creationId xmlns:a16="http://schemas.microsoft.com/office/drawing/2014/main" id="{A18EAF6D-25D7-A95C-76EB-D76F776D0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44" name="Line 1338">
                <a:extLst>
                  <a:ext uri="{FF2B5EF4-FFF2-40B4-BE49-F238E27FC236}">
                    <a16:creationId xmlns:a16="http://schemas.microsoft.com/office/drawing/2014/main" id="{0C77E4E3-5BBE-5F1C-D5AC-A1A71810A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78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45" name="Line 1339">
                <a:extLst>
                  <a:ext uri="{FF2B5EF4-FFF2-40B4-BE49-F238E27FC236}">
                    <a16:creationId xmlns:a16="http://schemas.microsoft.com/office/drawing/2014/main" id="{75D898F3-E5C7-3157-0DAA-5D8556CED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46" name="Line 1340">
                <a:extLst>
                  <a:ext uri="{FF2B5EF4-FFF2-40B4-BE49-F238E27FC236}">
                    <a16:creationId xmlns:a16="http://schemas.microsoft.com/office/drawing/2014/main" id="{81821B74-ABC7-7972-088D-2FED683BA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78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47" name="Line 1341">
                <a:extLst>
                  <a:ext uri="{FF2B5EF4-FFF2-40B4-BE49-F238E27FC236}">
                    <a16:creationId xmlns:a16="http://schemas.microsoft.com/office/drawing/2014/main" id="{08ECCB41-0F02-937D-DA58-D7FC6DE37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48" name="Line 1342">
                <a:extLst>
                  <a:ext uri="{FF2B5EF4-FFF2-40B4-BE49-F238E27FC236}">
                    <a16:creationId xmlns:a16="http://schemas.microsoft.com/office/drawing/2014/main" id="{DB488D21-D05E-1133-BD36-7E9C9B450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78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49" name="Line 1343">
                <a:extLst>
                  <a:ext uri="{FF2B5EF4-FFF2-40B4-BE49-F238E27FC236}">
                    <a16:creationId xmlns:a16="http://schemas.microsoft.com/office/drawing/2014/main" id="{06A0B51A-30D7-FC64-0851-C3A9CFAB2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50" name="Line 1344">
                <a:extLst>
                  <a:ext uri="{FF2B5EF4-FFF2-40B4-BE49-F238E27FC236}">
                    <a16:creationId xmlns:a16="http://schemas.microsoft.com/office/drawing/2014/main" id="{78DEC75B-79FD-6D72-6C82-06E44C4CF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00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51" name="Line 1345">
                <a:extLst>
                  <a:ext uri="{FF2B5EF4-FFF2-40B4-BE49-F238E27FC236}">
                    <a16:creationId xmlns:a16="http://schemas.microsoft.com/office/drawing/2014/main" id="{AC1C85B1-032F-FC35-69EE-3DB620513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52" name="Line 1346">
                <a:extLst>
                  <a:ext uri="{FF2B5EF4-FFF2-40B4-BE49-F238E27FC236}">
                    <a16:creationId xmlns:a16="http://schemas.microsoft.com/office/drawing/2014/main" id="{8007A1C8-9E3E-686D-E455-F05BC7795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00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53" name="Line 1347">
                <a:extLst>
                  <a:ext uri="{FF2B5EF4-FFF2-40B4-BE49-F238E27FC236}">
                    <a16:creationId xmlns:a16="http://schemas.microsoft.com/office/drawing/2014/main" id="{82441D8E-4D12-826F-A2E7-AF82F5A3A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0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54" name="Line 1348">
                <a:extLst>
                  <a:ext uri="{FF2B5EF4-FFF2-40B4-BE49-F238E27FC236}">
                    <a16:creationId xmlns:a16="http://schemas.microsoft.com/office/drawing/2014/main" id="{6BB9FE6A-5156-897F-B33C-F8746422F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32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55" name="Line 1349">
                <a:extLst>
                  <a:ext uri="{FF2B5EF4-FFF2-40B4-BE49-F238E27FC236}">
                    <a16:creationId xmlns:a16="http://schemas.microsoft.com/office/drawing/2014/main" id="{A4E9FBA5-A370-92B5-E5CA-2B80B3D2F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193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56" name="Line 1350">
                <a:extLst>
                  <a:ext uri="{FF2B5EF4-FFF2-40B4-BE49-F238E27FC236}">
                    <a16:creationId xmlns:a16="http://schemas.microsoft.com/office/drawing/2014/main" id="{0FA7CD3B-2BB6-89E7-AD50-397903451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59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57" name="Line 1351">
                <a:extLst>
                  <a:ext uri="{FF2B5EF4-FFF2-40B4-BE49-F238E27FC236}">
                    <a16:creationId xmlns:a16="http://schemas.microsoft.com/office/drawing/2014/main" id="{55F9574D-D991-F868-22AE-C397E9326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58" name="Line 1352">
                <a:extLst>
                  <a:ext uri="{FF2B5EF4-FFF2-40B4-BE49-F238E27FC236}">
                    <a16:creationId xmlns:a16="http://schemas.microsoft.com/office/drawing/2014/main" id="{2B6DF74F-649D-76C3-80AE-06F18CC77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22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59" name="Line 1353">
                <a:extLst>
                  <a:ext uri="{FF2B5EF4-FFF2-40B4-BE49-F238E27FC236}">
                    <a16:creationId xmlns:a16="http://schemas.microsoft.com/office/drawing/2014/main" id="{4BDE64CD-8D88-A140-D4AE-033DF6BA2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1463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60" name="Line 1354">
                <a:extLst>
                  <a:ext uri="{FF2B5EF4-FFF2-40B4-BE49-F238E27FC236}">
                    <a16:creationId xmlns:a16="http://schemas.microsoft.com/office/drawing/2014/main" id="{61E0AD20-2F5B-4449-DC19-0F0B71E6A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86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61" name="Line 1355">
                <a:extLst>
                  <a:ext uri="{FF2B5EF4-FFF2-40B4-BE49-F238E27FC236}">
                    <a16:creationId xmlns:a16="http://schemas.microsoft.com/office/drawing/2014/main" id="{37FE0388-627A-2296-746D-C493DF41C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0988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62" name="Line 1356">
                <a:extLst>
                  <a:ext uri="{FF2B5EF4-FFF2-40B4-BE49-F238E27FC236}">
                    <a16:creationId xmlns:a16="http://schemas.microsoft.com/office/drawing/2014/main" id="{CB0A6E50-548C-E235-34C9-DD269DE5A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49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63" name="Line 1357">
                <a:extLst>
                  <a:ext uri="{FF2B5EF4-FFF2-40B4-BE49-F238E27FC236}">
                    <a16:creationId xmlns:a16="http://schemas.microsoft.com/office/drawing/2014/main" id="{6C67A32C-362C-0B60-0CF4-26F73FC10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6863" y="15113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64" name="Line 1358">
                <a:extLst>
                  <a:ext uri="{FF2B5EF4-FFF2-40B4-BE49-F238E27FC236}">
                    <a16:creationId xmlns:a16="http://schemas.microsoft.com/office/drawing/2014/main" id="{232033E5-5F9C-4473-5D8D-97B193391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40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65" name="Line 1359">
                <a:extLst>
                  <a:ext uri="{FF2B5EF4-FFF2-40B4-BE49-F238E27FC236}">
                    <a16:creationId xmlns:a16="http://schemas.microsoft.com/office/drawing/2014/main" id="{641535F1-9831-DB8C-E950-83AC0B106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6863" y="15113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66" name="Line 1360">
                <a:extLst>
                  <a:ext uri="{FF2B5EF4-FFF2-40B4-BE49-F238E27FC236}">
                    <a16:creationId xmlns:a16="http://schemas.microsoft.com/office/drawing/2014/main" id="{A892A206-4B25-4735-4C99-85958887E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401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67" name="Line 1361">
                <a:extLst>
                  <a:ext uri="{FF2B5EF4-FFF2-40B4-BE49-F238E27FC236}">
                    <a16:creationId xmlns:a16="http://schemas.microsoft.com/office/drawing/2014/main" id="{351ADE83-4B32-A8FB-FFED-1F080309E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9088" y="15113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68" name="Line 1362">
                <a:extLst>
                  <a:ext uri="{FF2B5EF4-FFF2-40B4-BE49-F238E27FC236}">
                    <a16:creationId xmlns:a16="http://schemas.microsoft.com/office/drawing/2014/main" id="{8E16E63C-523B-4908-AFCA-CF2C388A6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9623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69" name="Line 1363">
                <a:extLst>
                  <a:ext uri="{FF2B5EF4-FFF2-40B4-BE49-F238E27FC236}">
                    <a16:creationId xmlns:a16="http://schemas.microsoft.com/office/drawing/2014/main" id="{85BF5227-1F2D-008F-F545-4549168DD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99413" y="1511301"/>
                <a:ext cx="112713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70" name="Line 1364">
                <a:extLst>
                  <a:ext uri="{FF2B5EF4-FFF2-40B4-BE49-F238E27FC236}">
                    <a16:creationId xmlns:a16="http://schemas.microsoft.com/office/drawing/2014/main" id="{C913C6D9-31AF-C05F-6D99-2BFB94CC6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6563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71" name="Line 1365">
                <a:extLst>
                  <a:ext uri="{FF2B5EF4-FFF2-40B4-BE49-F238E27FC236}">
                    <a16:creationId xmlns:a16="http://schemas.microsoft.com/office/drawing/2014/main" id="{1E56D0C2-8B44-74E6-1497-B52B37E09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8938" y="1511301"/>
                <a:ext cx="115888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72" name="Line 1366">
                <a:extLst>
                  <a:ext uri="{FF2B5EF4-FFF2-40B4-BE49-F238E27FC236}">
                    <a16:creationId xmlns:a16="http://schemas.microsoft.com/office/drawing/2014/main" id="{1F0CF718-F57B-EFCA-2136-B28D898F8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66088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73" name="Line 1367">
                <a:extLst>
                  <a:ext uri="{FF2B5EF4-FFF2-40B4-BE49-F238E27FC236}">
                    <a16:creationId xmlns:a16="http://schemas.microsoft.com/office/drawing/2014/main" id="{1B7A7E19-76D5-F335-7821-AA586377C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1511301"/>
                <a:ext cx="112713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74" name="Line 1368">
                <a:extLst>
                  <a:ext uri="{FF2B5EF4-FFF2-40B4-BE49-F238E27FC236}">
                    <a16:creationId xmlns:a16="http://schemas.microsoft.com/office/drawing/2014/main" id="{5DFC05A5-6DEC-3858-BCEA-A0368E5D0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0376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75" name="Line 1369">
                <a:extLst>
                  <a:ext uri="{FF2B5EF4-FFF2-40B4-BE49-F238E27FC236}">
                    <a16:creationId xmlns:a16="http://schemas.microsoft.com/office/drawing/2014/main" id="{9766CEF4-9B08-0C76-1A63-B977C3A32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8476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76" name="Line 1370">
                <a:extLst>
                  <a:ext uri="{FF2B5EF4-FFF2-40B4-BE49-F238E27FC236}">
                    <a16:creationId xmlns:a16="http://schemas.microsoft.com/office/drawing/2014/main" id="{C7F90191-C01E-0EA9-48B0-C16787CBB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77" name="Line 1371">
                <a:extLst>
                  <a:ext uri="{FF2B5EF4-FFF2-40B4-BE49-F238E27FC236}">
                    <a16:creationId xmlns:a16="http://schemas.microsoft.com/office/drawing/2014/main" id="{945FD815-4928-172F-E044-081742DD8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78" name="Line 1372">
                <a:extLst>
                  <a:ext uri="{FF2B5EF4-FFF2-40B4-BE49-F238E27FC236}">
                    <a16:creationId xmlns:a16="http://schemas.microsoft.com/office/drawing/2014/main" id="{4A8EA17F-AE19-4BF0-7B53-97D64BA7A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5001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79" name="Line 1373">
                <a:extLst>
                  <a:ext uri="{FF2B5EF4-FFF2-40B4-BE49-F238E27FC236}">
                    <a16:creationId xmlns:a16="http://schemas.microsoft.com/office/drawing/2014/main" id="{4AFC998F-8B78-27B8-C2DB-B1273FBFD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86751" y="15113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80" name="Line 1374">
                <a:extLst>
                  <a:ext uri="{FF2B5EF4-FFF2-40B4-BE49-F238E27FC236}">
                    <a16:creationId xmlns:a16="http://schemas.microsoft.com/office/drawing/2014/main" id="{297D160A-4B0E-2FDB-54D1-C087EF0F1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0726" y="14541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81" name="Line 1375">
                <a:extLst>
                  <a:ext uri="{FF2B5EF4-FFF2-40B4-BE49-F238E27FC236}">
                    <a16:creationId xmlns:a16="http://schemas.microsoft.com/office/drawing/2014/main" id="{EE7C6116-FB5F-C27D-5703-6146307D4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566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82" name="Line 1376">
                <a:extLst>
                  <a:ext uri="{FF2B5EF4-FFF2-40B4-BE49-F238E27FC236}">
                    <a16:creationId xmlns:a16="http://schemas.microsoft.com/office/drawing/2014/main" id="{3067E659-3B6B-88D3-82F0-1082A58C9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83" name="Line 1377">
                <a:extLst>
                  <a:ext uri="{FF2B5EF4-FFF2-40B4-BE49-F238E27FC236}">
                    <a16:creationId xmlns:a16="http://schemas.microsoft.com/office/drawing/2014/main" id="{A4266635-4DA7-AF94-3A72-0E4FA0DC6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93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84" name="Line 1378">
                <a:extLst>
                  <a:ext uri="{FF2B5EF4-FFF2-40B4-BE49-F238E27FC236}">
                    <a16:creationId xmlns:a16="http://schemas.microsoft.com/office/drawing/2014/main" id="{8783BB65-B3B0-DBD9-F7F6-3B5FEA592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85" name="Line 1379">
                <a:extLst>
                  <a:ext uri="{FF2B5EF4-FFF2-40B4-BE49-F238E27FC236}">
                    <a16:creationId xmlns:a16="http://schemas.microsoft.com/office/drawing/2014/main" id="{CE37362D-EA4E-1282-F285-0F921A85B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86" name="Line 1380">
                <a:extLst>
                  <a:ext uri="{FF2B5EF4-FFF2-40B4-BE49-F238E27FC236}">
                    <a16:creationId xmlns:a16="http://schemas.microsoft.com/office/drawing/2014/main" id="{A675A9B5-0A41-4B8D-ED58-C8B67F426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87" name="Line 1381">
                <a:extLst>
                  <a:ext uri="{FF2B5EF4-FFF2-40B4-BE49-F238E27FC236}">
                    <a16:creationId xmlns:a16="http://schemas.microsoft.com/office/drawing/2014/main" id="{9FE357B5-BFA9-BACB-BA06-41012ABBC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88" name="Line 1382">
                <a:extLst>
                  <a:ext uri="{FF2B5EF4-FFF2-40B4-BE49-F238E27FC236}">
                    <a16:creationId xmlns:a16="http://schemas.microsoft.com/office/drawing/2014/main" id="{265038DE-D5A2-DF09-C50B-F9123BC80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89" name="Line 1383">
                <a:extLst>
                  <a:ext uri="{FF2B5EF4-FFF2-40B4-BE49-F238E27FC236}">
                    <a16:creationId xmlns:a16="http://schemas.microsoft.com/office/drawing/2014/main" id="{17D6DF12-484D-5DE7-AF60-16545C4F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90" name="Line 1384">
                <a:extLst>
                  <a:ext uri="{FF2B5EF4-FFF2-40B4-BE49-F238E27FC236}">
                    <a16:creationId xmlns:a16="http://schemas.microsoft.com/office/drawing/2014/main" id="{C7BA2E77-4550-E99F-4616-7D98629AC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91" name="Line 1385">
                <a:extLst>
                  <a:ext uri="{FF2B5EF4-FFF2-40B4-BE49-F238E27FC236}">
                    <a16:creationId xmlns:a16="http://schemas.microsoft.com/office/drawing/2014/main" id="{046A3C83-9717-CD04-622D-407436C99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92" name="Line 1386">
                <a:extLst>
                  <a:ext uri="{FF2B5EF4-FFF2-40B4-BE49-F238E27FC236}">
                    <a16:creationId xmlns:a16="http://schemas.microsoft.com/office/drawing/2014/main" id="{E3A64E98-FB8F-C41A-97E8-A1EBC787D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93" name="Line 1387">
                <a:extLst>
                  <a:ext uri="{FF2B5EF4-FFF2-40B4-BE49-F238E27FC236}">
                    <a16:creationId xmlns:a16="http://schemas.microsoft.com/office/drawing/2014/main" id="{05F228D4-FD68-8BA8-8E46-0A0D823CE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94" name="Line 1388">
                <a:extLst>
                  <a:ext uri="{FF2B5EF4-FFF2-40B4-BE49-F238E27FC236}">
                    <a16:creationId xmlns:a16="http://schemas.microsoft.com/office/drawing/2014/main" id="{5F4FC499-08C0-F890-8B10-291D6C8D4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4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95" name="Line 1389">
                <a:extLst>
                  <a:ext uri="{FF2B5EF4-FFF2-40B4-BE49-F238E27FC236}">
                    <a16:creationId xmlns:a16="http://schemas.microsoft.com/office/drawing/2014/main" id="{DCFE29BD-88A5-8030-B492-DBCB31351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96" name="Line 1390">
                <a:extLst>
                  <a:ext uri="{FF2B5EF4-FFF2-40B4-BE49-F238E27FC236}">
                    <a16:creationId xmlns:a16="http://schemas.microsoft.com/office/drawing/2014/main" id="{60090A83-85A0-554E-190D-20F125AA9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77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97" name="Line 1391">
                <a:extLst>
                  <a:ext uri="{FF2B5EF4-FFF2-40B4-BE49-F238E27FC236}">
                    <a16:creationId xmlns:a16="http://schemas.microsoft.com/office/drawing/2014/main" id="{D309D581-4D7F-F078-6658-517A93ACB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98" name="Line 1392">
                <a:extLst>
                  <a:ext uri="{FF2B5EF4-FFF2-40B4-BE49-F238E27FC236}">
                    <a16:creationId xmlns:a16="http://schemas.microsoft.com/office/drawing/2014/main" id="{77F6E39B-53F3-F8AD-6F84-487F6CDCD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99" name="Line 1393">
                <a:extLst>
                  <a:ext uri="{FF2B5EF4-FFF2-40B4-BE49-F238E27FC236}">
                    <a16:creationId xmlns:a16="http://schemas.microsoft.com/office/drawing/2014/main" id="{9C0F3853-FF5A-D174-5973-2128A161B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37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00" name="Line 1394">
                <a:extLst>
                  <a:ext uri="{FF2B5EF4-FFF2-40B4-BE49-F238E27FC236}">
                    <a16:creationId xmlns:a16="http://schemas.microsoft.com/office/drawing/2014/main" id="{B9D5F6EB-0BF3-CCFA-8065-11BE5812E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09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01" name="Line 1395">
                <a:extLst>
                  <a:ext uri="{FF2B5EF4-FFF2-40B4-BE49-F238E27FC236}">
                    <a16:creationId xmlns:a16="http://schemas.microsoft.com/office/drawing/2014/main" id="{84D9111C-65D1-D266-667D-FFAF42CAE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69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02" name="Line 1396">
                <a:extLst>
                  <a:ext uri="{FF2B5EF4-FFF2-40B4-BE49-F238E27FC236}">
                    <a16:creationId xmlns:a16="http://schemas.microsoft.com/office/drawing/2014/main" id="{807F9815-5A26-0AB0-7218-A5388EFD3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40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03" name="Line 1397">
                <a:extLst>
                  <a:ext uri="{FF2B5EF4-FFF2-40B4-BE49-F238E27FC236}">
                    <a16:creationId xmlns:a16="http://schemas.microsoft.com/office/drawing/2014/main" id="{BEAAFB42-46A5-D1D3-EA63-2558E44F9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32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04" name="Line 1398">
                <a:extLst>
                  <a:ext uri="{FF2B5EF4-FFF2-40B4-BE49-F238E27FC236}">
                    <a16:creationId xmlns:a16="http://schemas.microsoft.com/office/drawing/2014/main" id="{574A3E92-8062-F4C5-B6BC-1ED53B64A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72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05" name="Line 1399">
                <a:extLst>
                  <a:ext uri="{FF2B5EF4-FFF2-40B4-BE49-F238E27FC236}">
                    <a16:creationId xmlns:a16="http://schemas.microsoft.com/office/drawing/2014/main" id="{27265DA5-FD98-D5EB-A7E9-97C66689B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32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06" name="Line 1400">
                <a:extLst>
                  <a:ext uri="{FF2B5EF4-FFF2-40B4-BE49-F238E27FC236}">
                    <a16:creationId xmlns:a16="http://schemas.microsoft.com/office/drawing/2014/main" id="{BDC2AB63-4E85-2601-5A4E-386DD45ED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72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07" name="Line 1401">
                <a:extLst>
                  <a:ext uri="{FF2B5EF4-FFF2-40B4-BE49-F238E27FC236}">
                    <a16:creationId xmlns:a16="http://schemas.microsoft.com/office/drawing/2014/main" id="{2A7C4CD4-C52D-6EFD-66DD-35573EBDB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08" name="Line 1402">
                <a:extLst>
                  <a:ext uri="{FF2B5EF4-FFF2-40B4-BE49-F238E27FC236}">
                    <a16:creationId xmlns:a16="http://schemas.microsoft.com/office/drawing/2014/main" id="{6519CD67-71DC-B0E1-2F54-294CFDE50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09" name="Line 1403">
                <a:extLst>
                  <a:ext uri="{FF2B5EF4-FFF2-40B4-BE49-F238E27FC236}">
                    <a16:creationId xmlns:a16="http://schemas.microsoft.com/office/drawing/2014/main" id="{71E1D22A-F37D-B7EF-CDC7-1863589DB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10" name="Line 1404">
                <a:extLst>
                  <a:ext uri="{FF2B5EF4-FFF2-40B4-BE49-F238E27FC236}">
                    <a16:creationId xmlns:a16="http://schemas.microsoft.com/office/drawing/2014/main" id="{73EECEDB-62B4-7194-D62E-F789F9C49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11" name="Line 1405">
                <a:extLst>
                  <a:ext uri="{FF2B5EF4-FFF2-40B4-BE49-F238E27FC236}">
                    <a16:creationId xmlns:a16="http://schemas.microsoft.com/office/drawing/2014/main" id="{73C2C537-7517-4939-AC9A-35DB6ED93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12" name="Line 1406">
                <a:extLst>
                  <a:ext uri="{FF2B5EF4-FFF2-40B4-BE49-F238E27FC236}">
                    <a16:creationId xmlns:a16="http://schemas.microsoft.com/office/drawing/2014/main" id="{3C149AB3-C203-56E7-8D6F-B27404A98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13" name="Line 1407">
                <a:extLst>
                  <a:ext uri="{FF2B5EF4-FFF2-40B4-BE49-F238E27FC236}">
                    <a16:creationId xmlns:a16="http://schemas.microsoft.com/office/drawing/2014/main" id="{B11D31BB-FB53-7E31-8C4F-594E6A76E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14" name="Line 1408">
                <a:extLst>
                  <a:ext uri="{FF2B5EF4-FFF2-40B4-BE49-F238E27FC236}">
                    <a16:creationId xmlns:a16="http://schemas.microsoft.com/office/drawing/2014/main" id="{6AAFC177-94E0-C594-5BB2-245CDB510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15" name="Line 1409">
                <a:extLst>
                  <a:ext uri="{FF2B5EF4-FFF2-40B4-BE49-F238E27FC236}">
                    <a16:creationId xmlns:a16="http://schemas.microsoft.com/office/drawing/2014/main" id="{3D96450B-4716-AD4F-1371-5088B6D25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16" name="Line 1410">
                <a:extLst>
                  <a:ext uri="{FF2B5EF4-FFF2-40B4-BE49-F238E27FC236}">
                    <a16:creationId xmlns:a16="http://schemas.microsoft.com/office/drawing/2014/main" id="{6D0D20F0-B37E-3C5A-511B-C4F1F9DCC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17" name="Line 1411">
                <a:extLst>
                  <a:ext uri="{FF2B5EF4-FFF2-40B4-BE49-F238E27FC236}">
                    <a16:creationId xmlns:a16="http://schemas.microsoft.com/office/drawing/2014/main" id="{B6BB2004-C647-857C-EBD4-6728ECC92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18" name="Line 1412">
                <a:extLst>
                  <a:ext uri="{FF2B5EF4-FFF2-40B4-BE49-F238E27FC236}">
                    <a16:creationId xmlns:a16="http://schemas.microsoft.com/office/drawing/2014/main" id="{505CF8D4-77DA-449A-E664-4219B0AB6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19" name="Line 1413">
                <a:extLst>
                  <a:ext uri="{FF2B5EF4-FFF2-40B4-BE49-F238E27FC236}">
                    <a16:creationId xmlns:a16="http://schemas.microsoft.com/office/drawing/2014/main" id="{B5AB69CF-4D99-AA71-83AF-D52272D7A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20" name="Line 1414">
                <a:extLst>
                  <a:ext uri="{FF2B5EF4-FFF2-40B4-BE49-F238E27FC236}">
                    <a16:creationId xmlns:a16="http://schemas.microsoft.com/office/drawing/2014/main" id="{2F0B1722-4467-D81C-1668-123E962C3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21" name="Line 1415">
                <a:extLst>
                  <a:ext uri="{FF2B5EF4-FFF2-40B4-BE49-F238E27FC236}">
                    <a16:creationId xmlns:a16="http://schemas.microsoft.com/office/drawing/2014/main" id="{58A6DDD9-C43E-DF27-8C3D-B640D20EB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22" name="Line 1416">
                <a:extLst>
                  <a:ext uri="{FF2B5EF4-FFF2-40B4-BE49-F238E27FC236}">
                    <a16:creationId xmlns:a16="http://schemas.microsoft.com/office/drawing/2014/main" id="{C2EA7926-66B2-860B-FB9C-1383A8CF8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23" name="Line 1417">
                <a:extLst>
                  <a:ext uri="{FF2B5EF4-FFF2-40B4-BE49-F238E27FC236}">
                    <a16:creationId xmlns:a16="http://schemas.microsoft.com/office/drawing/2014/main" id="{CE49AF9A-2DD3-F571-6826-CF47971D5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9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24" name="Line 1418">
                <a:extLst>
                  <a:ext uri="{FF2B5EF4-FFF2-40B4-BE49-F238E27FC236}">
                    <a16:creationId xmlns:a16="http://schemas.microsoft.com/office/drawing/2014/main" id="{E3F1264B-70E5-AF45-2169-66ED8F411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25" name="Line 1419">
                <a:extLst>
                  <a:ext uri="{FF2B5EF4-FFF2-40B4-BE49-F238E27FC236}">
                    <a16:creationId xmlns:a16="http://schemas.microsoft.com/office/drawing/2014/main" id="{DD9452E7-3072-0C5E-BB82-12E15BFE9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26" name="Line 1420">
                <a:extLst>
                  <a:ext uri="{FF2B5EF4-FFF2-40B4-BE49-F238E27FC236}">
                    <a16:creationId xmlns:a16="http://schemas.microsoft.com/office/drawing/2014/main" id="{117888CD-CAAB-036D-4E6E-79B18151E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27" name="Line 1421">
                <a:extLst>
                  <a:ext uri="{FF2B5EF4-FFF2-40B4-BE49-F238E27FC236}">
                    <a16:creationId xmlns:a16="http://schemas.microsoft.com/office/drawing/2014/main" id="{822181DF-6789-9E4C-FDE3-3C4DA1530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28" name="Line 1422">
                <a:extLst>
                  <a:ext uri="{FF2B5EF4-FFF2-40B4-BE49-F238E27FC236}">
                    <a16:creationId xmlns:a16="http://schemas.microsoft.com/office/drawing/2014/main" id="{67F12713-A2E0-7A0C-31C0-F55EB5422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29" name="Line 1423">
                <a:extLst>
                  <a:ext uri="{FF2B5EF4-FFF2-40B4-BE49-F238E27FC236}">
                    <a16:creationId xmlns:a16="http://schemas.microsoft.com/office/drawing/2014/main" id="{AF726AF1-1A9D-5676-4E4E-A731BDD89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28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30" name="Line 1424">
                <a:extLst>
                  <a:ext uri="{FF2B5EF4-FFF2-40B4-BE49-F238E27FC236}">
                    <a16:creationId xmlns:a16="http://schemas.microsoft.com/office/drawing/2014/main" id="{9F81EFB2-6F98-71B2-F748-C973522D6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31" name="Line 1425">
                <a:extLst>
                  <a:ext uri="{FF2B5EF4-FFF2-40B4-BE49-F238E27FC236}">
                    <a16:creationId xmlns:a16="http://schemas.microsoft.com/office/drawing/2014/main" id="{39024154-50FD-F2D4-FA48-15D0FFC54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32" name="Line 1426">
                <a:extLst>
                  <a:ext uri="{FF2B5EF4-FFF2-40B4-BE49-F238E27FC236}">
                    <a16:creationId xmlns:a16="http://schemas.microsoft.com/office/drawing/2014/main" id="{D280111B-8E21-6731-5CFD-00E30A114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33" name="Line 1427">
                <a:extLst>
                  <a:ext uri="{FF2B5EF4-FFF2-40B4-BE49-F238E27FC236}">
                    <a16:creationId xmlns:a16="http://schemas.microsoft.com/office/drawing/2014/main" id="{307793D7-C222-96C9-B18C-42376FA8C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34" name="Line 1428">
                <a:extLst>
                  <a:ext uri="{FF2B5EF4-FFF2-40B4-BE49-F238E27FC236}">
                    <a16:creationId xmlns:a16="http://schemas.microsoft.com/office/drawing/2014/main" id="{A412BA9E-13B3-0CDB-2492-29FF1B3FD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35" name="Line 1429">
                <a:extLst>
                  <a:ext uri="{FF2B5EF4-FFF2-40B4-BE49-F238E27FC236}">
                    <a16:creationId xmlns:a16="http://schemas.microsoft.com/office/drawing/2014/main" id="{A8C2CFC6-21F9-9F23-661B-852A7AF4F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59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36" name="Line 1430">
                <a:extLst>
                  <a:ext uri="{FF2B5EF4-FFF2-40B4-BE49-F238E27FC236}">
                    <a16:creationId xmlns:a16="http://schemas.microsoft.com/office/drawing/2014/main" id="{2001BCE8-35FD-5853-E1E9-1B7DC5DCF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37" name="Line 1431">
                <a:extLst>
                  <a:ext uri="{FF2B5EF4-FFF2-40B4-BE49-F238E27FC236}">
                    <a16:creationId xmlns:a16="http://schemas.microsoft.com/office/drawing/2014/main" id="{EAA794C8-8F31-B0E2-BCB0-123408125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9151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38" name="Line 1432">
                <a:extLst>
                  <a:ext uri="{FF2B5EF4-FFF2-40B4-BE49-F238E27FC236}">
                    <a16:creationId xmlns:a16="http://schemas.microsoft.com/office/drawing/2014/main" id="{DFAA8BF5-0B05-E4D1-52D9-DABCE531E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63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39" name="Line 1433">
                <a:extLst>
                  <a:ext uri="{FF2B5EF4-FFF2-40B4-BE49-F238E27FC236}">
                    <a16:creationId xmlns:a16="http://schemas.microsoft.com/office/drawing/2014/main" id="{60C94AB0-F64B-0D25-986F-B7A7D94B2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86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40" name="Line 1434">
                <a:extLst>
                  <a:ext uri="{FF2B5EF4-FFF2-40B4-BE49-F238E27FC236}">
                    <a16:creationId xmlns:a16="http://schemas.microsoft.com/office/drawing/2014/main" id="{2D12FC64-8952-F814-475A-950478947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26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41" name="Line 1435">
                <a:extLst>
                  <a:ext uri="{FF2B5EF4-FFF2-40B4-BE49-F238E27FC236}">
                    <a16:creationId xmlns:a16="http://schemas.microsoft.com/office/drawing/2014/main" id="{E68FE91F-A078-38DF-1469-C89AC7FB7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50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42" name="Line 1436">
                <a:extLst>
                  <a:ext uri="{FF2B5EF4-FFF2-40B4-BE49-F238E27FC236}">
                    <a16:creationId xmlns:a16="http://schemas.microsoft.com/office/drawing/2014/main" id="{D342A860-6655-ED7F-D057-EC68A20E2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1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43" name="Line 1437">
                <a:extLst>
                  <a:ext uri="{FF2B5EF4-FFF2-40B4-BE49-F238E27FC236}">
                    <a16:creationId xmlns:a16="http://schemas.microsoft.com/office/drawing/2014/main" id="{AAA8E3E0-CC31-BE66-3C69-9DE033BD9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44" name="Line 1438">
                <a:extLst>
                  <a:ext uri="{FF2B5EF4-FFF2-40B4-BE49-F238E27FC236}">
                    <a16:creationId xmlns:a16="http://schemas.microsoft.com/office/drawing/2014/main" id="{30C505A6-DCAC-724D-BFC4-4A4A5F907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45" name="Line 1439">
                <a:extLst>
                  <a:ext uri="{FF2B5EF4-FFF2-40B4-BE49-F238E27FC236}">
                    <a16:creationId xmlns:a16="http://schemas.microsoft.com/office/drawing/2014/main" id="{19B3FED5-5597-41F4-EF8F-0386ABD7C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46" name="Line 1440">
                <a:extLst>
                  <a:ext uri="{FF2B5EF4-FFF2-40B4-BE49-F238E27FC236}">
                    <a16:creationId xmlns:a16="http://schemas.microsoft.com/office/drawing/2014/main" id="{727A518A-BEB8-C62D-27A9-30A1A7D13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47" name="Line 1441">
                <a:extLst>
                  <a:ext uri="{FF2B5EF4-FFF2-40B4-BE49-F238E27FC236}">
                    <a16:creationId xmlns:a16="http://schemas.microsoft.com/office/drawing/2014/main" id="{0DAE0ACA-1B96-06B8-8CB1-B1D4C4F4E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48" name="Line 1442">
                <a:extLst>
                  <a:ext uri="{FF2B5EF4-FFF2-40B4-BE49-F238E27FC236}">
                    <a16:creationId xmlns:a16="http://schemas.microsoft.com/office/drawing/2014/main" id="{19505FF2-70F5-B3F0-A12B-2C1B22823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49" name="Line 1443">
                <a:extLst>
                  <a:ext uri="{FF2B5EF4-FFF2-40B4-BE49-F238E27FC236}">
                    <a16:creationId xmlns:a16="http://schemas.microsoft.com/office/drawing/2014/main" id="{8A0AFE29-CD3E-195B-1D43-32EA7A2B8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72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50" name="Line 1444">
                <a:extLst>
                  <a:ext uri="{FF2B5EF4-FFF2-40B4-BE49-F238E27FC236}">
                    <a16:creationId xmlns:a16="http://schemas.microsoft.com/office/drawing/2014/main" id="{C60D7862-2474-F27B-43A7-04F7B74A7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44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51" name="Line 1445">
                <a:extLst>
                  <a:ext uri="{FF2B5EF4-FFF2-40B4-BE49-F238E27FC236}">
                    <a16:creationId xmlns:a16="http://schemas.microsoft.com/office/drawing/2014/main" id="{F48FC001-22A9-D024-D974-69A1FA1CE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52" name="Line 1446">
                <a:extLst>
                  <a:ext uri="{FF2B5EF4-FFF2-40B4-BE49-F238E27FC236}">
                    <a16:creationId xmlns:a16="http://schemas.microsoft.com/office/drawing/2014/main" id="{05CD660E-B420-7366-0D47-DA4BAC467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39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53" name="Line 1447">
                <a:extLst>
                  <a:ext uri="{FF2B5EF4-FFF2-40B4-BE49-F238E27FC236}">
                    <a16:creationId xmlns:a16="http://schemas.microsoft.com/office/drawing/2014/main" id="{5633D27A-E917-7D3D-65E3-67FD748FD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9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54" name="Line 1448">
                <a:extLst>
                  <a:ext uri="{FF2B5EF4-FFF2-40B4-BE49-F238E27FC236}">
                    <a16:creationId xmlns:a16="http://schemas.microsoft.com/office/drawing/2014/main" id="{F722513F-4EF7-856C-7DB0-179D3294F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39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55" name="Line 1449">
                <a:extLst>
                  <a:ext uri="{FF2B5EF4-FFF2-40B4-BE49-F238E27FC236}">
                    <a16:creationId xmlns:a16="http://schemas.microsoft.com/office/drawing/2014/main" id="{9785724C-2A7D-A6D8-8BDF-44EAA8948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56" name="Line 1450">
                <a:extLst>
                  <a:ext uri="{FF2B5EF4-FFF2-40B4-BE49-F238E27FC236}">
                    <a16:creationId xmlns:a16="http://schemas.microsoft.com/office/drawing/2014/main" id="{69EB9B38-A46C-E9C6-EBFE-3475A4D14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71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57" name="Line 1451">
                <a:extLst>
                  <a:ext uri="{FF2B5EF4-FFF2-40B4-BE49-F238E27FC236}">
                    <a16:creationId xmlns:a16="http://schemas.microsoft.com/office/drawing/2014/main" id="{50C3B72E-28D9-13B5-D026-431B19CE8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58" name="Line 1452">
                <a:extLst>
                  <a:ext uri="{FF2B5EF4-FFF2-40B4-BE49-F238E27FC236}">
                    <a16:creationId xmlns:a16="http://schemas.microsoft.com/office/drawing/2014/main" id="{39C0D118-CAAC-C716-7782-ECA8E4E1A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93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59" name="Line 1453">
                <a:extLst>
                  <a:ext uri="{FF2B5EF4-FFF2-40B4-BE49-F238E27FC236}">
                    <a16:creationId xmlns:a16="http://schemas.microsoft.com/office/drawing/2014/main" id="{1854802F-EB34-FC5F-CE20-16B00D0A9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04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60" name="Line 1454">
                <a:extLst>
                  <a:ext uri="{FF2B5EF4-FFF2-40B4-BE49-F238E27FC236}">
                    <a16:creationId xmlns:a16="http://schemas.microsoft.com/office/drawing/2014/main" id="{66CBD056-680E-57D2-2131-16C60D04A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376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61" name="Line 1455">
                <a:extLst>
                  <a:ext uri="{FF2B5EF4-FFF2-40B4-BE49-F238E27FC236}">
                    <a16:creationId xmlns:a16="http://schemas.microsoft.com/office/drawing/2014/main" id="{3D9E85B3-873A-403E-B652-9BC45BC58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217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62" name="Line 1456">
                <a:extLst>
                  <a:ext uri="{FF2B5EF4-FFF2-40B4-BE49-F238E27FC236}">
                    <a16:creationId xmlns:a16="http://schemas.microsoft.com/office/drawing/2014/main" id="{446E2613-02FA-B246-D37D-5BBB5202B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57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63" name="Line 1457">
                <a:extLst>
                  <a:ext uri="{FF2B5EF4-FFF2-40B4-BE49-F238E27FC236}">
                    <a16:creationId xmlns:a16="http://schemas.microsoft.com/office/drawing/2014/main" id="{FB81ED14-AFDB-7557-A091-1A230AB7B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36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64" name="Line 1458">
                <a:extLst>
                  <a:ext uri="{FF2B5EF4-FFF2-40B4-BE49-F238E27FC236}">
                    <a16:creationId xmlns:a16="http://schemas.microsoft.com/office/drawing/2014/main" id="{C6DE0336-E4F8-C28A-DE34-93B445F74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408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65" name="Line 1459">
                <a:extLst>
                  <a:ext uri="{FF2B5EF4-FFF2-40B4-BE49-F238E27FC236}">
                    <a16:creationId xmlns:a16="http://schemas.microsoft.com/office/drawing/2014/main" id="{AABE76E1-FDD8-801B-1A8A-10C5B4866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995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66" name="Line 1460">
                <a:extLst>
                  <a:ext uri="{FF2B5EF4-FFF2-40B4-BE49-F238E27FC236}">
                    <a16:creationId xmlns:a16="http://schemas.microsoft.com/office/drawing/2014/main" id="{2AF1B50C-AAEF-5969-64FF-74D5FC7DC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35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67" name="Line 1461">
                <a:extLst>
                  <a:ext uri="{FF2B5EF4-FFF2-40B4-BE49-F238E27FC236}">
                    <a16:creationId xmlns:a16="http://schemas.microsoft.com/office/drawing/2014/main" id="{0F288CA8-212D-2E88-C8E6-8C689F0F1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106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68" name="Line 1462">
                <a:extLst>
                  <a:ext uri="{FF2B5EF4-FFF2-40B4-BE49-F238E27FC236}">
                    <a16:creationId xmlns:a16="http://schemas.microsoft.com/office/drawing/2014/main" id="{652376E4-87C1-3ECB-8CAC-0460C2CD4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462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69" name="Line 1463">
                <a:extLst>
                  <a:ext uri="{FF2B5EF4-FFF2-40B4-BE49-F238E27FC236}">
                    <a16:creationId xmlns:a16="http://schemas.microsoft.com/office/drawing/2014/main" id="{C0BA09C5-0F34-EF2E-E6C0-5D680209D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138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70" name="Line 1464">
                <a:extLst>
                  <a:ext uri="{FF2B5EF4-FFF2-40B4-BE49-F238E27FC236}">
                    <a16:creationId xmlns:a16="http://schemas.microsoft.com/office/drawing/2014/main" id="{170A02A2-7952-0DA3-BF4A-3A6DDB358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78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71" name="Line 1465">
                <a:extLst>
                  <a:ext uri="{FF2B5EF4-FFF2-40B4-BE49-F238E27FC236}">
                    <a16:creationId xmlns:a16="http://schemas.microsoft.com/office/drawing/2014/main" id="{5BA73D4E-97B0-1EDD-E8B3-6CD60F198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72" name="Line 1466">
                <a:extLst>
                  <a:ext uri="{FF2B5EF4-FFF2-40B4-BE49-F238E27FC236}">
                    <a16:creationId xmlns:a16="http://schemas.microsoft.com/office/drawing/2014/main" id="{231424B8-974C-0582-02EE-237A6EC5A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73" name="Line 1467">
                <a:extLst>
                  <a:ext uri="{FF2B5EF4-FFF2-40B4-BE49-F238E27FC236}">
                    <a16:creationId xmlns:a16="http://schemas.microsoft.com/office/drawing/2014/main" id="{C36EB138-636A-60C1-544F-2EDE8C9D6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65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74" name="Line 1468">
                <a:extLst>
                  <a:ext uri="{FF2B5EF4-FFF2-40B4-BE49-F238E27FC236}">
                    <a16:creationId xmlns:a16="http://schemas.microsoft.com/office/drawing/2014/main" id="{4BAE1EE2-7050-03C4-2BE2-7F6D74ED3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6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75" name="Line 1469">
                <a:extLst>
                  <a:ext uri="{FF2B5EF4-FFF2-40B4-BE49-F238E27FC236}">
                    <a16:creationId xmlns:a16="http://schemas.microsoft.com/office/drawing/2014/main" id="{41430FAE-822B-F1E4-A549-427E705E3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76" name="Line 1470">
                <a:extLst>
                  <a:ext uri="{FF2B5EF4-FFF2-40B4-BE49-F238E27FC236}">
                    <a16:creationId xmlns:a16="http://schemas.microsoft.com/office/drawing/2014/main" id="{42C2B7D1-C743-E5B2-1449-D865CAF0F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77" name="Line 1471">
                <a:extLst>
                  <a:ext uri="{FF2B5EF4-FFF2-40B4-BE49-F238E27FC236}">
                    <a16:creationId xmlns:a16="http://schemas.microsoft.com/office/drawing/2014/main" id="{2638EE16-3D17-BF53-4697-94BCD36C2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78" name="Line 1472">
                <a:extLst>
                  <a:ext uri="{FF2B5EF4-FFF2-40B4-BE49-F238E27FC236}">
                    <a16:creationId xmlns:a16="http://schemas.microsoft.com/office/drawing/2014/main" id="{6E553403-3BD1-BCAA-9511-5090A0722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79" name="Line 1473">
                <a:extLst>
                  <a:ext uri="{FF2B5EF4-FFF2-40B4-BE49-F238E27FC236}">
                    <a16:creationId xmlns:a16="http://schemas.microsoft.com/office/drawing/2014/main" id="{92DAF32C-3D01-97D9-C5E8-DEE9C97EC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2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80" name="Line 1474">
                <a:extLst>
                  <a:ext uri="{FF2B5EF4-FFF2-40B4-BE49-F238E27FC236}">
                    <a16:creationId xmlns:a16="http://schemas.microsoft.com/office/drawing/2014/main" id="{3B93F60F-DB15-F50D-42D9-FC203E37D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9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81" name="Line 1475">
                <a:extLst>
                  <a:ext uri="{FF2B5EF4-FFF2-40B4-BE49-F238E27FC236}">
                    <a16:creationId xmlns:a16="http://schemas.microsoft.com/office/drawing/2014/main" id="{192FEC3F-F864-E837-E9AC-CB7E088F7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24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82" name="Line 1476">
                <a:extLst>
                  <a:ext uri="{FF2B5EF4-FFF2-40B4-BE49-F238E27FC236}">
                    <a16:creationId xmlns:a16="http://schemas.microsoft.com/office/drawing/2014/main" id="{040FF4D1-D542-39AB-301B-64DE6EC8A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995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83" name="Line 1477">
                <a:extLst>
                  <a:ext uri="{FF2B5EF4-FFF2-40B4-BE49-F238E27FC236}">
                    <a16:creationId xmlns:a16="http://schemas.microsoft.com/office/drawing/2014/main" id="{4AB8C46A-7EDD-39BD-3BC1-72D67D581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19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84" name="Line 1478">
                <a:extLst>
                  <a:ext uri="{FF2B5EF4-FFF2-40B4-BE49-F238E27FC236}">
                    <a16:creationId xmlns:a16="http://schemas.microsoft.com/office/drawing/2014/main" id="{8428F0CD-1AB1-5CF3-A918-5E9A12888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90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85" name="Line 1479">
                <a:extLst>
                  <a:ext uri="{FF2B5EF4-FFF2-40B4-BE49-F238E27FC236}">
                    <a16:creationId xmlns:a16="http://schemas.microsoft.com/office/drawing/2014/main" id="{558A2ED3-B1FE-8DDF-B9CF-D89FF0D84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19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86" name="Line 1480">
                <a:extLst>
                  <a:ext uri="{FF2B5EF4-FFF2-40B4-BE49-F238E27FC236}">
                    <a16:creationId xmlns:a16="http://schemas.microsoft.com/office/drawing/2014/main" id="{6D806C2D-EFA7-C985-B589-52197B2B7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90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87" name="Line 1481">
                <a:extLst>
                  <a:ext uri="{FF2B5EF4-FFF2-40B4-BE49-F238E27FC236}">
                    <a16:creationId xmlns:a16="http://schemas.microsoft.com/office/drawing/2014/main" id="{8EA7BDA9-1FBF-4083-B841-2D3F9E969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1926" y="1574801"/>
                <a:ext cx="114300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88" name="Line 1482">
                <a:extLst>
                  <a:ext uri="{FF2B5EF4-FFF2-40B4-BE49-F238E27FC236}">
                    <a16:creationId xmlns:a16="http://schemas.microsoft.com/office/drawing/2014/main" id="{AAFCD19B-B611-0CC3-F4A0-6ED816169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90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89" name="Line 1483">
                <a:extLst>
                  <a:ext uri="{FF2B5EF4-FFF2-40B4-BE49-F238E27FC236}">
                    <a16:creationId xmlns:a16="http://schemas.microsoft.com/office/drawing/2014/main" id="{86A04DF2-3D74-C0C6-18E5-B672D52B9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827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90" name="Line 1484">
                <a:extLst>
                  <a:ext uri="{FF2B5EF4-FFF2-40B4-BE49-F238E27FC236}">
                    <a16:creationId xmlns:a16="http://schemas.microsoft.com/office/drawing/2014/main" id="{2344C476-E7AD-675A-1AF3-CA9778DD9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225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91" name="Line 1485">
                <a:extLst>
                  <a:ext uri="{FF2B5EF4-FFF2-40B4-BE49-F238E27FC236}">
                    <a16:creationId xmlns:a16="http://schemas.microsoft.com/office/drawing/2014/main" id="{2ACAC305-87A7-F9F5-62BD-C0EBCE4A1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4626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92" name="Line 1486">
                <a:extLst>
                  <a:ext uri="{FF2B5EF4-FFF2-40B4-BE49-F238E27FC236}">
                    <a16:creationId xmlns:a16="http://schemas.microsoft.com/office/drawing/2014/main" id="{A4D4998E-A6BE-555C-E95A-1D386929A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17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93" name="Line 1487">
                <a:extLst>
                  <a:ext uri="{FF2B5EF4-FFF2-40B4-BE49-F238E27FC236}">
                    <a16:creationId xmlns:a16="http://schemas.microsoft.com/office/drawing/2014/main" id="{FE9890F2-D40F-98A3-3324-FCE5BE420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685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94" name="Line 1488">
                <a:extLst>
                  <a:ext uri="{FF2B5EF4-FFF2-40B4-BE49-F238E27FC236}">
                    <a16:creationId xmlns:a16="http://schemas.microsoft.com/office/drawing/2014/main" id="{73175CE6-ED90-84A6-477B-1F17935CE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4001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95" name="Line 1489">
                <a:extLst>
                  <a:ext uri="{FF2B5EF4-FFF2-40B4-BE49-F238E27FC236}">
                    <a16:creationId xmlns:a16="http://schemas.microsoft.com/office/drawing/2014/main" id="{77DF8815-FCA8-9612-665B-604A27AC2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1301" y="1574801"/>
                <a:ext cx="111125" cy="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96" name="Line 1490">
                <a:extLst>
                  <a:ext uri="{FF2B5EF4-FFF2-40B4-BE49-F238E27FC236}">
                    <a16:creationId xmlns:a16="http://schemas.microsoft.com/office/drawing/2014/main" id="{85F4D880-C7E1-AF96-6F1A-A68B21F67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85276" y="1517651"/>
                <a:ext cx="0" cy="114300"/>
              </a:xfrm>
              <a:prstGeom prst="line">
                <a:avLst/>
              </a:prstGeom>
              <a:noFill/>
              <a:ln w="6350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Line 153">
              <a:extLst>
                <a:ext uri="{FF2B5EF4-FFF2-40B4-BE49-F238E27FC236}">
                  <a16:creationId xmlns:a16="http://schemas.microsoft.com/office/drawing/2014/main" id="{17B4A5CD-2033-BF20-2807-4EE3CD098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9492" y="2262758"/>
              <a:ext cx="0" cy="306582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" name="Rectangle 217">
              <a:extLst>
                <a:ext uri="{FF2B5EF4-FFF2-40B4-BE49-F238E27FC236}">
                  <a16:creationId xmlns:a16="http://schemas.microsoft.com/office/drawing/2014/main" id="{FD88D74A-27E7-1ABE-5941-4F3327CB8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2628" y="2038139"/>
              <a:ext cx="61773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i="0" strike="noStrike" cap="none" normalizeH="0" baseline="0" dirty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83.9%</a:t>
              </a:r>
              <a:endParaRPr kumimoji="0" lang="en-US" altLang="en-US" sz="2400" i="0" strike="noStrike" cap="none" normalizeH="0" baseline="0" dirty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218">
              <a:extLst>
                <a:ext uri="{FF2B5EF4-FFF2-40B4-BE49-F238E27FC236}">
                  <a16:creationId xmlns:a16="http://schemas.microsoft.com/office/drawing/2014/main" id="{AC190306-092E-5028-EDE5-27EF5552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2628" y="2317965"/>
              <a:ext cx="61773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i="0" strike="noStrike" cap="none" normalizeH="0" baseline="0" dirty="0">
                  <a:ln>
                    <a:noFill/>
                  </a:ln>
                  <a:solidFill>
                    <a:srgbClr val="767171"/>
                  </a:solidFill>
                  <a:effectLst/>
                  <a:latin typeface="Arial" panose="020B0604020202020204" pitchFamily="34" charset="0"/>
                </a:rPr>
                <a:t>77.0%</a:t>
              </a:r>
              <a:endParaRPr kumimoji="0" lang="en-US" altLang="en-US" sz="24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567" name="Rectangle 10566">
            <a:extLst>
              <a:ext uri="{FF2B5EF4-FFF2-40B4-BE49-F238E27FC236}">
                <a16:creationId xmlns:a16="http://schemas.microsoft.com/office/drawing/2014/main" id="{BA77405C-76D8-04A6-9C70-0B38DC6B5338}"/>
              </a:ext>
            </a:extLst>
          </p:cNvPr>
          <p:cNvSpPr/>
          <p:nvPr/>
        </p:nvSpPr>
        <p:spPr>
          <a:xfrm>
            <a:off x="3967736" y="4878783"/>
            <a:ext cx="4531012" cy="259228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Stratified HR (95% CI): </a:t>
            </a:r>
            <a:r>
              <a:rPr kumimoji="0" lang="en-US" sz="1100" b="1" i="0" u="none" strike="noStrike" kern="100" cap="none" spc="0" normalizeH="0" baseline="0" noProof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0.63 (0.406-0.963)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99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CD1CF-2C04-CA2C-8CB0-D71C11D15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E88D3-14DA-EA45-5D2E-2E270617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152E1-9122-FAAF-7DAA-E266C204B5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52" name="Footer Placeholder 3">
            <a:extLst>
              <a:ext uri="{FF2B5EF4-FFF2-40B4-BE49-F238E27FC236}">
                <a16:creationId xmlns:a16="http://schemas.microsoft.com/office/drawing/2014/main" id="{CAA1E741-09C8-1E26-2E67-4E5982501A95}"/>
              </a:ext>
            </a:extLst>
          </p:cNvPr>
          <p:cNvSpPr txBox="1">
            <a:spLocks/>
          </p:cNvSpPr>
          <p:nvPr/>
        </p:nvSpPr>
        <p:spPr>
          <a:xfrm>
            <a:off x="623888" y="5611967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BCG, Bacillus Calmette-Guérin; CIS, carcinoma in situ; EFS, event-free survival; I, induction; M, maintenance; </a:t>
            </a:r>
            <a:r>
              <a:rPr kumimoji="0" lang="it-IT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MIBC, muscle invasive bladder cancer</a:t>
            </a:r>
            <a:r>
              <a:rPr kumimoji="0" lang="en-US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58D9EB-311C-D862-0FE5-E6C2734ACD22}"/>
              </a:ext>
            </a:extLst>
          </p:cNvPr>
          <p:cNvSpPr txBox="1">
            <a:spLocks/>
          </p:cNvSpPr>
          <p:nvPr/>
        </p:nvSpPr>
        <p:spPr>
          <a:xfrm>
            <a:off x="576833" y="195578"/>
            <a:ext cx="10972800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Disease Evolution Patterns in Patients with High-Grade Ta or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Arm A vs Arm 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8962">
            <a:extLst>
              <a:ext uri="{FF2B5EF4-FFF2-40B4-BE49-F238E27FC236}">
                <a16:creationId xmlns:a16="http://schemas.microsoft.com/office/drawing/2014/main" id="{ED08681D-8E3B-3C9D-6F54-5B1209FEDA3A}"/>
              </a:ext>
            </a:extLst>
          </p:cNvPr>
          <p:cNvSpPr txBox="1"/>
          <p:nvPr/>
        </p:nvSpPr>
        <p:spPr>
          <a:xfrm>
            <a:off x="466725" y="999427"/>
            <a:ext cx="11258550" cy="374571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Disease recurrence/progression was less frequent in the sasanlimab + BCG I+M vs BCG-I+M arm </a:t>
            </a:r>
          </a:p>
        </p:txBody>
      </p:sp>
      <p:sp>
        <p:nvSpPr>
          <p:cNvPr id="7" name="Rectangle 153">
            <a:extLst>
              <a:ext uri="{FF2B5EF4-FFF2-40B4-BE49-F238E27FC236}">
                <a16:creationId xmlns:a16="http://schemas.microsoft.com/office/drawing/2014/main" id="{E16BD4C5-FF00-B4BA-3A95-FFF8C3F7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480" y="5761424"/>
            <a:ext cx="2579688" cy="88900"/>
          </a:xfrm>
          <a:prstGeom prst="rect">
            <a:avLst/>
          </a:prstGeom>
          <a:solidFill>
            <a:srgbClr val="71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id="{D4EA636B-C688-DA9E-00A6-326BFED8B0D1}"/>
              </a:ext>
            </a:extLst>
          </p:cNvPr>
          <p:cNvSpPr>
            <a:spLocks/>
          </p:cNvSpPr>
          <p:nvPr/>
        </p:nvSpPr>
        <p:spPr bwMode="auto">
          <a:xfrm>
            <a:off x="1670480" y="3892937"/>
            <a:ext cx="2624138" cy="1820863"/>
          </a:xfrm>
          <a:custGeom>
            <a:avLst/>
            <a:gdLst>
              <a:gd name="T0" fmla="*/ 0 w 826"/>
              <a:gd name="T1" fmla="*/ 572 h 572"/>
              <a:gd name="T2" fmla="*/ 178 w 826"/>
              <a:gd name="T3" fmla="*/ 539 h 572"/>
              <a:gd name="T4" fmla="*/ 599 w 826"/>
              <a:gd name="T5" fmla="*/ 385 h 572"/>
              <a:gd name="T6" fmla="*/ 812 w 826"/>
              <a:gd name="T7" fmla="*/ 339 h 572"/>
              <a:gd name="T8" fmla="*/ 812 w 826"/>
              <a:gd name="T9" fmla="*/ 0 h 572"/>
              <a:gd name="T10" fmla="*/ 599 w 826"/>
              <a:gd name="T11" fmla="*/ 46 h 572"/>
              <a:gd name="T12" fmla="*/ 178 w 826"/>
              <a:gd name="T13" fmla="*/ 203 h 572"/>
              <a:gd name="T14" fmla="*/ 0 w 826"/>
              <a:gd name="T15" fmla="*/ 237 h 572"/>
              <a:gd name="T16" fmla="*/ 0 w 826"/>
              <a:gd name="T17" fmla="*/ 57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6" h="572">
                <a:moveTo>
                  <a:pt x="0" y="572"/>
                </a:moveTo>
                <a:cubicBezTo>
                  <a:pt x="20" y="572"/>
                  <a:pt x="90" y="566"/>
                  <a:pt x="178" y="539"/>
                </a:cubicBezTo>
                <a:cubicBezTo>
                  <a:pt x="266" y="512"/>
                  <a:pt x="471" y="430"/>
                  <a:pt x="599" y="385"/>
                </a:cubicBezTo>
                <a:cubicBezTo>
                  <a:pt x="728" y="339"/>
                  <a:pt x="826" y="339"/>
                  <a:pt x="812" y="339"/>
                </a:cubicBezTo>
                <a:cubicBezTo>
                  <a:pt x="812" y="0"/>
                  <a:pt x="812" y="0"/>
                  <a:pt x="812" y="0"/>
                </a:cubicBezTo>
                <a:cubicBezTo>
                  <a:pt x="826" y="0"/>
                  <a:pt x="728" y="0"/>
                  <a:pt x="599" y="46"/>
                </a:cubicBezTo>
                <a:cubicBezTo>
                  <a:pt x="471" y="92"/>
                  <a:pt x="266" y="175"/>
                  <a:pt x="178" y="203"/>
                </a:cubicBezTo>
                <a:cubicBezTo>
                  <a:pt x="90" y="230"/>
                  <a:pt x="20" y="237"/>
                  <a:pt x="0" y="237"/>
                </a:cubicBezTo>
                <a:lnTo>
                  <a:pt x="0" y="572"/>
                </a:lnTo>
                <a:close/>
              </a:path>
            </a:pathLst>
          </a:custGeom>
          <a:solidFill>
            <a:srgbClr val="71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55">
            <a:extLst>
              <a:ext uri="{FF2B5EF4-FFF2-40B4-BE49-F238E27FC236}">
                <a16:creationId xmlns:a16="http://schemas.microsoft.com/office/drawing/2014/main" id="{191B5539-4124-7C06-59B2-DC82ECB32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480" y="1716474"/>
            <a:ext cx="2579688" cy="2176463"/>
          </a:xfrm>
          <a:prstGeom prst="rect">
            <a:avLst/>
          </a:prstGeom>
          <a:solidFill>
            <a:srgbClr val="000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56">
            <a:extLst>
              <a:ext uri="{FF2B5EF4-FFF2-40B4-BE49-F238E27FC236}">
                <a16:creationId xmlns:a16="http://schemas.microsoft.com/office/drawing/2014/main" id="{4CDD39B2-CAE8-30B7-3CA2-D857B1FC62B7}"/>
              </a:ext>
            </a:extLst>
          </p:cNvPr>
          <p:cNvSpPr>
            <a:spLocks/>
          </p:cNvSpPr>
          <p:nvPr/>
        </p:nvSpPr>
        <p:spPr bwMode="auto">
          <a:xfrm>
            <a:off x="1670480" y="3892937"/>
            <a:ext cx="2579688" cy="1349375"/>
          </a:xfrm>
          <a:custGeom>
            <a:avLst/>
            <a:gdLst>
              <a:gd name="T0" fmla="*/ 0 w 812"/>
              <a:gd name="T1" fmla="*/ 0 h 424"/>
              <a:gd name="T2" fmla="*/ 406 w 812"/>
              <a:gd name="T3" fmla="*/ 201 h 424"/>
              <a:gd name="T4" fmla="*/ 812 w 812"/>
              <a:gd name="T5" fmla="*/ 402 h 424"/>
              <a:gd name="T6" fmla="*/ 812 w 812"/>
              <a:gd name="T7" fmla="*/ 424 h 424"/>
              <a:gd name="T8" fmla="*/ 406 w 812"/>
              <a:gd name="T9" fmla="*/ 223 h 424"/>
              <a:gd name="T10" fmla="*/ 0 w 812"/>
              <a:gd name="T11" fmla="*/ 23 h 424"/>
              <a:gd name="T12" fmla="*/ 0 w 812"/>
              <a:gd name="T13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424">
                <a:moveTo>
                  <a:pt x="0" y="0"/>
                </a:moveTo>
                <a:cubicBezTo>
                  <a:pt x="63" y="0"/>
                  <a:pt x="169" y="35"/>
                  <a:pt x="406" y="201"/>
                </a:cubicBezTo>
                <a:cubicBezTo>
                  <a:pt x="643" y="367"/>
                  <a:pt x="746" y="402"/>
                  <a:pt x="812" y="402"/>
                </a:cubicBezTo>
                <a:cubicBezTo>
                  <a:pt x="812" y="424"/>
                  <a:pt x="812" y="424"/>
                  <a:pt x="812" y="424"/>
                </a:cubicBezTo>
                <a:cubicBezTo>
                  <a:pt x="746" y="424"/>
                  <a:pt x="643" y="389"/>
                  <a:pt x="406" y="223"/>
                </a:cubicBezTo>
                <a:cubicBezTo>
                  <a:pt x="169" y="58"/>
                  <a:pt x="63" y="23"/>
                  <a:pt x="0" y="2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7">
            <a:extLst>
              <a:ext uri="{FF2B5EF4-FFF2-40B4-BE49-F238E27FC236}">
                <a16:creationId xmlns:a16="http://schemas.microsoft.com/office/drawing/2014/main" id="{AB0FD857-18F4-D739-A5C7-6FAB3FB9B35D}"/>
              </a:ext>
            </a:extLst>
          </p:cNvPr>
          <p:cNvSpPr>
            <a:spLocks/>
          </p:cNvSpPr>
          <p:nvPr/>
        </p:nvSpPr>
        <p:spPr bwMode="auto">
          <a:xfrm>
            <a:off x="1670480" y="3965962"/>
            <a:ext cx="2579688" cy="1795463"/>
          </a:xfrm>
          <a:custGeom>
            <a:avLst/>
            <a:gdLst>
              <a:gd name="T0" fmla="*/ 0 w 812"/>
              <a:gd name="T1" fmla="*/ 0 h 564"/>
              <a:gd name="T2" fmla="*/ 406 w 812"/>
              <a:gd name="T3" fmla="*/ 239 h 564"/>
              <a:gd name="T4" fmla="*/ 812 w 812"/>
              <a:gd name="T5" fmla="*/ 480 h 564"/>
              <a:gd name="T6" fmla="*/ 812 w 812"/>
              <a:gd name="T7" fmla="*/ 564 h 564"/>
              <a:gd name="T8" fmla="*/ 406 w 812"/>
              <a:gd name="T9" fmla="*/ 324 h 564"/>
              <a:gd name="T10" fmla="*/ 0 w 812"/>
              <a:gd name="T11" fmla="*/ 85 h 564"/>
              <a:gd name="T12" fmla="*/ 0 w 812"/>
              <a:gd name="T13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564">
                <a:moveTo>
                  <a:pt x="0" y="0"/>
                </a:moveTo>
                <a:cubicBezTo>
                  <a:pt x="103" y="0"/>
                  <a:pt x="267" y="125"/>
                  <a:pt x="406" y="239"/>
                </a:cubicBezTo>
                <a:cubicBezTo>
                  <a:pt x="545" y="354"/>
                  <a:pt x="704" y="480"/>
                  <a:pt x="812" y="480"/>
                </a:cubicBezTo>
                <a:cubicBezTo>
                  <a:pt x="812" y="564"/>
                  <a:pt x="812" y="564"/>
                  <a:pt x="812" y="564"/>
                </a:cubicBezTo>
                <a:cubicBezTo>
                  <a:pt x="704" y="564"/>
                  <a:pt x="545" y="438"/>
                  <a:pt x="406" y="324"/>
                </a:cubicBezTo>
                <a:cubicBezTo>
                  <a:pt x="267" y="210"/>
                  <a:pt x="103" y="85"/>
                  <a:pt x="0" y="8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8">
            <a:extLst>
              <a:ext uri="{FF2B5EF4-FFF2-40B4-BE49-F238E27FC236}">
                <a16:creationId xmlns:a16="http://schemas.microsoft.com/office/drawing/2014/main" id="{5840909E-AFE9-FE52-8420-AE3EB0BF79A9}"/>
              </a:ext>
            </a:extLst>
          </p:cNvPr>
          <p:cNvSpPr>
            <a:spLocks/>
          </p:cNvSpPr>
          <p:nvPr/>
        </p:nvSpPr>
        <p:spPr bwMode="auto">
          <a:xfrm>
            <a:off x="1670480" y="5239137"/>
            <a:ext cx="2579688" cy="534988"/>
          </a:xfrm>
          <a:custGeom>
            <a:avLst/>
            <a:gdLst>
              <a:gd name="T0" fmla="*/ 0 w 812"/>
              <a:gd name="T1" fmla="*/ 164 h 168"/>
              <a:gd name="T2" fmla="*/ 406 w 812"/>
              <a:gd name="T3" fmla="*/ 91 h 168"/>
              <a:gd name="T4" fmla="*/ 812 w 812"/>
              <a:gd name="T5" fmla="*/ 16 h 168"/>
              <a:gd name="T6" fmla="*/ 812 w 812"/>
              <a:gd name="T7" fmla="*/ 1 h 168"/>
              <a:gd name="T8" fmla="*/ 406 w 812"/>
              <a:gd name="T9" fmla="*/ 77 h 168"/>
              <a:gd name="T10" fmla="*/ 0 w 812"/>
              <a:gd name="T11" fmla="*/ 149 h 168"/>
              <a:gd name="T12" fmla="*/ 0 w 812"/>
              <a:gd name="T13" fmla="*/ 16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168">
                <a:moveTo>
                  <a:pt x="0" y="164"/>
                </a:moveTo>
                <a:cubicBezTo>
                  <a:pt x="22" y="164"/>
                  <a:pt x="113" y="168"/>
                  <a:pt x="406" y="91"/>
                </a:cubicBezTo>
                <a:cubicBezTo>
                  <a:pt x="699" y="15"/>
                  <a:pt x="798" y="16"/>
                  <a:pt x="812" y="16"/>
                </a:cubicBezTo>
                <a:cubicBezTo>
                  <a:pt x="812" y="1"/>
                  <a:pt x="812" y="1"/>
                  <a:pt x="812" y="1"/>
                </a:cubicBezTo>
                <a:cubicBezTo>
                  <a:pt x="798" y="1"/>
                  <a:pt x="699" y="0"/>
                  <a:pt x="406" y="77"/>
                </a:cubicBezTo>
                <a:cubicBezTo>
                  <a:pt x="113" y="153"/>
                  <a:pt x="22" y="149"/>
                  <a:pt x="0" y="149"/>
                </a:cubicBezTo>
                <a:lnTo>
                  <a:pt x="0" y="164"/>
                </a:lnTo>
                <a:close/>
              </a:path>
            </a:pathLst>
          </a:custGeom>
          <a:solidFill>
            <a:srgbClr val="71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3">
            <a:extLst>
              <a:ext uri="{FF2B5EF4-FFF2-40B4-BE49-F238E27FC236}">
                <a16:creationId xmlns:a16="http://schemas.microsoft.com/office/drawing/2014/main" id="{15331480-40FF-7A30-8CBF-36A4AF8E7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167" y="1716474"/>
            <a:ext cx="136525" cy="32559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4">
            <a:extLst>
              <a:ext uri="{FF2B5EF4-FFF2-40B4-BE49-F238E27FC236}">
                <a16:creationId xmlns:a16="http://schemas.microsoft.com/office/drawing/2014/main" id="{A36EC3B3-DC8F-0B37-067C-6BC3A4E46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167" y="5494724"/>
            <a:ext cx="136525" cy="355600"/>
          </a:xfrm>
          <a:prstGeom prst="rect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5">
            <a:extLst>
              <a:ext uri="{FF2B5EF4-FFF2-40B4-BE49-F238E27FC236}">
                <a16:creationId xmlns:a16="http://schemas.microsoft.com/office/drawing/2014/main" id="{5C38E8AF-9622-1AF1-C60C-C0C8D9E07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167" y="5172462"/>
            <a:ext cx="136525" cy="117475"/>
          </a:xfrm>
          <a:prstGeom prst="rect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66">
            <a:extLst>
              <a:ext uri="{FF2B5EF4-FFF2-40B4-BE49-F238E27FC236}">
                <a16:creationId xmlns:a16="http://schemas.microsoft.com/office/drawing/2014/main" id="{E7C8A7A6-A32E-F4EE-AE8D-F9E5E85F9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955" y="1716474"/>
            <a:ext cx="136525" cy="2520950"/>
          </a:xfrm>
          <a:prstGeom prst="rect">
            <a:avLst/>
          </a:prstGeom>
          <a:solidFill>
            <a:srgbClr val="0000C9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7">
            <a:extLst>
              <a:ext uri="{FF2B5EF4-FFF2-40B4-BE49-F238E27FC236}">
                <a16:creationId xmlns:a16="http://schemas.microsoft.com/office/drawing/2014/main" id="{DF447A2C-D313-C556-7424-F2239FB40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955" y="4646999"/>
            <a:ext cx="136525" cy="1203325"/>
          </a:xfrm>
          <a:prstGeom prst="rect">
            <a:avLst/>
          </a:prstGeom>
          <a:solidFill>
            <a:srgbClr val="71C6FF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3">
            <a:extLst>
              <a:ext uri="{FF2B5EF4-FFF2-40B4-BE49-F238E27FC236}">
                <a16:creationId xmlns:a16="http://schemas.microsoft.com/office/drawing/2014/main" id="{1123D0E4-EBE8-EE5F-8F1B-1844A389E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105" y="2146687"/>
            <a:ext cx="22490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Sasanlimab</a:t>
            </a:r>
            <a:r>
              <a:rPr kumimoji="0" lang="en-US" altLang="en-US" sz="1600" b="1" i="0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+ BCG-I+M</a:t>
            </a:r>
            <a:endParaRPr kumimoji="0" lang="en-US" altLang="en-US" sz="18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77">
            <a:extLst>
              <a:ext uri="{FF2B5EF4-FFF2-40B4-BE49-F238E27FC236}">
                <a16:creationId xmlns:a16="http://schemas.microsoft.com/office/drawing/2014/main" id="{19F966FC-5479-DCB9-BECD-4AAD0AD1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417" y="3205956"/>
            <a:ext cx="74379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No EFS event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8" name="Rectangle 179">
            <a:extLst>
              <a:ext uri="{FF2B5EF4-FFF2-40B4-BE49-F238E27FC236}">
                <a16:creationId xmlns:a16="http://schemas.microsoft.com/office/drawing/2014/main" id="{50371E46-BF87-F3F8-2E84-FE5AFD94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967" y="2881699"/>
            <a:ext cx="16511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strike="noStrike" cap="none" normalizeH="0" baseline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T1</a:t>
            </a:r>
            <a:endParaRPr kumimoji="0" lang="en-US" altLang="en-US" sz="18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180">
            <a:extLst>
              <a:ext uri="{FF2B5EF4-FFF2-40B4-BE49-F238E27FC236}">
                <a16:creationId xmlns:a16="http://schemas.microsoft.com/office/drawing/2014/main" id="{5B525384-6E97-F37B-4D78-BC841EEB1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67" y="5153412"/>
            <a:ext cx="9489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strike="noStrike" cap="none" normalizeH="0" baseline="0">
                <a:ln>
                  <a:noFill/>
                </a:ln>
                <a:solidFill>
                  <a:srgbClr val="71C6FF"/>
                </a:solidFill>
                <a:effectLst/>
                <a:latin typeface="Arial" panose="020B0604020202020204" pitchFamily="34" charset="0"/>
              </a:rPr>
              <a:t>High-grade Ta</a:t>
            </a:r>
            <a:endParaRPr kumimoji="0" lang="en-US" altLang="en-US" sz="18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86">
            <a:extLst>
              <a:ext uri="{FF2B5EF4-FFF2-40B4-BE49-F238E27FC236}">
                <a16:creationId xmlns:a16="http://schemas.microsoft.com/office/drawing/2014/main" id="{B2D8D774-38C4-FFA7-F5AA-1CB5CDF54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417" y="5081950"/>
            <a:ext cx="1154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PD: Metastatic/MIBC/</a:t>
            </a:r>
            <a:b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stage progression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151">
            <a:extLst>
              <a:ext uri="{FF2B5EF4-FFF2-40B4-BE49-F238E27FC236}">
                <a16:creationId xmlns:a16="http://schemas.microsoft.com/office/drawing/2014/main" id="{3B2BC75E-AF7C-E94D-6E66-2B41E3238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007" y="5691574"/>
            <a:ext cx="2579688" cy="1555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52">
            <a:extLst>
              <a:ext uri="{FF2B5EF4-FFF2-40B4-BE49-F238E27FC236}">
                <a16:creationId xmlns:a16="http://schemas.microsoft.com/office/drawing/2014/main" id="{A48D2493-B615-F1AF-AD69-202D0D49793F}"/>
              </a:ext>
            </a:extLst>
          </p:cNvPr>
          <p:cNvSpPr>
            <a:spLocks/>
          </p:cNvSpPr>
          <p:nvPr/>
        </p:nvSpPr>
        <p:spPr bwMode="auto">
          <a:xfrm>
            <a:off x="7283007" y="3508762"/>
            <a:ext cx="2579688" cy="2097088"/>
          </a:xfrm>
          <a:custGeom>
            <a:avLst/>
            <a:gdLst>
              <a:gd name="T0" fmla="*/ 812 w 812"/>
              <a:gd name="T1" fmla="*/ 0 h 659"/>
              <a:gd name="T2" fmla="*/ 406 w 812"/>
              <a:gd name="T3" fmla="*/ 147 h 659"/>
              <a:gd name="T4" fmla="*/ 0 w 812"/>
              <a:gd name="T5" fmla="*/ 292 h 659"/>
              <a:gd name="T6" fmla="*/ 0 w 812"/>
              <a:gd name="T7" fmla="*/ 659 h 659"/>
              <a:gd name="T8" fmla="*/ 406 w 812"/>
              <a:gd name="T9" fmla="*/ 515 h 659"/>
              <a:gd name="T10" fmla="*/ 812 w 812"/>
              <a:gd name="T11" fmla="*/ 368 h 659"/>
              <a:gd name="T12" fmla="*/ 812 w 812"/>
              <a:gd name="T13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659">
                <a:moveTo>
                  <a:pt x="812" y="0"/>
                </a:moveTo>
                <a:cubicBezTo>
                  <a:pt x="710" y="0"/>
                  <a:pt x="545" y="78"/>
                  <a:pt x="406" y="147"/>
                </a:cubicBezTo>
                <a:cubicBezTo>
                  <a:pt x="268" y="215"/>
                  <a:pt x="114" y="292"/>
                  <a:pt x="0" y="292"/>
                </a:cubicBezTo>
                <a:cubicBezTo>
                  <a:pt x="0" y="659"/>
                  <a:pt x="0" y="659"/>
                  <a:pt x="0" y="659"/>
                </a:cubicBezTo>
                <a:cubicBezTo>
                  <a:pt x="114" y="659"/>
                  <a:pt x="268" y="583"/>
                  <a:pt x="406" y="515"/>
                </a:cubicBezTo>
                <a:cubicBezTo>
                  <a:pt x="545" y="446"/>
                  <a:pt x="710" y="368"/>
                  <a:pt x="812" y="368"/>
                </a:cubicBezTo>
                <a:lnTo>
                  <a:pt x="812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159">
            <a:extLst>
              <a:ext uri="{FF2B5EF4-FFF2-40B4-BE49-F238E27FC236}">
                <a16:creationId xmlns:a16="http://schemas.microsoft.com/office/drawing/2014/main" id="{9A6074A3-6420-2D18-EFF8-8072C27F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007" y="1716474"/>
            <a:ext cx="2579688" cy="1792288"/>
          </a:xfrm>
          <a:prstGeom prst="rect">
            <a:avLst/>
          </a:prstGeom>
          <a:solidFill>
            <a:srgbClr val="767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60">
            <a:extLst>
              <a:ext uri="{FF2B5EF4-FFF2-40B4-BE49-F238E27FC236}">
                <a16:creationId xmlns:a16="http://schemas.microsoft.com/office/drawing/2014/main" id="{134A11B4-8CC0-15D6-A2C1-81E0CB183A8F}"/>
              </a:ext>
            </a:extLst>
          </p:cNvPr>
          <p:cNvSpPr>
            <a:spLocks/>
          </p:cNvSpPr>
          <p:nvPr/>
        </p:nvSpPr>
        <p:spPr bwMode="auto">
          <a:xfrm>
            <a:off x="7283007" y="3508762"/>
            <a:ext cx="2579688" cy="1470025"/>
          </a:xfrm>
          <a:custGeom>
            <a:avLst/>
            <a:gdLst>
              <a:gd name="T0" fmla="*/ 0 w 812"/>
              <a:gd name="T1" fmla="*/ 0 h 462"/>
              <a:gd name="T2" fmla="*/ 406 w 812"/>
              <a:gd name="T3" fmla="*/ 215 h 462"/>
              <a:gd name="T4" fmla="*/ 812 w 812"/>
              <a:gd name="T5" fmla="*/ 429 h 462"/>
              <a:gd name="T6" fmla="*/ 812 w 812"/>
              <a:gd name="T7" fmla="*/ 462 h 462"/>
              <a:gd name="T8" fmla="*/ 406 w 812"/>
              <a:gd name="T9" fmla="*/ 247 h 462"/>
              <a:gd name="T10" fmla="*/ 0 w 812"/>
              <a:gd name="T11" fmla="*/ 32 h 462"/>
              <a:gd name="T12" fmla="*/ 0 w 812"/>
              <a:gd name="T13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462">
                <a:moveTo>
                  <a:pt x="0" y="0"/>
                </a:moveTo>
                <a:cubicBezTo>
                  <a:pt x="81" y="0"/>
                  <a:pt x="208" y="68"/>
                  <a:pt x="406" y="215"/>
                </a:cubicBezTo>
                <a:cubicBezTo>
                  <a:pt x="604" y="361"/>
                  <a:pt x="720" y="429"/>
                  <a:pt x="812" y="429"/>
                </a:cubicBezTo>
                <a:cubicBezTo>
                  <a:pt x="812" y="462"/>
                  <a:pt x="812" y="462"/>
                  <a:pt x="812" y="462"/>
                </a:cubicBezTo>
                <a:cubicBezTo>
                  <a:pt x="720" y="462"/>
                  <a:pt x="604" y="394"/>
                  <a:pt x="406" y="247"/>
                </a:cubicBezTo>
                <a:cubicBezTo>
                  <a:pt x="208" y="101"/>
                  <a:pt x="81" y="32"/>
                  <a:pt x="0" y="32"/>
                </a:cubicBezTo>
                <a:lnTo>
                  <a:pt x="0" y="0"/>
                </a:lnTo>
                <a:close/>
              </a:path>
            </a:pathLst>
          </a:custGeom>
          <a:solidFill>
            <a:srgbClr val="767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61">
            <a:extLst>
              <a:ext uri="{FF2B5EF4-FFF2-40B4-BE49-F238E27FC236}">
                <a16:creationId xmlns:a16="http://schemas.microsoft.com/office/drawing/2014/main" id="{706494DD-D28F-0D51-2CBB-5AF21ED02DEB}"/>
              </a:ext>
            </a:extLst>
          </p:cNvPr>
          <p:cNvSpPr>
            <a:spLocks/>
          </p:cNvSpPr>
          <p:nvPr/>
        </p:nvSpPr>
        <p:spPr bwMode="auto">
          <a:xfrm>
            <a:off x="7283007" y="3610362"/>
            <a:ext cx="2579688" cy="2081213"/>
          </a:xfrm>
          <a:custGeom>
            <a:avLst/>
            <a:gdLst>
              <a:gd name="T0" fmla="*/ 0 w 812"/>
              <a:gd name="T1" fmla="*/ 0 h 654"/>
              <a:gd name="T2" fmla="*/ 406 w 812"/>
              <a:gd name="T3" fmla="*/ 260 h 654"/>
              <a:gd name="T4" fmla="*/ 812 w 812"/>
              <a:gd name="T5" fmla="*/ 520 h 654"/>
              <a:gd name="T6" fmla="*/ 812 w 812"/>
              <a:gd name="T7" fmla="*/ 654 h 654"/>
              <a:gd name="T8" fmla="*/ 406 w 812"/>
              <a:gd name="T9" fmla="*/ 394 h 654"/>
              <a:gd name="T10" fmla="*/ 0 w 812"/>
              <a:gd name="T11" fmla="*/ 132 h 654"/>
              <a:gd name="T12" fmla="*/ 0 w 812"/>
              <a:gd name="T13" fmla="*/ 0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654">
                <a:moveTo>
                  <a:pt x="0" y="0"/>
                </a:moveTo>
                <a:cubicBezTo>
                  <a:pt x="112" y="0"/>
                  <a:pt x="274" y="147"/>
                  <a:pt x="406" y="260"/>
                </a:cubicBezTo>
                <a:cubicBezTo>
                  <a:pt x="539" y="374"/>
                  <a:pt x="706" y="520"/>
                  <a:pt x="812" y="520"/>
                </a:cubicBezTo>
                <a:cubicBezTo>
                  <a:pt x="812" y="654"/>
                  <a:pt x="812" y="654"/>
                  <a:pt x="812" y="654"/>
                </a:cubicBezTo>
                <a:cubicBezTo>
                  <a:pt x="706" y="654"/>
                  <a:pt x="539" y="508"/>
                  <a:pt x="406" y="394"/>
                </a:cubicBezTo>
                <a:cubicBezTo>
                  <a:pt x="274" y="279"/>
                  <a:pt x="112" y="132"/>
                  <a:pt x="0" y="132"/>
                </a:cubicBezTo>
                <a:lnTo>
                  <a:pt x="0" y="0"/>
                </a:lnTo>
                <a:close/>
              </a:path>
            </a:pathLst>
          </a:custGeom>
          <a:solidFill>
            <a:srgbClr val="767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62">
            <a:extLst>
              <a:ext uri="{FF2B5EF4-FFF2-40B4-BE49-F238E27FC236}">
                <a16:creationId xmlns:a16="http://schemas.microsoft.com/office/drawing/2014/main" id="{870EB379-6410-CF78-E752-4B3692CD7F7A}"/>
              </a:ext>
            </a:extLst>
          </p:cNvPr>
          <p:cNvSpPr>
            <a:spLocks/>
          </p:cNvSpPr>
          <p:nvPr/>
        </p:nvSpPr>
        <p:spPr bwMode="auto">
          <a:xfrm>
            <a:off x="7283007" y="4978787"/>
            <a:ext cx="2579688" cy="712788"/>
          </a:xfrm>
          <a:custGeom>
            <a:avLst/>
            <a:gdLst>
              <a:gd name="T0" fmla="*/ 0 w 812"/>
              <a:gd name="T1" fmla="*/ 224 h 224"/>
              <a:gd name="T2" fmla="*/ 406 w 812"/>
              <a:gd name="T3" fmla="*/ 126 h 224"/>
              <a:gd name="T4" fmla="*/ 812 w 812"/>
              <a:gd name="T5" fmla="*/ 28 h 224"/>
              <a:gd name="T6" fmla="*/ 812 w 812"/>
              <a:gd name="T7" fmla="*/ 0 h 224"/>
              <a:gd name="T8" fmla="*/ 406 w 812"/>
              <a:gd name="T9" fmla="*/ 98 h 224"/>
              <a:gd name="T10" fmla="*/ 0 w 812"/>
              <a:gd name="T11" fmla="*/ 197 h 224"/>
              <a:gd name="T12" fmla="*/ 0 w 812"/>
              <a:gd name="T13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224">
                <a:moveTo>
                  <a:pt x="0" y="224"/>
                </a:moveTo>
                <a:cubicBezTo>
                  <a:pt x="93" y="224"/>
                  <a:pt x="273" y="176"/>
                  <a:pt x="406" y="126"/>
                </a:cubicBezTo>
                <a:cubicBezTo>
                  <a:pt x="539" y="75"/>
                  <a:pt x="733" y="28"/>
                  <a:pt x="812" y="28"/>
                </a:cubicBezTo>
                <a:cubicBezTo>
                  <a:pt x="812" y="0"/>
                  <a:pt x="812" y="0"/>
                  <a:pt x="812" y="0"/>
                </a:cubicBezTo>
                <a:cubicBezTo>
                  <a:pt x="733" y="0"/>
                  <a:pt x="539" y="48"/>
                  <a:pt x="406" y="98"/>
                </a:cubicBezTo>
                <a:cubicBezTo>
                  <a:pt x="273" y="149"/>
                  <a:pt x="93" y="197"/>
                  <a:pt x="0" y="197"/>
                </a:cubicBezTo>
                <a:lnTo>
                  <a:pt x="0" y="224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168">
            <a:extLst>
              <a:ext uri="{FF2B5EF4-FFF2-40B4-BE49-F238E27FC236}">
                <a16:creationId xmlns:a16="http://schemas.microsoft.com/office/drawing/2014/main" id="{1AA50B8B-1A20-81BF-27F8-832FDFD71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2695" y="1716474"/>
            <a:ext cx="136525" cy="29622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169">
            <a:extLst>
              <a:ext uri="{FF2B5EF4-FFF2-40B4-BE49-F238E27FC236}">
                <a16:creationId xmlns:a16="http://schemas.microsoft.com/office/drawing/2014/main" id="{440F5FEA-A6AB-62C6-C6B1-34E4DC03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2695" y="5264537"/>
            <a:ext cx="136525" cy="582613"/>
          </a:xfrm>
          <a:prstGeom prst="rect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170">
            <a:extLst>
              <a:ext uri="{FF2B5EF4-FFF2-40B4-BE49-F238E27FC236}">
                <a16:creationId xmlns:a16="http://schemas.microsoft.com/office/drawing/2014/main" id="{17F19E4F-48FE-0DCB-453A-46B7E3617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2695" y="4874012"/>
            <a:ext cx="136525" cy="193675"/>
          </a:xfrm>
          <a:prstGeom prst="rect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171">
            <a:extLst>
              <a:ext uri="{FF2B5EF4-FFF2-40B4-BE49-F238E27FC236}">
                <a16:creationId xmlns:a16="http://schemas.microsoft.com/office/drawing/2014/main" id="{E8E8DA63-AD26-22C4-BB5A-C660348D0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482" y="1716474"/>
            <a:ext cx="136525" cy="2312988"/>
          </a:xfrm>
          <a:prstGeom prst="rect">
            <a:avLst/>
          </a:prstGeom>
          <a:solidFill>
            <a:srgbClr val="76767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172">
            <a:extLst>
              <a:ext uri="{FF2B5EF4-FFF2-40B4-BE49-F238E27FC236}">
                <a16:creationId xmlns:a16="http://schemas.microsoft.com/office/drawing/2014/main" id="{0F81D151-07F6-81EE-123D-886C75DFC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482" y="4437449"/>
            <a:ext cx="136525" cy="1409700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181">
            <a:extLst>
              <a:ext uri="{FF2B5EF4-FFF2-40B4-BE49-F238E27FC236}">
                <a16:creationId xmlns:a16="http://schemas.microsoft.com/office/drawing/2014/main" id="{E50FBAC3-7814-4CC6-E6D6-1BFC3CEBD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257" y="2780099"/>
            <a:ext cx="16511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T1</a:t>
            </a:r>
          </a:p>
        </p:txBody>
      </p:sp>
      <p:sp>
        <p:nvSpPr>
          <p:cNvPr id="70" name="Rectangle 182">
            <a:extLst>
              <a:ext uri="{FF2B5EF4-FFF2-40B4-BE49-F238E27FC236}">
                <a16:creationId xmlns:a16="http://schemas.microsoft.com/office/drawing/2014/main" id="{3A2FE2A8-6568-1BAF-DB12-E49B1B4CE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795" y="5045462"/>
            <a:ext cx="9489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High-grade Ta</a:t>
            </a:r>
          </a:p>
        </p:txBody>
      </p:sp>
      <p:sp>
        <p:nvSpPr>
          <p:cNvPr id="71" name="Rectangle 189">
            <a:extLst>
              <a:ext uri="{FF2B5EF4-FFF2-40B4-BE49-F238E27FC236}">
                <a16:creationId xmlns:a16="http://schemas.microsoft.com/office/drawing/2014/main" id="{4D31480B-A3F4-BEDD-45A4-395F8BAD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8120" y="3205956"/>
            <a:ext cx="74379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No EFS event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73" name="Rectangle 193">
            <a:extLst>
              <a:ext uri="{FF2B5EF4-FFF2-40B4-BE49-F238E27FC236}">
                <a16:creationId xmlns:a16="http://schemas.microsoft.com/office/drawing/2014/main" id="{60C8C4D3-5917-EB4B-ED13-1AD91F95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8120" y="4820478"/>
            <a:ext cx="1154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PD: Metastatic/MIBC/</a:t>
            </a:r>
          </a:p>
          <a:p>
            <a:pPr lvl="0"/>
            <a:r>
              <a:rPr lang="en-US" altLang="en-US" sz="900" b="1"/>
              <a:t>stage progression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F9614576-5B76-5212-CC27-6A8756C71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8120" y="5424258"/>
            <a:ext cx="12631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Recurrence: CIS/Ta/T1/</a:t>
            </a:r>
          </a:p>
          <a:p>
            <a:pPr lvl="0"/>
            <a:r>
              <a:rPr lang="en-US" altLang="en-US" sz="900" b="1"/>
              <a:t>unknown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77" name="Rectangle 201">
            <a:extLst>
              <a:ext uri="{FF2B5EF4-FFF2-40B4-BE49-F238E27FC236}">
                <a16:creationId xmlns:a16="http://schemas.microsoft.com/office/drawing/2014/main" id="{55DD977D-9600-BFDF-D086-4C618E52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257" y="2149862"/>
            <a:ext cx="8736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BCG-I+M</a:t>
            </a:r>
            <a:endParaRPr kumimoji="0" lang="en-US" altLang="en-US" sz="18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97">
            <a:extLst>
              <a:ext uri="{FF2B5EF4-FFF2-40B4-BE49-F238E27FC236}">
                <a16:creationId xmlns:a16="http://schemas.microsoft.com/office/drawing/2014/main" id="{BA403CA5-2F1B-B277-B14C-202F946C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417" y="5575300"/>
            <a:ext cx="12631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Recurrence: CIS/Ta/T1/</a:t>
            </a:r>
          </a:p>
          <a:p>
            <a:pPr lvl="0"/>
            <a:r>
              <a:rPr lang="en-US" altLang="en-US" sz="900" b="1"/>
              <a:t>unknown</a:t>
            </a:r>
            <a:endParaRPr kumimoji="0" lang="en-US" altLang="en-US" sz="1800" b="0" i="0" strike="noStrike" cap="none" normalizeH="0" baseline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618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01586-ED3A-103D-D063-1D745A0D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67E96AE-1AD8-3A36-B3A3-90F0B5B5B5E8}"/>
              </a:ext>
            </a:extLst>
          </p:cNvPr>
          <p:cNvSpPr/>
          <p:nvPr/>
        </p:nvSpPr>
        <p:spPr>
          <a:xfrm>
            <a:off x="8822265" y="2318327"/>
            <a:ext cx="482400" cy="33171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FE6EA2-DD13-1E50-76C7-B930E207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40BA4-5180-7E13-5DA1-7645F4C510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Prof Thomas Powles, MBBS, MRCP, MD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E9B75CBE-EFCA-AE92-DC5A-84FFB6E66565}"/>
              </a:ext>
            </a:extLst>
          </p:cNvPr>
          <p:cNvSpPr txBox="1">
            <a:spLocks/>
          </p:cNvSpPr>
          <p:nvPr/>
        </p:nvSpPr>
        <p:spPr>
          <a:xfrm>
            <a:off x="623888" y="5611967"/>
            <a:ext cx="10943974" cy="6842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a</a:t>
            </a:r>
            <a:r>
              <a:rPr kumimoji="0" lang="en-US" sz="9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High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if ≥25% TC or (ICP &gt;1% and IC+ ≥25%) or (ICP = 1% and IC+ = 100%). </a:t>
            </a:r>
            <a:b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</a:b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CIS, carcinoma in situ; IC+, immune cell positive; ICP, immune cells present in the tumor area; PD-L1, Programmed cell death-ligand 1; TC, tumor cell.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2B6468-80F5-AB0B-10CA-235FED8E7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435954"/>
              </p:ext>
            </p:extLst>
          </p:nvPr>
        </p:nvGraphicFramePr>
        <p:xfrm>
          <a:off x="703084" y="1860265"/>
          <a:ext cx="4097372" cy="347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023A32-C214-BBC5-1636-78E2B617F123}"/>
              </a:ext>
            </a:extLst>
          </p:cNvPr>
          <p:cNvSpPr txBox="1"/>
          <p:nvPr/>
        </p:nvSpPr>
        <p:spPr>
          <a:xfrm>
            <a:off x="1307448" y="5264301"/>
            <a:ext cx="1469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 </a:t>
            </a:r>
            <a:r>
              <a:rPr lang="en-US" sz="12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and without high-grade Ta/T1</a:t>
            </a:r>
            <a:endParaRPr lang="en-GB" sz="1200" b="1" dirty="0">
              <a:solidFill>
                <a:srgbClr val="002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F0A22-AF47-1300-AC73-A4315B043956}"/>
              </a:ext>
            </a:extLst>
          </p:cNvPr>
          <p:cNvSpPr txBox="1"/>
          <p:nvPr/>
        </p:nvSpPr>
        <p:spPr>
          <a:xfrm>
            <a:off x="3117236" y="5264300"/>
            <a:ext cx="1505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with and without CIS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C51E0-5696-AF4C-39B8-282D5D4FD828}"/>
              </a:ext>
            </a:extLst>
          </p:cNvPr>
          <p:cNvSpPr txBox="1"/>
          <p:nvPr/>
        </p:nvSpPr>
        <p:spPr>
          <a:xfrm rot="16200000">
            <a:off x="-52041" y="3495036"/>
            <a:ext cx="13401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Patients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CEA5E-4B24-5E12-EC55-41707C39E52A}"/>
              </a:ext>
            </a:extLst>
          </p:cNvPr>
          <p:cNvSpPr txBox="1"/>
          <p:nvPr/>
        </p:nvSpPr>
        <p:spPr>
          <a:xfrm>
            <a:off x="1376499" y="4300506"/>
            <a:ext cx="13267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29/163</a:t>
            </a:r>
            <a:endParaRPr lang="en-GB" sz="1200" dirty="0">
              <a:solidFill>
                <a:srgbClr val="002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6353CB-5CC4-C6BA-4FCC-7519CFC46903}"/>
              </a:ext>
            </a:extLst>
          </p:cNvPr>
          <p:cNvSpPr txBox="1"/>
          <p:nvPr/>
        </p:nvSpPr>
        <p:spPr>
          <a:xfrm>
            <a:off x="1003995" y="1456598"/>
            <a:ext cx="3778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With PD-L1−High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Tumors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(Arm A and Arm C)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0AE3AD-9C36-A356-5E3C-4FFE9E7312CB}"/>
              </a:ext>
            </a:extLst>
          </p:cNvPr>
          <p:cNvSpPr txBox="1"/>
          <p:nvPr/>
        </p:nvSpPr>
        <p:spPr>
          <a:xfrm>
            <a:off x="3228568" y="4023507"/>
            <a:ext cx="13258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104/387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EB34A2-B383-641A-3D51-C435132CD790}"/>
              </a:ext>
            </a:extLst>
          </p:cNvPr>
          <p:cNvGrpSpPr/>
          <p:nvPr/>
        </p:nvGrpSpPr>
        <p:grpSpPr>
          <a:xfrm>
            <a:off x="7052325" y="5892535"/>
            <a:ext cx="3658393" cy="263321"/>
            <a:chOff x="976654" y="4579669"/>
            <a:chExt cx="3658392" cy="263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B4519A-8259-58AB-39A1-5137B5702CF1}"/>
                </a:ext>
              </a:extLst>
            </p:cNvPr>
            <p:cNvSpPr txBox="1"/>
            <p:nvPr/>
          </p:nvSpPr>
          <p:spPr>
            <a:xfrm>
              <a:off x="976654" y="4581380"/>
              <a:ext cx="23905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09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Favors </a:t>
              </a:r>
              <a:r>
                <a:rPr kumimoji="0" lang="en-GB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sasanlimab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 + BCG-I+M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84F48A8-7CEF-E28C-F5D0-3BAFC1607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5690" y="4579669"/>
              <a:ext cx="839096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9264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265EBF-860E-8D6F-ECD8-0F6B15C664F5}"/>
                </a:ext>
              </a:extLst>
            </p:cNvPr>
            <p:cNvSpPr txBox="1"/>
            <p:nvPr/>
          </p:nvSpPr>
          <p:spPr>
            <a:xfrm>
              <a:off x="3295942" y="4580827"/>
              <a:ext cx="1339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</a:rPr>
                <a:t>Favors BCG-I+M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CB40913-7953-D09C-A4D5-C5D9A2D73C46}"/>
                </a:ext>
              </a:extLst>
            </p:cNvPr>
            <p:cNvCxnSpPr>
              <a:cxnSpLocks/>
            </p:cNvCxnSpPr>
            <p:nvPr/>
          </p:nvCxnSpPr>
          <p:spPr>
            <a:xfrm>
              <a:off x="3388608" y="4579669"/>
              <a:ext cx="813821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92640"/>
              </a:solidFill>
              <a:prstDash val="solid"/>
              <a:miter lim="800000"/>
              <a:tailEnd type="triangle"/>
            </a:ln>
            <a:effectLst/>
          </p:spPr>
        </p:cxn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646B1E9-12FB-0FB1-A69E-7565F5C2C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02351"/>
              </p:ext>
            </p:extLst>
          </p:nvPr>
        </p:nvGraphicFramePr>
        <p:xfrm>
          <a:off x="5549323" y="1484481"/>
          <a:ext cx="6182970" cy="4273092"/>
        </p:xfrm>
        <a:graphic>
          <a:graphicData uri="http://schemas.openxmlformats.org/drawingml/2006/table">
            <a:tbl>
              <a:tblPr firstRow="1" bandRow="1"/>
              <a:tblGrid>
                <a:gridCol w="1044000">
                  <a:extLst>
                    <a:ext uri="{9D8B030D-6E8A-4147-A177-3AD203B41FA5}">
                      <a16:colId xmlns:a16="http://schemas.microsoft.com/office/drawing/2014/main" val="2627473174"/>
                    </a:ext>
                  </a:extLst>
                </a:gridCol>
                <a:gridCol w="848746">
                  <a:extLst>
                    <a:ext uri="{9D8B030D-6E8A-4147-A177-3AD203B41FA5}">
                      <a16:colId xmlns:a16="http://schemas.microsoft.com/office/drawing/2014/main" val="2457036565"/>
                    </a:ext>
                  </a:extLst>
                </a:gridCol>
                <a:gridCol w="848746">
                  <a:extLst>
                    <a:ext uri="{9D8B030D-6E8A-4147-A177-3AD203B41FA5}">
                      <a16:colId xmlns:a16="http://schemas.microsoft.com/office/drawing/2014/main" val="2514724437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1079120381"/>
                    </a:ext>
                  </a:extLst>
                </a:gridCol>
                <a:gridCol w="1173478">
                  <a:extLst>
                    <a:ext uri="{9D8B030D-6E8A-4147-A177-3AD203B41FA5}">
                      <a16:colId xmlns:a16="http://schemas.microsoft.com/office/drawing/2014/main" val="2442550367"/>
                    </a:ext>
                  </a:extLst>
                </a:gridCol>
              </a:tblGrid>
              <a:tr h="21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endParaRPr lang="en-GB" sz="1200" b="1" u="non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Events/N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</a:pPr>
                      <a:endParaRPr lang="en-GB" sz="1050" u="none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endParaRPr lang="en-GB" sz="1200" u="none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endParaRPr lang="en-GB" sz="120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648518"/>
                  </a:ext>
                </a:extLst>
              </a:tr>
              <a:tr h="3889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endParaRPr lang="en-GB" sz="1050" b="1" u="none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indent="0" algn="ctr">
                        <a:lnSpc>
                          <a:spcPct val="95000"/>
                        </a:lnSpc>
                      </a:pPr>
                      <a: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</a:t>
                      </a:r>
                      <a:b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BCG-I+M</a:t>
                      </a:r>
                      <a:endParaRPr lang="en-GB" sz="1100" u="none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indent="0" algn="ctr">
                        <a:lnSpc>
                          <a:spcPct val="95000"/>
                        </a:lnSpc>
                      </a:pPr>
                      <a:r>
                        <a:rPr lang="en-US" sz="1100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</a:t>
                      </a:r>
                      <a:endParaRPr lang="en-GB" sz="1100" u="none" baseline="300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endParaRPr lang="en-GB" sz="1100" u="none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</a:t>
                      </a:r>
                      <a:br>
                        <a:rPr lang="en-US" sz="11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GB" sz="110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238573"/>
                  </a:ext>
                </a:extLst>
              </a:tr>
              <a:tr h="7782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08000" indent="0" algn="l">
                        <a:lnSpc>
                          <a:spcPct val="95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(stratified)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 high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 low</a:t>
                      </a:r>
                    </a:p>
                    <a:p>
                      <a:pPr marL="108000" indent="0" algn="l">
                        <a:lnSpc>
                          <a:spcPct val="95000"/>
                        </a:lnSpc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61/352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11/77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48/252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89/351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20/73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66/253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(0.49-0.94)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(0.26-1.12)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(0.52-1.09)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800103"/>
                  </a:ext>
                </a:extLst>
              </a:tr>
              <a:tr h="940904">
                <a:tc>
                  <a:txBody>
                    <a:bodyPr/>
                    <a:lstStyle/>
                    <a:p>
                      <a:pPr marL="108000" marR="0" indent="0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CIS with or without high-grade Ta/T1</a:t>
                      </a:r>
                      <a:br>
                        <a:rPr lang="en-US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PD-L1 high</a:t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PD-L1 low</a:t>
                      </a:r>
                    </a:p>
                  </a:txBody>
                  <a:tcPr marL="0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16/88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3/13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12/61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27/88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6/16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19/61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(0.29-0.98)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 (0.11-1.83)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(0.29-1.24)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84793"/>
                  </a:ext>
                </a:extLst>
              </a:tr>
              <a:tr h="819257">
                <a:tc>
                  <a:txBody>
                    <a:bodyPr/>
                    <a:lstStyle/>
                    <a:p>
                      <a:pPr marL="120650" marR="0" indent="-1588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T1 with or without CIS</a:t>
                      </a:r>
                      <a:br>
                        <a:rPr lang="en-US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PD-L1 high</a:t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PD-L1 low</a:t>
                      </a:r>
                    </a:p>
                  </a:txBody>
                  <a:tcPr marL="0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34/204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9/59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25/137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52/194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13/45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38/138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(0.41-0.96)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 (0.20-1.11)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(0.41-1.13)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201669"/>
                  </a:ext>
                </a:extLst>
              </a:tr>
              <a:tr h="1089612">
                <a:tc>
                  <a:txBody>
                    <a:bodyPr/>
                    <a:lstStyle/>
                    <a:p>
                      <a:pPr marL="119063" marR="0" indent="-11113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High-grade Ta with or without CIS</a:t>
                      </a:r>
                      <a:br>
                        <a:rPr lang="en-US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PD-L1 high</a:t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PD-L1 low</a:t>
                      </a:r>
                    </a:p>
                  </a:txBody>
                  <a:tcPr marL="0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16/95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0/11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15/79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21/106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2/19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19/81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 (0.46-1.70)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 (0.00, NE)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 (0.42-1.64)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638624"/>
                  </a:ext>
                </a:extLst>
              </a:tr>
            </a:tbl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96E0D73-13EE-F145-F51D-EC251437E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851262"/>
              </p:ext>
            </p:extLst>
          </p:nvPr>
        </p:nvGraphicFramePr>
        <p:xfrm>
          <a:off x="8154770" y="2100461"/>
          <a:ext cx="2535002" cy="376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8962">
            <a:extLst>
              <a:ext uri="{FF2B5EF4-FFF2-40B4-BE49-F238E27FC236}">
                <a16:creationId xmlns:a16="http://schemas.microsoft.com/office/drawing/2014/main" id="{E526276B-4173-8919-E5B7-B12ECC0A305F}"/>
              </a:ext>
            </a:extLst>
          </p:cNvPr>
          <p:cNvSpPr txBox="1"/>
          <p:nvPr/>
        </p:nvSpPr>
        <p:spPr>
          <a:xfrm>
            <a:off x="466725" y="999427"/>
            <a:ext cx="11258550" cy="374571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Further research is required to understand the distinct biology that may drive outcomes in HR-NMIBC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631F7E3-9EF8-0A4E-8769-3EC96710BB11}"/>
              </a:ext>
            </a:extLst>
          </p:cNvPr>
          <p:cNvSpPr txBox="1">
            <a:spLocks/>
          </p:cNvSpPr>
          <p:nvPr/>
        </p:nvSpPr>
        <p:spPr>
          <a:xfrm>
            <a:off x="576832" y="9806"/>
            <a:ext cx="11615167" cy="9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Baseline PD-L1 Expression Status Was Not Predictive of </a:t>
            </a:r>
            <a:br>
              <a:rPr lang="en-US" sz="2800" dirty="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25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EFS Benefit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75E373-42CE-E266-6086-E501484D3F33}"/>
              </a:ext>
            </a:extLst>
          </p:cNvPr>
          <p:cNvGrpSpPr/>
          <p:nvPr/>
        </p:nvGrpSpPr>
        <p:grpSpPr>
          <a:xfrm>
            <a:off x="8073485" y="5677394"/>
            <a:ext cx="2607322" cy="215444"/>
            <a:chOff x="8073485" y="5623464"/>
            <a:chExt cx="2607322" cy="21544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2E35570-D369-31A4-3715-2B58E73C3E38}"/>
                </a:ext>
              </a:extLst>
            </p:cNvPr>
            <p:cNvSpPr txBox="1"/>
            <p:nvPr/>
          </p:nvSpPr>
          <p:spPr>
            <a:xfrm>
              <a:off x="8357365" y="5623464"/>
              <a:ext cx="41915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rgbClr val="092640"/>
                  </a:solidFill>
                  <a:latin typeface="Arial" panose="020B0604020202020204"/>
                  <a:cs typeface="Arial" panose="020B0604020202020204" pitchFamily="34" charset="0"/>
                </a:rPr>
                <a:t>0.25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FCF7C7-7925-577B-807E-244454E80A72}"/>
                </a:ext>
              </a:extLst>
            </p:cNvPr>
            <p:cNvSpPr txBox="1"/>
            <p:nvPr/>
          </p:nvSpPr>
          <p:spPr>
            <a:xfrm>
              <a:off x="9171371" y="5623464"/>
              <a:ext cx="41915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8AFD27-08A7-72BC-7E25-5BB0631FD321}"/>
                </a:ext>
              </a:extLst>
            </p:cNvPr>
            <p:cNvSpPr txBox="1"/>
            <p:nvPr/>
          </p:nvSpPr>
          <p:spPr>
            <a:xfrm>
              <a:off x="8630061" y="5623464"/>
              <a:ext cx="41915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rgbClr val="092640"/>
                  </a:solidFill>
                  <a:latin typeface="Arial" panose="020B0604020202020204"/>
                  <a:cs typeface="Arial" panose="020B0604020202020204" pitchFamily="34" charset="0"/>
                </a:rPr>
                <a:t>0.5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282212-FB16-0612-A22A-40276244982B}"/>
                </a:ext>
              </a:extLst>
            </p:cNvPr>
            <p:cNvSpPr txBox="1"/>
            <p:nvPr/>
          </p:nvSpPr>
          <p:spPr>
            <a:xfrm>
              <a:off x="8899248" y="5623464"/>
              <a:ext cx="41915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rgbClr val="092640"/>
                  </a:solidFill>
                  <a:latin typeface="Arial" panose="020B0604020202020204"/>
                  <a:cs typeface="Arial" panose="020B0604020202020204" pitchFamily="34" charset="0"/>
                </a:rPr>
                <a:t>0.75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84AAC8-CD04-5D0F-2017-2F8574ADF919}"/>
                </a:ext>
              </a:extLst>
            </p:cNvPr>
            <p:cNvSpPr txBox="1"/>
            <p:nvPr/>
          </p:nvSpPr>
          <p:spPr>
            <a:xfrm>
              <a:off x="9440558" y="5623464"/>
              <a:ext cx="41915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1.25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9A7E6B-2529-2E84-43B7-28C4DD20CF3D}"/>
                </a:ext>
              </a:extLst>
            </p:cNvPr>
            <p:cNvSpPr txBox="1"/>
            <p:nvPr/>
          </p:nvSpPr>
          <p:spPr>
            <a:xfrm>
              <a:off x="9712681" y="5623464"/>
              <a:ext cx="41915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1.5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8B7E58-171F-E325-FBCF-9BA5859539D6}"/>
                </a:ext>
              </a:extLst>
            </p:cNvPr>
            <p:cNvSpPr txBox="1"/>
            <p:nvPr/>
          </p:nvSpPr>
          <p:spPr>
            <a:xfrm>
              <a:off x="9981597" y="5623464"/>
              <a:ext cx="41915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rgbClr val="092640"/>
                  </a:solidFill>
                  <a:latin typeface="Arial" panose="020B0604020202020204"/>
                  <a:cs typeface="Arial" panose="020B0604020202020204" pitchFamily="34" charset="0"/>
                </a:rPr>
                <a:t>1.75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A6A858-6F2B-98F2-37E5-722B643C7FA8}"/>
                </a:ext>
              </a:extLst>
            </p:cNvPr>
            <p:cNvSpPr txBox="1"/>
            <p:nvPr/>
          </p:nvSpPr>
          <p:spPr>
            <a:xfrm>
              <a:off x="10261654" y="5623464"/>
              <a:ext cx="41915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0926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A83EB4-5B6F-2273-03C0-52A7552F8818}"/>
                </a:ext>
              </a:extLst>
            </p:cNvPr>
            <p:cNvSpPr txBox="1"/>
            <p:nvPr/>
          </p:nvSpPr>
          <p:spPr>
            <a:xfrm>
              <a:off x="8073485" y="5623464"/>
              <a:ext cx="41915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rgbClr val="092640"/>
                  </a:solidFill>
                  <a:latin typeface="Arial" panose="020B0604020202020204"/>
                  <a:cs typeface="Arial" panose="020B0604020202020204" pitchFamily="34" charset="0"/>
                </a:rPr>
                <a:t>0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9F0DC3-D3A7-816B-CDE6-B8A00B8CB39D}"/>
              </a:ext>
            </a:extLst>
          </p:cNvPr>
          <p:cNvCxnSpPr>
            <a:cxnSpLocks/>
          </p:cNvCxnSpPr>
          <p:nvPr/>
        </p:nvCxnSpPr>
        <p:spPr>
          <a:xfrm>
            <a:off x="9372761" y="2116842"/>
            <a:ext cx="0" cy="35331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ysDash"/>
            <a:miter lim="800000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31873345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AUA2023 Colors">
    <a:dk1>
      <a:srgbClr val="092640"/>
    </a:dk1>
    <a:lt1>
      <a:srgbClr val="092640"/>
    </a:lt1>
    <a:dk2>
      <a:srgbClr val="FFFFFF"/>
    </a:dk2>
    <a:lt2>
      <a:srgbClr val="FFFFFF"/>
    </a:lt2>
    <a:accent1>
      <a:srgbClr val="005679"/>
    </a:accent1>
    <a:accent2>
      <a:srgbClr val="61B5E5"/>
    </a:accent2>
    <a:accent3>
      <a:srgbClr val="A6192E"/>
    </a:accent3>
    <a:accent4>
      <a:srgbClr val="B7D9F2"/>
    </a:accent4>
    <a:accent5>
      <a:srgbClr val="ED8B00"/>
    </a:accent5>
    <a:accent6>
      <a:srgbClr val="092640"/>
    </a:accent6>
    <a:hlink>
      <a:srgbClr val="61B5E5"/>
    </a:hlink>
    <a:folHlink>
      <a:srgbClr val="A6192E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UA2023 Colors">
    <a:dk1>
      <a:srgbClr val="092640"/>
    </a:dk1>
    <a:lt1>
      <a:srgbClr val="092640"/>
    </a:lt1>
    <a:dk2>
      <a:srgbClr val="FFFFFF"/>
    </a:dk2>
    <a:lt2>
      <a:srgbClr val="FFFFFF"/>
    </a:lt2>
    <a:accent1>
      <a:srgbClr val="005679"/>
    </a:accent1>
    <a:accent2>
      <a:srgbClr val="61B5E5"/>
    </a:accent2>
    <a:accent3>
      <a:srgbClr val="A6192E"/>
    </a:accent3>
    <a:accent4>
      <a:srgbClr val="B7D9F2"/>
    </a:accent4>
    <a:accent5>
      <a:srgbClr val="ED8B00"/>
    </a:accent5>
    <a:accent6>
      <a:srgbClr val="092640"/>
    </a:accent6>
    <a:hlink>
      <a:srgbClr val="61B5E5"/>
    </a:hlink>
    <a:folHlink>
      <a:srgbClr val="A6192E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UA2023 Colors">
    <a:dk1>
      <a:srgbClr val="092640"/>
    </a:dk1>
    <a:lt1>
      <a:srgbClr val="092640"/>
    </a:lt1>
    <a:dk2>
      <a:srgbClr val="FFFFFF"/>
    </a:dk2>
    <a:lt2>
      <a:srgbClr val="FFFFFF"/>
    </a:lt2>
    <a:accent1>
      <a:srgbClr val="005679"/>
    </a:accent1>
    <a:accent2>
      <a:srgbClr val="61B5E5"/>
    </a:accent2>
    <a:accent3>
      <a:srgbClr val="A6192E"/>
    </a:accent3>
    <a:accent4>
      <a:srgbClr val="B7D9F2"/>
    </a:accent4>
    <a:accent5>
      <a:srgbClr val="ED8B00"/>
    </a:accent5>
    <a:accent6>
      <a:srgbClr val="092640"/>
    </a:accent6>
    <a:hlink>
      <a:srgbClr val="61B5E5"/>
    </a:hlink>
    <a:folHlink>
      <a:srgbClr val="A6192E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0570FC6202444938B1017776373B1" ma:contentTypeVersion="4" ma:contentTypeDescription="Create a new document." ma:contentTypeScope="" ma:versionID="8ff779a8e97d7b578389613a015e0639">
  <xsd:schema xmlns:xsd="http://www.w3.org/2001/XMLSchema" xmlns:xs="http://www.w3.org/2001/XMLSchema" xmlns:p="http://schemas.microsoft.com/office/2006/metadata/properties" xmlns:ns2="2f93aa3f-129f-4ca9-b422-9ff0a4d492dd" targetNamespace="http://schemas.microsoft.com/office/2006/metadata/properties" ma:root="true" ma:fieldsID="d6fe227109e2fc84c0bb946014d27554" ns2:_="">
    <xsd:import namespace="2f93aa3f-129f-4ca9-b422-9ff0a4d492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3aa3f-129f-4ca9-b422-9ff0a4d49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604A95-9B27-4916-8F6C-B8A03695F4D0}">
  <ds:schemaRefs>
    <ds:schemaRef ds:uri="2f93aa3f-129f-4ca9-b422-9ff0a4d492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FBE4E04-7C32-40EC-A6B0-3F74847DFC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127168-771B-44C7-A683-8ED96FFF31D6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2f93aa3f-129f-4ca9-b422-9ff0a4d492d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3102</Words>
  <Application>Microsoft Office PowerPoint</Application>
  <PresentationFormat>Widescreen</PresentationFormat>
  <Paragraphs>558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Courier New</vt:lpstr>
      <vt:lpstr>Times New Roman</vt:lpstr>
      <vt:lpstr>Wingdings</vt:lpstr>
      <vt:lpstr>3_Office Theme</vt:lpstr>
      <vt:lpstr>Sasanlimab in combination with Bacillus Calmette-Guérin (BCG) in BCG-naive, high-risk non–muscle-invasive bladder cancer (NMIBC): Event-free survival (EFS) subgroup analyses based on disease stage from the CREST study</vt:lpstr>
      <vt:lpstr>PowerPoint Presentation</vt:lpstr>
      <vt:lpstr>CREST Study (NCT04165317)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Brinkmann, Julia</dc:creator>
  <cp:lastModifiedBy>Eleanor Porteous</cp:lastModifiedBy>
  <cp:revision>10</cp:revision>
  <dcterms:created xsi:type="dcterms:W3CDTF">2025-05-05T08:16:36Z</dcterms:created>
  <dcterms:modified xsi:type="dcterms:W3CDTF">2025-05-23T16:19:03Z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2025-05-05T08:17:47Z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06c372a3-d705-44fa-9f9e-881779bbc04a</vt:lpwstr>
  </property>
  <property fmtid="{D5CDD505-2E9C-101B-9397-08002B2CF9AE}" pid="8" name="MSIP_Label_4791b42f-c435-42ca-9531-75a3f42aae3d_ContentBits">
    <vt:lpwstr>0</vt:lpwstr>
  </property>
  <property fmtid="{D5CDD505-2E9C-101B-9397-08002B2CF9AE}" pid="9" name="MSIP_Label_4791b42f-c435-42ca-9531-75a3f42aae3d_Tag">
    <vt:lpwstr>10, 0, 1, 1</vt:lpwstr>
  </property>
  <property fmtid="{D5CDD505-2E9C-101B-9397-08002B2CF9AE}" pid="10" name="ContentTypeId">
    <vt:lpwstr>0x0101002060570FC6202444938B1017776373B1</vt:lpwstr>
  </property>
</Properties>
</file>