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7"/>
  </p:notesMasterIdLst>
  <p:sldIdLst>
    <p:sldId id="2146847726" r:id="rId5"/>
    <p:sldId id="2146847727" r:id="rId6"/>
    <p:sldId id="2146847728" r:id="rId7"/>
    <p:sldId id="2146847730" r:id="rId8"/>
    <p:sldId id="2146847778" r:id="rId9"/>
    <p:sldId id="2146847733" r:id="rId10"/>
    <p:sldId id="2146847732" r:id="rId11"/>
    <p:sldId id="2146847777" r:id="rId12"/>
    <p:sldId id="2146847783" r:id="rId13"/>
    <p:sldId id="2146847737" r:id="rId14"/>
    <p:sldId id="2146847738" r:id="rId15"/>
    <p:sldId id="2146847740" r:id="rId16"/>
    <p:sldId id="2146847776" r:id="rId17"/>
    <p:sldId id="2146847744" r:id="rId18"/>
    <p:sldId id="2146847745" r:id="rId19"/>
    <p:sldId id="2146847746" r:id="rId20"/>
    <p:sldId id="2146847747" r:id="rId21"/>
    <p:sldId id="2146847780" r:id="rId22"/>
    <p:sldId id="2146847784" r:id="rId23"/>
    <p:sldId id="2146847749" r:id="rId24"/>
    <p:sldId id="2146847750" r:id="rId25"/>
    <p:sldId id="21468477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393" userDrawn="1">
          <p15:clr>
            <a:srgbClr val="A4A3A4"/>
          </p15:clr>
        </p15:guide>
        <p15:guide id="3" orient="horz" pos="550" userDrawn="1">
          <p15:clr>
            <a:srgbClr val="A4A3A4"/>
          </p15:clr>
        </p15:guide>
        <p15:guide id="4" orient="horz" pos="232" userDrawn="1">
          <p15:clr>
            <a:srgbClr val="A4A3A4"/>
          </p15:clr>
        </p15:guide>
        <p15:guide id="5" orient="horz" pos="3929" userDrawn="1">
          <p15:clr>
            <a:srgbClr val="A4A3A4"/>
          </p15:clr>
        </p15:guide>
        <p15:guide id="6" pos="7310" userDrawn="1">
          <p15:clr>
            <a:srgbClr val="A4A3A4"/>
          </p15:clr>
        </p15:guide>
        <p15:guide id="10" pos="3624" userDrawn="1">
          <p15:clr>
            <a:srgbClr val="A4A3A4"/>
          </p15:clr>
        </p15:guide>
        <p15:guide id="13" orient="horz" pos="1366" userDrawn="1">
          <p15:clr>
            <a:srgbClr val="A4A3A4"/>
          </p15:clr>
        </p15:guide>
        <p15:guide id="14" orient="horz" pos="2840" userDrawn="1">
          <p15:clr>
            <a:srgbClr val="A4A3A4"/>
          </p15:clr>
        </p15:guide>
        <p15:guide id="15" orient="horz" pos="3045" userDrawn="1">
          <p15:clr>
            <a:srgbClr val="A4A3A4"/>
          </p15:clr>
        </p15:guide>
        <p15:guide id="16" orient="horz" pos="2664" userDrawn="1">
          <p15:clr>
            <a:srgbClr val="A4A3A4"/>
          </p15:clr>
        </p15:guide>
        <p15:guide id="17" pos="118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71DA09-026A-67B0-8341-9EE565DFD6E5}" name="Ashley Pratt" initials="AP" userId="S::Ashley.Pratt@nucleusglobal.com::1d6efcdd-7fb8-4069-b1b9-79520e4c19f4" providerId="AD"/>
  <p188:author id="{FD41720C-7FED-08AA-65E6-9D8D6F1C5177}" name="Lu, John" initials="YL" userId="S::LUY166@pfizer.com::deeae69d-627a-449d-9a5a-7ec5968b21f5" providerId="AD"/>
  <p188:author id="{BE0B480F-443F-598B-58EA-45569D385BA4}" name="Bertoia, Jennifer" initials="BJ" userId="S::jennifer.bertoia_astellas.com#ext#@liveastellas.onmicrosoft.com::44e75f6b-50df-4028-a0b5-983efcafc775" providerId="AD"/>
  <p188:author id="{97D66528-F9E8-C2F1-F5CA-DBC8556D0318}" name="Ashley Pratt, PhD, CMPP" initials="APPC" userId="Ashley Pratt, PhD, CMPP" providerId="None"/>
  <p188:author id="{96FA2C2C-B1F4-0541-B4B3-ED0A3F5D647C}" name="Bianco, Judeth Jo" initials="AS" userId="Bianco, Judeth Jo" providerId="None"/>
  <p188:author id="{FADF0335-736E-A344-4D0D-C8836D92F21C}" name="Ashley" initials="A" userId="S::Ashley.Pratt@nucleusglobal.com::7d6b38b0-b691-4431-9771-fe5ba5e885d4" providerId="AD"/>
  <p188:author id="{780F1B35-9074-C73A-67F5-0A13768ACC16}" name="Wang, Zejing" initials="AS" userId="Wang, Zejing" providerId="None"/>
  <p188:author id="{EABE973A-2E97-9B3F-4BE7-AD7C4DABF4C4}" name="Mills-Lujan, Kate" initials="MK" userId="S::kate.millslujan_astellas.com#ext#@liveastellas.onmicrosoft.com::f5463c64-82b3-421a-86cb-b32041c20657" providerId="AD"/>
  <p188:author id="{B47CC050-E6B6-6046-12F3-6358107B74CA}" name="Yu, Cindy" initials="AS" userId="Yu, Cindy" providerId="None"/>
  <p188:author id="{30B94057-1B46-BEF5-C3A2-A6617686211C}" name="Lichfield, Jasmine" initials="AS" userId="Lichfield, Jasmine" providerId="None"/>
  <p188:author id="{3E767559-3528-AF26-7E56-E7D7AAB6F8D9}" name="Wang, Zejing" initials="ZW" userId="S::WANGZ368@pfizer.com::6d738e13-60ee-4ee8-95c6-f801171a7712" providerId="AD"/>
  <p188:author id="{2BD0665A-BA28-B30D-BDA9-9484C1B40E0E}" name="Lichfield, Jasmine" initials="LJ" userId="S::jasmine.lichfield_astellas.com#ext#@liveastellas.onmicrosoft.com::2eecf389-cc5c-48f8-8397-43bb791d7d17" providerId="AD"/>
  <p188:author id="{755E1667-C726-7635-280E-6F1FBAAF67AD}" name="Lill, Jennifer Susan" initials="AS" userId="Lill, Jennifer Susan" providerId="None"/>
  <p188:author id="{DCF25E69-7837-DDC5-31A8-687A9C110E44}" name="Kshipra Desai, PhD, CMPP" initials="KDPC" userId="Kshipra Desai, PhD, CMPP" providerId="None"/>
  <p188:author id="{93FBAB71-7AAE-E6B2-FA8A-39FDA14504D8}" name="Mills-Lujan, Kate" initials="AS" userId="Mills-Lujan, Kate" providerId="None"/>
  <p188:author id="{037C027D-5768-D5C7-AB15-2BA48E6FAD00}" name="Lill, Jennifer Susan" initials="JL" userId="S::LILLJ01@pfizer.com::02a5aada-2335-40a9-87d8-b1cfbadf2366" providerId="AD"/>
  <p188:author id="{F43FB291-5AA1-A1DA-CC4E-AA5E1FF38A7D}" name="Matt Gooding" initials="MG" userId="Matt Gooding" providerId="None"/>
  <p188:author id="{70638AA8-CA27-2CF4-C811-1F02E8A9727F}" name="Akshaya Srinivasan" initials="AS" userId="Akshaya Srinivasan" providerId="None"/>
  <p188:author id="{78654EB8-3D7C-DB95-5643-4E8C0DCCC0A5}" name="Ed Carter" initials="EC" userId="Ed Carter" providerId="None"/>
  <p188:author id="{CDA5C9C4-4B90-DA5B-D040-4ECEF18F58C8}" name="Marcia Gamboa, PhD" initials="MG" userId="Marcia Gamboa, PhD" providerId="None"/>
  <p188:author id="{069438CD-2812-8945-928B-A1C5F54AFB19}" name="Costa, Nuno Miguel Matos" initials="NC" userId="S::COSTAN08@pfizer.com::f9ec4c3f-1b74-445c-ac99-ed265867988a" providerId="AD"/>
  <p188:author id="{AA83D3D6-1CF6-EFE9-D4F4-6E0273B03C48}" name="Martirosyan, Anna" initials="AM" userId="S::AM00405376@astellas.com::5be2eef3-b56a-42c1-99de-d8fdad86c817" providerId="AD"/>
  <p188:author id="{6B35A3E9-3894-9FF7-98CF-344F57F5465A}" name="Mills-Lujan, Kate" initials="MLK" userId="S::A4041188@astellas.com::f7fc475d-f45d-46f5-8572-63b26939afcb" providerId="AD"/>
  <p188:author id="{D1EB22F6-E98B-B8C8-E08A-1E8AC0C9EC2B}" name="Schwarzkopf, Martina" initials="MS" userId="S::SCHWAM29@pfizer.com::0894459c-a51c-46ab-a1d5-d6a59fabba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3F4"/>
    <a:srgbClr val="828282"/>
    <a:srgbClr val="979797"/>
    <a:srgbClr val="C0C0C0"/>
    <a:srgbClr val="D0CECE"/>
    <a:srgbClr val="C3D1EB"/>
    <a:srgbClr val="DAE3F3"/>
    <a:srgbClr val="7F7F7F"/>
    <a:srgbClr val="002557"/>
    <a:srgbClr val="335B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6179" autoAdjust="0"/>
  </p:normalViewPr>
  <p:slideViewPr>
    <p:cSldViewPr snapToGrid="0">
      <p:cViewPr>
        <p:scale>
          <a:sx n="50" d="100"/>
          <a:sy n="50" d="100"/>
        </p:scale>
        <p:origin x="871" y="-123"/>
      </p:cViewPr>
      <p:guideLst>
        <p:guide orient="horz" pos="840"/>
        <p:guide pos="393"/>
        <p:guide orient="horz" pos="550"/>
        <p:guide orient="horz" pos="232"/>
        <p:guide orient="horz" pos="3929"/>
        <p:guide pos="7310"/>
        <p:guide pos="3624"/>
        <p:guide orient="horz" pos="1366"/>
        <p:guide orient="horz" pos="2840"/>
        <p:guide orient="horz" pos="3045"/>
        <p:guide orient="horz" pos="2664"/>
        <p:guide pos="11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c:v>
                </c:pt>
              </c:strCache>
            </c:strRef>
          </c:tx>
          <c:spPr>
            <a:solidFill>
              <a:schemeClr val="accent1"/>
            </a:solidFill>
            <a:ln>
              <a:noFill/>
            </a:ln>
            <a:effectLst/>
          </c:spPr>
          <c:invertIfNegative val="0"/>
          <c:dPt>
            <c:idx val="0"/>
            <c:invertIfNegative val="0"/>
            <c:bubble3D val="0"/>
            <c:spPr>
              <a:solidFill>
                <a:srgbClr val="C3D1EB"/>
              </a:solidFill>
              <a:ln>
                <a:noFill/>
              </a:ln>
              <a:effectLst/>
            </c:spPr>
            <c:extLst>
              <c:ext xmlns:c16="http://schemas.microsoft.com/office/drawing/2014/chart" uri="{C3380CC4-5D6E-409C-BE32-E72D297353CC}">
                <c16:uniqueId val="{00000003-9139-46CA-A713-8A707683AAD4}"/>
              </c:ext>
            </c:extLst>
          </c:dPt>
          <c:dPt>
            <c:idx val="1"/>
            <c:invertIfNegative val="0"/>
            <c:bubble3D val="0"/>
            <c:spPr>
              <a:solidFill>
                <a:srgbClr val="D0CECE"/>
              </a:solidFill>
              <a:ln>
                <a:noFill/>
              </a:ln>
              <a:effectLst/>
            </c:spPr>
            <c:extLst>
              <c:ext xmlns:c16="http://schemas.microsoft.com/office/drawing/2014/chart" uri="{C3380CC4-5D6E-409C-BE32-E72D297353CC}">
                <c16:uniqueId val="{00000005-9139-46CA-A713-8A707683AAD4}"/>
              </c:ext>
            </c:extLst>
          </c:dPt>
          <c:dLbls>
            <c:dLbl>
              <c:idx val="0"/>
              <c:tx>
                <c:rich>
                  <a:bodyPr/>
                  <a:lstStyle/>
                  <a:p>
                    <a:fld id="{4CD2C2D6-5B33-4D1D-B8BB-77B1954F7D04}" type="VALUE">
                      <a:rPr lang="en-US" sz="1400" b="0" smtClean="0">
                        <a:solidFill>
                          <a:schemeClr val="tx1"/>
                        </a:solidFill>
                      </a:rPr>
                      <a:pPr/>
                      <a:t>[VALUE]</a:t>
                    </a:fld>
                    <a:r>
                      <a:rPr lang="en-US" sz="1400" b="0" dirty="0">
                        <a:solidFill>
                          <a:schemeClr val="tx1"/>
                        </a:solidFill>
                      </a:rPr>
                      <a:t>%</a:t>
                    </a:r>
                    <a:r>
                      <a:rPr lang="en-US" sz="1400" b="0" baseline="0" dirty="0">
                        <a:solidFill>
                          <a:schemeClr val="tx1"/>
                        </a:solidFill>
                      </a:rPr>
                      <a:t> </a:t>
                    </a:r>
                    <a:br>
                      <a:rPr lang="en-US" sz="1400" b="0" baseline="0" dirty="0">
                        <a:solidFill>
                          <a:schemeClr val="tx1"/>
                        </a:solidFill>
                      </a:rPr>
                    </a:br>
                    <a:r>
                      <a:rPr lang="en-US" sz="1400" b="0" baseline="0" dirty="0">
                        <a:solidFill>
                          <a:schemeClr val="tx1"/>
                        </a:solidFill>
                      </a:rPr>
                      <a:t>(</a:t>
                    </a:r>
                    <a:r>
                      <a:rPr lang="en-US" sz="1400" b="0" i="0" u="none" strike="noStrike" kern="1200" baseline="0" dirty="0">
                        <a:solidFill>
                          <a:schemeClr val="tx1"/>
                        </a:solidFill>
                      </a:rPr>
                      <a:t>n=162)</a:t>
                    </a:r>
                  </a:p>
                </c:rich>
              </c:tx>
              <c:dLblPos val="ctr"/>
              <c:showLegendKey val="0"/>
              <c:showVal val="1"/>
              <c:showCatName val="0"/>
              <c:showSerName val="0"/>
              <c:showPercent val="0"/>
              <c:showBubbleSize val="0"/>
              <c:extLst>
                <c:ext xmlns:c15="http://schemas.microsoft.com/office/drawing/2012/chart" uri="{CE6537A1-D6FC-4f65-9D91-7224C49458BB}">
                  <c15:layout>
                    <c:manualLayout>
                      <c:w val="0.15550852876142435"/>
                      <c:h val="0.15667955973828793"/>
                    </c:manualLayout>
                  </c15:layout>
                  <c15:dlblFieldTable/>
                  <c15:showDataLabelsRange val="0"/>
                </c:ext>
                <c:ext xmlns:c16="http://schemas.microsoft.com/office/drawing/2014/chart" uri="{C3380CC4-5D6E-409C-BE32-E72D297353CC}">
                  <c16:uniqueId val="{00000003-9139-46CA-A713-8A707683AAD4}"/>
                </c:ext>
              </c:extLst>
            </c:dLbl>
            <c:dLbl>
              <c:idx val="1"/>
              <c:tx>
                <c:rich>
                  <a:bodyPr/>
                  <a:lstStyle/>
                  <a:p>
                    <a:fld id="{C23724C8-D5AD-430E-920A-BA7DAC57C5F9}" type="VALUE">
                      <a:rPr lang="en-US" sz="1400" b="0" smtClean="0">
                        <a:solidFill>
                          <a:schemeClr val="tx1"/>
                        </a:solidFill>
                      </a:rPr>
                      <a:pPr/>
                      <a:t>[VALUE]</a:t>
                    </a:fld>
                    <a:r>
                      <a:rPr lang="en-US" sz="1400" b="0" dirty="0">
                        <a:solidFill>
                          <a:schemeClr val="tx1"/>
                        </a:solidFill>
                      </a:rPr>
                      <a:t>%</a:t>
                    </a:r>
                    <a:r>
                      <a:rPr lang="en-US" sz="1400" b="0" baseline="0" dirty="0">
                        <a:solidFill>
                          <a:schemeClr val="tx1"/>
                        </a:solidFill>
                      </a:rPr>
                      <a:t> </a:t>
                    </a:r>
                    <a:br>
                      <a:rPr lang="en-US" sz="1400" b="0" baseline="0" dirty="0">
                        <a:solidFill>
                          <a:schemeClr val="tx1"/>
                        </a:solidFill>
                      </a:rPr>
                    </a:br>
                    <a:r>
                      <a:rPr lang="en-US" sz="1400" b="0" baseline="0" dirty="0">
                        <a:solidFill>
                          <a:schemeClr val="tx1"/>
                        </a:solidFill>
                      </a:rPr>
                      <a:t>(</a:t>
                    </a:r>
                    <a:r>
                      <a:rPr lang="en-US" sz="1400" b="0" i="0" u="none" strike="noStrike" kern="1200" baseline="0" dirty="0">
                        <a:solidFill>
                          <a:schemeClr val="tx1"/>
                        </a:solidFill>
                      </a:rPr>
                      <a:t>n=131)</a:t>
                    </a:r>
                  </a:p>
                </c:rich>
              </c:tx>
              <c:dLblPos val="ctr"/>
              <c:showLegendKey val="0"/>
              <c:showVal val="1"/>
              <c:showCatName val="0"/>
              <c:showSerName val="0"/>
              <c:showPercent val="0"/>
              <c:showBubbleSize val="0"/>
              <c:extLst>
                <c:ext xmlns:c15="http://schemas.microsoft.com/office/drawing/2012/chart" uri="{CE6537A1-D6FC-4f65-9D91-7224C49458BB}">
                  <c15:layout>
                    <c:manualLayout>
                      <c:w val="0.17873923293445365"/>
                      <c:h val="0.15667955973828793"/>
                    </c:manualLayout>
                  </c15:layout>
                  <c15:dlblFieldTable/>
                  <c15:showDataLabelsRange val="0"/>
                </c:ext>
                <c:ext xmlns:c16="http://schemas.microsoft.com/office/drawing/2014/chart" uri="{C3380CC4-5D6E-409C-BE32-E72D297353CC}">
                  <c16:uniqueId val="{00000005-9139-46CA-A713-8A707683AA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EV+P</c:v>
                </c:pt>
                <c:pt idx="1">
                  <c:v>Chemotherapy</c:v>
                </c:pt>
              </c:strCache>
            </c:strRef>
          </c:cat>
          <c:val>
            <c:numRef>
              <c:f>Sheet1!$B$2:$B$3</c:f>
              <c:numCache>
                <c:formatCode>General</c:formatCode>
                <c:ptCount val="2"/>
                <c:pt idx="0">
                  <c:v>37.1</c:v>
                </c:pt>
                <c:pt idx="1">
                  <c:v>29.7</c:v>
                </c:pt>
              </c:numCache>
            </c:numRef>
          </c:val>
          <c:extLst>
            <c:ext xmlns:c16="http://schemas.microsoft.com/office/drawing/2014/chart" uri="{C3380CC4-5D6E-409C-BE32-E72D297353CC}">
              <c16:uniqueId val="{00000000-9139-46CA-A713-8A707683AAD4}"/>
            </c:ext>
          </c:extLst>
        </c:ser>
        <c:ser>
          <c:idx val="1"/>
          <c:order val="1"/>
          <c:tx>
            <c:strRef>
              <c:f>Sheet1!$C$1</c:f>
              <c:strCache>
                <c:ptCount val="1"/>
                <c:pt idx="0">
                  <c:v>CR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9139-46CA-A713-8A707683AAD4}"/>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6-9139-46CA-A713-8A707683AAD4}"/>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fld id="{3584EE10-51FA-40BE-8624-A6F7FF5183CD}" type="VALUE">
                      <a:rPr lang="en-US" sz="1400" b="0" smtClean="0">
                        <a:solidFill>
                          <a:schemeClr val="bg1"/>
                        </a:solidFill>
                      </a:rPr>
                      <a:pPr>
                        <a:defRPr sz="1200">
                          <a:solidFill>
                            <a:schemeClr val="bg1"/>
                          </a:solidFill>
                        </a:defRPr>
                      </a:pPr>
                      <a:t>[VALUE]</a:t>
                    </a:fld>
                    <a:r>
                      <a:rPr lang="en-US" sz="1400" b="0" dirty="0">
                        <a:solidFill>
                          <a:schemeClr val="bg1"/>
                        </a:solidFill>
                      </a:rPr>
                      <a:t>% </a:t>
                    </a:r>
                  </a:p>
                  <a:p>
                    <a:pPr>
                      <a:defRPr sz="1200">
                        <a:solidFill>
                          <a:schemeClr val="bg1"/>
                        </a:solidFill>
                      </a:defRPr>
                    </a:pPr>
                    <a:r>
                      <a:rPr lang="en-US" sz="1400" b="0" dirty="0">
                        <a:solidFill>
                          <a:schemeClr val="bg1"/>
                        </a:solidFill>
                      </a:rPr>
                      <a:t>(n=133)</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manualLayout>
                      <c:w val="0.1550121533000321"/>
                      <c:h val="0.15667955973828793"/>
                    </c:manualLayout>
                  </c15:layout>
                  <c15:dlblFieldTable/>
                  <c15:showDataLabelsRange val="0"/>
                </c:ext>
                <c:ext xmlns:c16="http://schemas.microsoft.com/office/drawing/2014/chart" uri="{C3380CC4-5D6E-409C-BE32-E72D297353CC}">
                  <c16:uniqueId val="{00000004-9139-46CA-A713-8A707683AAD4}"/>
                </c:ext>
              </c:extLst>
            </c:dLbl>
            <c:dLbl>
              <c:idx val="1"/>
              <c:layout>
                <c:manualLayout>
                  <c:x val="1.7051830421791973E-3"/>
                  <c:y val="1.3588584936401345E-7"/>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fld id="{A34C63B2-0E33-42F0-9D4A-32D647D6E108}" type="VALUE">
                      <a:rPr lang="en-US" sz="1400" b="0" smtClean="0">
                        <a:solidFill>
                          <a:schemeClr val="bg1"/>
                        </a:solidFill>
                      </a:rPr>
                      <a:pPr>
                        <a:defRPr sz="1200">
                          <a:solidFill>
                            <a:schemeClr val="bg1"/>
                          </a:solidFill>
                        </a:defRPr>
                      </a:pPr>
                      <a:t>[VALUE]</a:t>
                    </a:fld>
                    <a:r>
                      <a:rPr lang="en-US" sz="1400" b="0" dirty="0">
                        <a:solidFill>
                          <a:schemeClr val="bg1"/>
                        </a:solidFill>
                      </a:rPr>
                      <a:t>% </a:t>
                    </a:r>
                    <a:br>
                      <a:rPr lang="en-US" sz="1400" b="0" dirty="0">
                        <a:solidFill>
                          <a:schemeClr val="bg1"/>
                        </a:solidFill>
                      </a:rPr>
                    </a:br>
                    <a:r>
                      <a:rPr lang="en-US" sz="1400" b="0" dirty="0">
                        <a:solidFill>
                          <a:schemeClr val="bg1"/>
                        </a:solidFill>
                      </a:rPr>
                      <a:t>(n=64)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7024946650031023"/>
                      <c:h val="0.15667955973828793"/>
                    </c:manualLayout>
                  </c15:layout>
                  <c15:dlblFieldTable/>
                  <c15:showDataLabelsRange val="0"/>
                </c:ext>
                <c:ext xmlns:c16="http://schemas.microsoft.com/office/drawing/2014/chart" uri="{C3380CC4-5D6E-409C-BE32-E72D297353CC}">
                  <c16:uniqueId val="{00000006-9139-46CA-A713-8A707683AA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Sheet1!$E$2:$E$3</c:f>
                <c:numCache>
                  <c:formatCode>General</c:formatCode>
                  <c:ptCount val="2"/>
                  <c:pt idx="0">
                    <c:v>4.4000000000000057</c:v>
                  </c:pt>
                  <c:pt idx="1">
                    <c:v>4.6000000000000014</c:v>
                  </c:pt>
                </c:numCache>
              </c:numRef>
            </c:plus>
            <c:minus>
              <c:numRef>
                <c:f>Sheet1!$F$2:$F$3</c:f>
                <c:numCache>
                  <c:formatCode>General</c:formatCode>
                  <c:ptCount val="2"/>
                  <c:pt idx="0">
                    <c:v>4.7999999999999972</c:v>
                  </c:pt>
                  <c:pt idx="1">
                    <c:v>4.7000000000000028</c:v>
                  </c:pt>
                </c:numCache>
              </c:numRef>
            </c:minus>
            <c:spPr>
              <a:noFill/>
              <a:ln w="9525" cap="flat" cmpd="sng" algn="ctr">
                <a:solidFill>
                  <a:schemeClr val="tx1">
                    <a:lumMod val="65000"/>
                    <a:lumOff val="35000"/>
                  </a:schemeClr>
                </a:solidFill>
                <a:round/>
              </a:ln>
              <a:effectLst/>
            </c:spPr>
          </c:errBars>
          <c:cat>
            <c:strRef>
              <c:f>Sheet1!$A$2:$A$3</c:f>
              <c:strCache>
                <c:ptCount val="2"/>
                <c:pt idx="0">
                  <c:v>EV+P</c:v>
                </c:pt>
                <c:pt idx="1">
                  <c:v>Chemotherapy</c:v>
                </c:pt>
              </c:strCache>
            </c:strRef>
          </c:cat>
          <c:val>
            <c:numRef>
              <c:f>Sheet1!$C$2:$C$3</c:f>
              <c:numCache>
                <c:formatCode>General</c:formatCode>
                <c:ptCount val="2"/>
                <c:pt idx="0">
                  <c:v>30.4</c:v>
                </c:pt>
                <c:pt idx="1">
                  <c:v>14.5</c:v>
                </c:pt>
              </c:numCache>
            </c:numRef>
          </c:val>
          <c:extLst>
            <c:ext xmlns:c16="http://schemas.microsoft.com/office/drawing/2014/chart" uri="{C3380CC4-5D6E-409C-BE32-E72D297353CC}">
              <c16:uniqueId val="{00000001-9139-46CA-A713-8A707683AAD4}"/>
            </c:ext>
          </c:extLst>
        </c:ser>
        <c:dLbls>
          <c:showLegendKey val="0"/>
          <c:showVal val="0"/>
          <c:showCatName val="0"/>
          <c:showSerName val="0"/>
          <c:showPercent val="0"/>
          <c:showBubbleSize val="0"/>
        </c:dLbls>
        <c:gapWidth val="360"/>
        <c:overlap val="100"/>
        <c:axId val="1416495055"/>
        <c:axId val="1416495535"/>
      </c:barChart>
      <c:catAx>
        <c:axId val="1416495055"/>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16495535"/>
        <c:crosses val="autoZero"/>
        <c:auto val="1"/>
        <c:lblAlgn val="ctr"/>
        <c:lblOffset val="100"/>
        <c:noMultiLvlLbl val="0"/>
      </c:catAx>
      <c:valAx>
        <c:axId val="1416495535"/>
        <c:scaling>
          <c:orientation val="minMax"/>
        </c:scaling>
        <c:delete val="0"/>
        <c:axPos val="l"/>
        <c:numFmt formatCode="#,##0" sourceLinked="0"/>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16495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9295135877424"/>
          <c:y val="0.17777474138922467"/>
          <c:w val="0.85600171485497378"/>
          <c:h val="0.66153627237389079"/>
        </c:manualLayout>
      </c:layout>
      <c:barChart>
        <c:barDir val="col"/>
        <c:grouping val="clustered"/>
        <c:varyColors val="0"/>
        <c:ser>
          <c:idx val="0"/>
          <c:order val="0"/>
          <c:tx>
            <c:v>Overall population</c:v>
          </c:tx>
          <c:spPr>
            <a:solidFill>
              <a:schemeClr val="accent6">
                <a:lumMod val="50000"/>
              </a:schemeClr>
            </a:solidFill>
            <a:ln>
              <a:noFill/>
            </a:ln>
            <a:effectLst/>
          </c:spPr>
          <c:invertIfNegative val="0"/>
          <c:dPt>
            <c:idx val="0"/>
            <c:invertIfNegative val="0"/>
            <c:bubble3D val="0"/>
            <c:spPr>
              <a:solidFill>
                <a:srgbClr val="70AD47"/>
              </a:solidFill>
              <a:ln>
                <a:noFill/>
              </a:ln>
              <a:effectLst/>
            </c:spPr>
            <c:extLst>
              <c:ext xmlns:c16="http://schemas.microsoft.com/office/drawing/2014/chart" uri="{C3380CC4-5D6E-409C-BE32-E72D297353CC}">
                <c16:uniqueId val="{00000001-D465-49C5-8562-BF6C0DC08EAB}"/>
              </c:ext>
            </c:extLst>
          </c:dPt>
          <c:dPt>
            <c:idx val="1"/>
            <c:invertIfNegative val="0"/>
            <c:bubble3D val="0"/>
            <c:spPr>
              <a:solidFill>
                <a:srgbClr val="70AD47"/>
              </a:solidFill>
              <a:ln>
                <a:noFill/>
              </a:ln>
              <a:effectLst/>
            </c:spPr>
            <c:extLst>
              <c:ext xmlns:c16="http://schemas.microsoft.com/office/drawing/2014/chart" uri="{C3380CC4-5D6E-409C-BE32-E72D297353CC}">
                <c16:uniqueId val="{00000003-D465-49C5-8562-BF6C0DC08EAB}"/>
              </c:ext>
            </c:extLst>
          </c:dPt>
          <c:dLbls>
            <c:dLbl>
              <c:idx val="0"/>
              <c:tx>
                <c:rich>
                  <a:bodyPr/>
                  <a:lstStyle/>
                  <a:p>
                    <a:r>
                      <a:rPr lang="en-US" b="1" dirty="0"/>
                      <a:t>9</a:t>
                    </a:r>
                    <a:br>
                      <a:rPr lang="en-US" dirty="0"/>
                    </a:br>
                    <a:r>
                      <a:rPr lang="en-US" sz="1100" dirty="0"/>
                      <a:t>(</a:t>
                    </a:r>
                    <a:r>
                      <a:rPr lang="en-US" sz="1100" baseline="0" dirty="0"/>
                      <a:t>1-54)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465-49C5-8562-BF6C0DC08EAB}"/>
                </c:ext>
              </c:extLst>
            </c:dLbl>
            <c:dLbl>
              <c:idx val="1"/>
              <c:tx>
                <c:rich>
                  <a:bodyPr/>
                  <a:lstStyle/>
                  <a:p>
                    <a:r>
                      <a:rPr lang="en-US" b="1" dirty="0">
                        <a:solidFill>
                          <a:schemeClr val="bg1"/>
                        </a:solidFill>
                      </a:rPr>
                      <a:t>11</a:t>
                    </a:r>
                    <a:br>
                      <a:rPr lang="en-US" b="1" dirty="0">
                        <a:solidFill>
                          <a:schemeClr val="bg1"/>
                        </a:solidFill>
                      </a:rPr>
                    </a:br>
                    <a:r>
                      <a:rPr lang="en-US" sz="1100" dirty="0">
                        <a:solidFill>
                          <a:schemeClr val="bg1"/>
                        </a:solidFill>
                      </a:rPr>
                      <a:t>(1-35)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465-49C5-8562-BF6C0DC08EA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(Sheet1!$B$1,Sheet1!$G$1)</c:f>
              <c:strCache>
                <c:ptCount val="2"/>
                <c:pt idx="0">
                  <c:v>EV cycles</c:v>
                </c:pt>
                <c:pt idx="1">
                  <c:v>P cycles</c:v>
                </c:pt>
              </c:strCache>
            </c:strRef>
          </c:cat>
          <c:val>
            <c:numRef>
              <c:f>(Sheet1!$B$2,Sheet1!$G$2)</c:f>
              <c:numCache>
                <c:formatCode>0.0</c:formatCode>
                <c:ptCount val="2"/>
                <c:pt idx="0">
                  <c:v>9</c:v>
                </c:pt>
                <c:pt idx="1">
                  <c:v>11</c:v>
                </c:pt>
              </c:numCache>
            </c:numRef>
          </c:val>
          <c:extLst>
            <c:ext xmlns:c16="http://schemas.microsoft.com/office/drawing/2014/chart" uri="{C3380CC4-5D6E-409C-BE32-E72D297353CC}">
              <c16:uniqueId val="{00000022-D465-49C5-8562-BF6C0DC08EAB}"/>
            </c:ext>
          </c:extLst>
        </c:ser>
        <c:ser>
          <c:idx val="1"/>
          <c:order val="1"/>
          <c:tx>
            <c:v>Patients with CR+PR</c:v>
          </c:tx>
          <c:spPr>
            <a:solidFill>
              <a:srgbClr val="4472C4"/>
            </a:solidFill>
            <a:ln>
              <a:noFill/>
            </a:ln>
            <a:effectLst/>
          </c:spPr>
          <c:invertIfNegative val="0"/>
          <c:dPt>
            <c:idx val="0"/>
            <c:invertIfNegative val="0"/>
            <c:bubble3D val="0"/>
            <c:spPr>
              <a:solidFill>
                <a:srgbClr val="4472C4"/>
              </a:solidFill>
              <a:ln>
                <a:noFill/>
              </a:ln>
              <a:effectLst/>
            </c:spPr>
            <c:extLst>
              <c:ext xmlns:c16="http://schemas.microsoft.com/office/drawing/2014/chart" uri="{C3380CC4-5D6E-409C-BE32-E72D297353CC}">
                <c16:uniqueId val="{00000024-D465-49C5-8562-BF6C0DC08EAB}"/>
              </c:ext>
            </c:extLst>
          </c:dPt>
          <c:dPt>
            <c:idx val="1"/>
            <c:invertIfNegative val="0"/>
            <c:bubble3D val="0"/>
            <c:spPr>
              <a:solidFill>
                <a:srgbClr val="4472C4"/>
              </a:solidFill>
              <a:ln>
                <a:noFill/>
              </a:ln>
              <a:effectLst/>
            </c:spPr>
            <c:extLst>
              <c:ext xmlns:c16="http://schemas.microsoft.com/office/drawing/2014/chart" uri="{C3380CC4-5D6E-409C-BE32-E72D297353CC}">
                <c16:uniqueId val="{00000026-D465-49C5-8562-BF6C0DC08EAB}"/>
              </c:ext>
            </c:extLst>
          </c:dPt>
          <c:dLbls>
            <c:dLbl>
              <c:idx val="0"/>
              <c:tx>
                <c:rich>
                  <a:bodyPr/>
                  <a:lstStyle/>
                  <a:p>
                    <a:r>
                      <a:rPr lang="en-US" sz="1200" b="1" dirty="0"/>
                      <a:t>12</a:t>
                    </a:r>
                    <a:br>
                      <a:rPr lang="en-US" sz="1200" b="1" dirty="0"/>
                    </a:br>
                    <a:r>
                      <a:rPr lang="en-US" sz="1100" dirty="0"/>
                      <a:t>(1-54)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D465-49C5-8562-BF6C0DC08EAB}"/>
                </c:ext>
              </c:extLst>
            </c:dLbl>
            <c:dLbl>
              <c:idx val="1"/>
              <c:tx>
                <c:rich>
                  <a:bodyPr/>
                  <a:lstStyle/>
                  <a:p>
                    <a:r>
                      <a:rPr lang="en-US" b="1" dirty="0"/>
                      <a:t>17</a:t>
                    </a:r>
                    <a:br>
                      <a:rPr lang="en-US" b="1" dirty="0"/>
                    </a:br>
                    <a:r>
                      <a:rPr lang="en-US" sz="1100" dirty="0"/>
                      <a:t>(1-35)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D465-49C5-8562-BF6C0DC08EA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(Sheet1!$B$1,Sheet1!$G$1)</c:f>
              <c:strCache>
                <c:ptCount val="2"/>
                <c:pt idx="0">
                  <c:v>EV cycles</c:v>
                </c:pt>
                <c:pt idx="1">
                  <c:v>P cycles</c:v>
                </c:pt>
              </c:strCache>
            </c:strRef>
          </c:cat>
          <c:val>
            <c:numRef>
              <c:f>(Sheet1!$B$3,Sheet1!$G$3)</c:f>
              <c:numCache>
                <c:formatCode>0.0</c:formatCode>
                <c:ptCount val="2"/>
                <c:pt idx="0">
                  <c:v>12</c:v>
                </c:pt>
                <c:pt idx="1">
                  <c:v>17</c:v>
                </c:pt>
              </c:numCache>
            </c:numRef>
          </c:val>
          <c:extLst>
            <c:ext xmlns:c16="http://schemas.microsoft.com/office/drawing/2014/chart" uri="{C3380CC4-5D6E-409C-BE32-E72D297353CC}">
              <c16:uniqueId val="{00000047-D465-49C5-8562-BF6C0DC08EAB}"/>
            </c:ext>
          </c:extLst>
        </c:ser>
        <c:ser>
          <c:idx val="2"/>
          <c:order val="2"/>
          <c:tx>
            <c:strRef>
              <c:f>Sheet1!$A$4</c:f>
              <c:strCache>
                <c:ptCount val="1"/>
                <c:pt idx="0">
                  <c:v>CR</c:v>
                </c:pt>
              </c:strCache>
            </c:strRef>
          </c:tx>
          <c:spPr>
            <a:gradFill flip="none" rotWithShape="1">
              <a:gsLst>
                <a:gs pos="0">
                  <a:schemeClr val="accent1">
                    <a:lumMod val="75000"/>
                  </a:schemeClr>
                </a:gs>
                <a:gs pos="23000">
                  <a:schemeClr val="accent1">
                    <a:lumMod val="89000"/>
                  </a:schemeClr>
                </a:gs>
                <a:gs pos="69000">
                  <a:schemeClr val="accent1">
                    <a:lumMod val="75000"/>
                  </a:schemeClr>
                </a:gs>
                <a:gs pos="97000">
                  <a:schemeClr val="accent1">
                    <a:lumMod val="50000"/>
                  </a:schemeClr>
                </a:gs>
              </a:gsLst>
              <a:lin ang="10800000" scaled="1"/>
              <a:tileRect/>
            </a:gradFill>
            <a:ln>
              <a:noFill/>
            </a:ln>
            <a:effectLst/>
          </c:spPr>
          <c:invertIfNegative val="0"/>
          <c:dLbls>
            <c:dLbl>
              <c:idx val="0"/>
              <c:tx>
                <c:rich>
                  <a:bodyPr/>
                  <a:lstStyle/>
                  <a:p>
                    <a:r>
                      <a:rPr lang="en-US" b="1" dirty="0"/>
                      <a:t>13</a:t>
                    </a:r>
                  </a:p>
                  <a:p>
                    <a:r>
                      <a:rPr lang="en-US" sz="1100" dirty="0"/>
                      <a:t>(1-50)</a:t>
                    </a:r>
                    <a:endParaRPr lang="en-US" sz="1200"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89-4F76-9EBA-ED4C494A8936}"/>
                </c:ext>
              </c:extLst>
            </c:dLbl>
            <c:dLbl>
              <c:idx val="1"/>
              <c:tx>
                <c:rich>
                  <a:bodyPr/>
                  <a:lstStyle/>
                  <a:p>
                    <a:r>
                      <a:rPr lang="en-US" b="1"/>
                      <a:t>27</a:t>
                    </a:r>
                  </a:p>
                  <a:p>
                    <a:r>
                      <a:rPr lang="en-US" sz="1100"/>
                      <a:t>(1-35)</a:t>
                    </a:r>
                    <a:endParaRPr lang="en-US" sz="1100"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989-4F76-9EBA-ED4C494A89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(Sheet1!$B$1,Sheet1!$G$1)</c:f>
              <c:strCache>
                <c:ptCount val="2"/>
                <c:pt idx="0">
                  <c:v>EV cycles</c:v>
                </c:pt>
                <c:pt idx="1">
                  <c:v>P cycles</c:v>
                </c:pt>
              </c:strCache>
            </c:strRef>
          </c:cat>
          <c:val>
            <c:numRef>
              <c:f>(Sheet1!$B$4,Sheet1!$G$4)</c:f>
              <c:numCache>
                <c:formatCode>0.0</c:formatCode>
                <c:ptCount val="2"/>
                <c:pt idx="0">
                  <c:v>13</c:v>
                </c:pt>
                <c:pt idx="1">
                  <c:v>27</c:v>
                </c:pt>
              </c:numCache>
            </c:numRef>
          </c:val>
          <c:extLst>
            <c:ext xmlns:c16="http://schemas.microsoft.com/office/drawing/2014/chart" uri="{C3380CC4-5D6E-409C-BE32-E72D297353CC}">
              <c16:uniqueId val="{00000000-8989-4F76-9EBA-ED4C494A8936}"/>
            </c:ext>
          </c:extLst>
        </c:ser>
        <c:dLbls>
          <c:dLblPos val="ctr"/>
          <c:showLegendKey val="0"/>
          <c:showVal val="1"/>
          <c:showCatName val="0"/>
          <c:showSerName val="0"/>
          <c:showPercent val="0"/>
          <c:showBubbleSize val="0"/>
        </c:dLbls>
        <c:gapWidth val="38"/>
        <c:axId val="443785728"/>
        <c:axId val="443779968"/>
      </c:barChart>
      <c:catAx>
        <c:axId val="443785728"/>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3779968"/>
        <c:crosses val="autoZero"/>
        <c:auto val="1"/>
        <c:lblAlgn val="ctr"/>
        <c:lblOffset val="0"/>
        <c:noMultiLvlLbl val="0"/>
      </c:catAx>
      <c:valAx>
        <c:axId val="443779968"/>
        <c:scaling>
          <c:orientation val="minMax"/>
          <c:max val="28"/>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t>Median cycles </a:t>
                </a:r>
                <a:r>
                  <a:rPr lang="en-US" sz="1400" b="0" dirty="0"/>
                  <a:t>(range)</a:t>
                </a:r>
              </a:p>
            </c:rich>
          </c:tx>
          <c:layout>
            <c:manualLayout>
              <c:xMode val="edge"/>
              <c:yMode val="edge"/>
              <c:x val="0"/>
              <c:y val="0.1611590463929326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Black]#,##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37857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82814579390126E-2"/>
          <c:y val="4.1025712703745928E-2"/>
          <c:w val="0.94260319139678961"/>
          <c:h val="0.86050563126056046"/>
        </c:manualLayout>
      </c:layout>
      <c:barChart>
        <c:barDir val="col"/>
        <c:grouping val="stacked"/>
        <c:varyColors val="0"/>
        <c:ser>
          <c:idx val="0"/>
          <c:order val="0"/>
          <c:spPr>
            <a:solidFill>
              <a:srgbClr val="4472C4"/>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E084-4202-ADD1-052CE639AD6B}"/>
              </c:ext>
            </c:extLst>
          </c:dPt>
          <c:dPt>
            <c:idx val="1"/>
            <c:invertIfNegative val="0"/>
            <c:bubble3D val="0"/>
            <c:spPr>
              <a:solidFill>
                <a:srgbClr val="4472C4"/>
              </a:solidFill>
              <a:ln>
                <a:noFill/>
              </a:ln>
              <a:effectLst/>
            </c:spPr>
            <c:extLst>
              <c:ext xmlns:c16="http://schemas.microsoft.com/office/drawing/2014/chart" uri="{C3380CC4-5D6E-409C-BE32-E72D297353CC}">
                <c16:uniqueId val="{00000003-E084-4202-ADD1-052CE639AD6B}"/>
              </c:ext>
            </c:extLst>
          </c:dPt>
          <c:dPt>
            <c:idx val="3"/>
            <c:invertIfNegative val="0"/>
            <c:bubble3D val="0"/>
            <c:spPr>
              <a:solidFill>
                <a:srgbClr val="70AD47"/>
              </a:solidFill>
              <a:ln>
                <a:noFill/>
              </a:ln>
              <a:effectLst/>
            </c:spPr>
            <c:extLst>
              <c:ext xmlns:c16="http://schemas.microsoft.com/office/drawing/2014/chart" uri="{C3380CC4-5D6E-409C-BE32-E72D297353CC}">
                <c16:uniqueId val="{00000005-E084-4202-ADD1-052CE639AD6B}"/>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E084-4202-ADD1-052CE639AD6B}"/>
              </c:ext>
            </c:extLst>
          </c:dPt>
          <c:dPt>
            <c:idx val="7"/>
            <c:invertIfNegative val="0"/>
            <c:bubble3D val="0"/>
            <c:spPr>
              <a:solidFill>
                <a:srgbClr val="4472C4"/>
              </a:solidFill>
              <a:ln>
                <a:noFill/>
              </a:ln>
              <a:effectLst/>
            </c:spPr>
            <c:extLst>
              <c:ext xmlns:c16="http://schemas.microsoft.com/office/drawing/2014/chart" uri="{C3380CC4-5D6E-409C-BE32-E72D297353CC}">
                <c16:uniqueId val="{0000000B-E084-4202-ADD1-052CE639AD6B}"/>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D-E084-4202-ADD1-052CE639AD6B}"/>
              </c:ext>
            </c:extLst>
          </c:dPt>
          <c:dPt>
            <c:idx val="10"/>
            <c:invertIfNegative val="0"/>
            <c:bubble3D val="0"/>
            <c:spPr>
              <a:solidFill>
                <a:srgbClr val="4472C4"/>
              </a:solidFill>
              <a:ln>
                <a:noFill/>
              </a:ln>
              <a:effectLst/>
            </c:spPr>
            <c:extLst>
              <c:ext xmlns:c16="http://schemas.microsoft.com/office/drawing/2014/chart" uri="{C3380CC4-5D6E-409C-BE32-E72D297353CC}">
                <c16:uniqueId val="{0000000F-E084-4202-ADD1-052CE639AD6B}"/>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11-E084-4202-ADD1-052CE639AD6B}"/>
              </c:ext>
            </c:extLst>
          </c:dPt>
          <c:dPt>
            <c:idx val="13"/>
            <c:invertIfNegative val="0"/>
            <c:bubble3D val="0"/>
            <c:spPr>
              <a:solidFill>
                <a:srgbClr val="4472C4"/>
              </a:solidFill>
              <a:ln>
                <a:noFill/>
              </a:ln>
              <a:effectLst/>
            </c:spPr>
            <c:extLst>
              <c:ext xmlns:c16="http://schemas.microsoft.com/office/drawing/2014/chart" uri="{C3380CC4-5D6E-409C-BE32-E72D297353CC}">
                <c16:uniqueId val="{00000013-E084-4202-ADD1-052CE639AD6B}"/>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22-E084-4202-ADD1-052CE639AD6B}"/>
              </c:ext>
            </c:extLst>
          </c:dPt>
          <c:dPt>
            <c:idx val="16"/>
            <c:invertIfNegative val="0"/>
            <c:bubble3D val="0"/>
            <c:spPr>
              <a:solidFill>
                <a:srgbClr val="4472C4"/>
              </a:solidFill>
              <a:ln>
                <a:noFill/>
              </a:ln>
              <a:effectLst/>
            </c:spPr>
            <c:extLst>
              <c:ext xmlns:c16="http://schemas.microsoft.com/office/drawing/2014/chart" uri="{C3380CC4-5D6E-409C-BE32-E72D297353CC}">
                <c16:uniqueId val="{00000015-6F9D-4214-A727-B1CA87740170}"/>
              </c:ext>
            </c:extLst>
          </c:dPt>
          <c:dPt>
            <c:idx val="18"/>
            <c:invertIfNegative val="0"/>
            <c:bubble3D val="0"/>
            <c:spPr>
              <a:solidFill>
                <a:schemeClr val="accent6"/>
              </a:solidFill>
              <a:ln>
                <a:noFill/>
              </a:ln>
              <a:effectLst/>
            </c:spPr>
            <c:extLst>
              <c:ext xmlns:c16="http://schemas.microsoft.com/office/drawing/2014/chart" uri="{C3380CC4-5D6E-409C-BE32-E72D297353CC}">
                <c16:uniqueId val="{00000017-E084-4202-ADD1-052CE639AD6B}"/>
              </c:ext>
            </c:extLst>
          </c:dPt>
          <c:dPt>
            <c:idx val="19"/>
            <c:invertIfNegative val="0"/>
            <c:bubble3D val="0"/>
            <c:spPr>
              <a:solidFill>
                <a:srgbClr val="4472C4"/>
              </a:solidFill>
              <a:ln>
                <a:noFill/>
              </a:ln>
              <a:effectLst/>
            </c:spPr>
            <c:extLst>
              <c:ext xmlns:c16="http://schemas.microsoft.com/office/drawing/2014/chart" uri="{C3380CC4-5D6E-409C-BE32-E72D297353CC}">
                <c16:uniqueId val="{00000019-E084-4202-ADD1-052CE639AD6B}"/>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1B-E084-4202-ADD1-052CE639AD6B}"/>
              </c:ext>
            </c:extLst>
          </c:dPt>
          <c:dPt>
            <c:idx val="22"/>
            <c:invertIfNegative val="0"/>
            <c:bubble3D val="0"/>
            <c:spPr>
              <a:solidFill>
                <a:srgbClr val="4472C4"/>
              </a:solidFill>
              <a:ln>
                <a:noFill/>
              </a:ln>
              <a:effectLst/>
            </c:spPr>
            <c:extLst>
              <c:ext xmlns:c16="http://schemas.microsoft.com/office/drawing/2014/chart" uri="{C3380CC4-5D6E-409C-BE32-E72D297353CC}">
                <c16:uniqueId val="{0000001D-E084-4202-ADD1-052CE639AD6B}"/>
              </c:ext>
            </c:extLst>
          </c:dPt>
          <c:dPt>
            <c:idx val="24"/>
            <c:invertIfNegative val="0"/>
            <c:bubble3D val="0"/>
            <c:spPr>
              <a:solidFill>
                <a:schemeClr val="accent6"/>
              </a:solidFill>
              <a:ln>
                <a:noFill/>
              </a:ln>
              <a:effectLst/>
            </c:spPr>
            <c:extLst>
              <c:ext xmlns:c16="http://schemas.microsoft.com/office/drawing/2014/chart" uri="{C3380CC4-5D6E-409C-BE32-E72D297353CC}">
                <c16:uniqueId val="{0000001F-E084-4202-ADD1-052CE639AD6B}"/>
              </c:ext>
            </c:extLst>
          </c:dPt>
          <c:dPt>
            <c:idx val="25"/>
            <c:invertIfNegative val="0"/>
            <c:bubble3D val="0"/>
            <c:spPr>
              <a:solidFill>
                <a:srgbClr val="4472C4"/>
              </a:solidFill>
              <a:ln>
                <a:noFill/>
              </a:ln>
              <a:effectLst/>
            </c:spPr>
            <c:extLst>
              <c:ext xmlns:c16="http://schemas.microsoft.com/office/drawing/2014/chart" uri="{C3380CC4-5D6E-409C-BE32-E72D297353CC}">
                <c16:uniqueId val="{00000021-E084-4202-ADD1-052CE639AD6B}"/>
              </c:ext>
            </c:extLst>
          </c:dPt>
          <c:dLbls>
            <c:dLbl>
              <c:idx val="15"/>
              <c:delete val="1"/>
              <c:extLst>
                <c:ext xmlns:c15="http://schemas.microsoft.com/office/drawing/2012/chart" uri="{CE6537A1-D6FC-4f65-9D91-7224C49458BB}"/>
                <c:ext xmlns:c16="http://schemas.microsoft.com/office/drawing/2014/chart" uri="{C3380CC4-5D6E-409C-BE32-E72D297353CC}">
                  <c16:uniqueId val="{00000022-E084-4202-ADD1-052CE639AD6B}"/>
                </c:ext>
              </c:extLst>
            </c:dLbl>
            <c:dLbl>
              <c:idx val="16"/>
              <c:delete val="1"/>
              <c:extLst>
                <c:ext xmlns:c15="http://schemas.microsoft.com/office/drawing/2012/chart" uri="{CE6537A1-D6FC-4f65-9D91-7224C49458BB}"/>
                <c:ext xmlns:c16="http://schemas.microsoft.com/office/drawing/2014/chart" uri="{C3380CC4-5D6E-409C-BE32-E72D297353CC}">
                  <c16:uniqueId val="{00000015-6F9D-4214-A727-B1CA87740170}"/>
                </c:ext>
              </c:extLst>
            </c:dLbl>
            <c:dLbl>
              <c:idx val="18"/>
              <c:delete val="1"/>
              <c:extLst>
                <c:ext xmlns:c15="http://schemas.microsoft.com/office/drawing/2012/chart" uri="{CE6537A1-D6FC-4f65-9D91-7224C49458BB}"/>
                <c:ext xmlns:c16="http://schemas.microsoft.com/office/drawing/2014/chart" uri="{C3380CC4-5D6E-409C-BE32-E72D297353CC}">
                  <c16:uniqueId val="{00000017-E084-4202-ADD1-052CE639AD6B}"/>
                </c:ext>
              </c:extLst>
            </c:dLbl>
            <c:dLbl>
              <c:idx val="19"/>
              <c:delete val="1"/>
              <c:extLst>
                <c:ext xmlns:c15="http://schemas.microsoft.com/office/drawing/2012/chart" uri="{CE6537A1-D6FC-4f65-9D91-7224C49458BB}"/>
                <c:ext xmlns:c16="http://schemas.microsoft.com/office/drawing/2014/chart" uri="{C3380CC4-5D6E-409C-BE32-E72D297353CC}">
                  <c16:uniqueId val="{00000019-E084-4202-ADD1-052CE639AD6B}"/>
                </c:ext>
              </c:extLst>
            </c:dLbl>
            <c:dLbl>
              <c:idx val="21"/>
              <c:delete val="1"/>
              <c:extLst>
                <c:ext xmlns:c15="http://schemas.microsoft.com/office/drawing/2012/chart" uri="{CE6537A1-D6FC-4f65-9D91-7224C49458BB}"/>
                <c:ext xmlns:c16="http://schemas.microsoft.com/office/drawing/2014/chart" uri="{C3380CC4-5D6E-409C-BE32-E72D297353CC}">
                  <c16:uniqueId val="{0000001B-E084-4202-ADD1-052CE639AD6B}"/>
                </c:ext>
              </c:extLst>
            </c:dLbl>
            <c:dLbl>
              <c:idx val="22"/>
              <c:delete val="1"/>
              <c:extLst>
                <c:ext xmlns:c15="http://schemas.microsoft.com/office/drawing/2012/chart" uri="{CE6537A1-D6FC-4f65-9D91-7224C49458BB}"/>
                <c:ext xmlns:c16="http://schemas.microsoft.com/office/drawing/2014/chart" uri="{C3380CC4-5D6E-409C-BE32-E72D297353CC}">
                  <c16:uniqueId val="{0000001D-E084-4202-ADD1-052CE639AD6B}"/>
                </c:ext>
              </c:extLst>
            </c:dLbl>
            <c:dLbl>
              <c:idx val="24"/>
              <c:delete val="1"/>
              <c:extLst>
                <c:ext xmlns:c15="http://schemas.microsoft.com/office/drawing/2012/chart" uri="{CE6537A1-D6FC-4f65-9D91-7224C49458BB}"/>
                <c:ext xmlns:c16="http://schemas.microsoft.com/office/drawing/2014/chart" uri="{C3380CC4-5D6E-409C-BE32-E72D297353CC}">
                  <c16:uniqueId val="{0000001F-E084-4202-ADD1-052CE639AD6B}"/>
                </c:ext>
              </c:extLst>
            </c:dLbl>
            <c:dLbl>
              <c:idx val="25"/>
              <c:delete val="1"/>
              <c:extLst>
                <c:ext xmlns:c15="http://schemas.microsoft.com/office/drawing/2012/chart" uri="{CE6537A1-D6FC-4f65-9D91-7224C49458BB}"/>
                <c:ext xmlns:c16="http://schemas.microsoft.com/office/drawing/2014/chart" uri="{C3380CC4-5D6E-409C-BE32-E72D297353CC}">
                  <c16:uniqueId val="{00000021-E084-4202-ADD1-052CE639AD6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Sheet1!$B$2:$B$27</c:f>
              <c:numCache>
                <c:formatCode>0.0</c:formatCode>
                <c:ptCount val="26"/>
                <c:pt idx="0">
                  <c:v>4.8</c:v>
                </c:pt>
                <c:pt idx="1">
                  <c:v>6.4</c:v>
                </c:pt>
                <c:pt idx="3">
                  <c:v>3.2</c:v>
                </c:pt>
                <c:pt idx="4">
                  <c:v>4.0999999999999996</c:v>
                </c:pt>
                <c:pt idx="6">
                  <c:v>15.2</c:v>
                </c:pt>
                <c:pt idx="7">
                  <c:v>17.3</c:v>
                </c:pt>
                <c:pt idx="9">
                  <c:v>3.2</c:v>
                </c:pt>
                <c:pt idx="10">
                  <c:v>3.4</c:v>
                </c:pt>
                <c:pt idx="12">
                  <c:v>6.4</c:v>
                </c:pt>
                <c:pt idx="13">
                  <c:v>7.5</c:v>
                </c:pt>
                <c:pt idx="15">
                  <c:v>0</c:v>
                </c:pt>
                <c:pt idx="16">
                  <c:v>0</c:v>
                </c:pt>
                <c:pt idx="18">
                  <c:v>0</c:v>
                </c:pt>
                <c:pt idx="19">
                  <c:v>0</c:v>
                </c:pt>
                <c:pt idx="21">
                  <c:v>0</c:v>
                </c:pt>
                <c:pt idx="22">
                  <c:v>0</c:v>
                </c:pt>
                <c:pt idx="24">
                  <c:v>0</c:v>
                </c:pt>
                <c:pt idx="25">
                  <c:v>0</c:v>
                </c:pt>
              </c:numCache>
            </c:numRef>
          </c:val>
          <c:extLst>
            <c:ext xmlns:c16="http://schemas.microsoft.com/office/drawing/2014/chart" uri="{C3380CC4-5D6E-409C-BE32-E72D297353CC}">
              <c16:uniqueId val="{00000023-E084-4202-ADD1-052CE639AD6B}"/>
            </c:ext>
          </c:extLst>
        </c:ser>
        <c:ser>
          <c:idx val="1"/>
          <c:order val="1"/>
          <c:spPr>
            <a:solidFill>
              <a:srgbClr val="CACFE6"/>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5-E084-4202-ADD1-052CE639AD6B}"/>
              </c:ext>
            </c:extLst>
          </c:dPt>
          <c:dPt>
            <c:idx val="1"/>
            <c:invertIfNegative val="0"/>
            <c:bubble3D val="0"/>
            <c:spPr>
              <a:solidFill>
                <a:srgbClr val="CACFE6"/>
              </a:solidFill>
              <a:ln>
                <a:noFill/>
              </a:ln>
              <a:effectLst/>
            </c:spPr>
            <c:extLst>
              <c:ext xmlns:c16="http://schemas.microsoft.com/office/drawing/2014/chart" uri="{C3380CC4-5D6E-409C-BE32-E72D297353CC}">
                <c16:uniqueId val="{00000027-E084-4202-ADD1-052CE639AD6B}"/>
              </c:ext>
            </c:extLst>
          </c:dPt>
          <c:dPt>
            <c:idx val="3"/>
            <c:invertIfNegative val="0"/>
            <c:bubble3D val="0"/>
            <c:spPr>
              <a:solidFill>
                <a:srgbClr val="C5E0B4"/>
              </a:solidFill>
              <a:ln>
                <a:noFill/>
              </a:ln>
              <a:effectLst/>
            </c:spPr>
            <c:extLst>
              <c:ext xmlns:c16="http://schemas.microsoft.com/office/drawing/2014/chart" uri="{C3380CC4-5D6E-409C-BE32-E72D297353CC}">
                <c16:uniqueId val="{00000029-E084-4202-ADD1-052CE639AD6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D-E084-4202-ADD1-052CE639AD6B}"/>
              </c:ext>
            </c:extLst>
          </c:dPt>
          <c:dPt>
            <c:idx val="7"/>
            <c:invertIfNegative val="0"/>
            <c:bubble3D val="0"/>
            <c:spPr>
              <a:solidFill>
                <a:srgbClr val="CACFE6"/>
              </a:solidFill>
              <a:ln>
                <a:noFill/>
              </a:ln>
              <a:effectLst/>
            </c:spPr>
            <c:extLst>
              <c:ext xmlns:c16="http://schemas.microsoft.com/office/drawing/2014/chart" uri="{C3380CC4-5D6E-409C-BE32-E72D297353CC}">
                <c16:uniqueId val="{0000002F-E084-4202-ADD1-052CE639AD6B}"/>
              </c:ext>
            </c:extLst>
          </c:dPt>
          <c:dPt>
            <c:idx val="9"/>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1-E084-4202-ADD1-052CE639AD6B}"/>
              </c:ext>
            </c:extLst>
          </c:dPt>
          <c:dPt>
            <c:idx val="10"/>
            <c:invertIfNegative val="0"/>
            <c:bubble3D val="0"/>
            <c:spPr>
              <a:solidFill>
                <a:srgbClr val="CACFE6"/>
              </a:solidFill>
              <a:ln>
                <a:noFill/>
              </a:ln>
              <a:effectLst/>
            </c:spPr>
            <c:extLst>
              <c:ext xmlns:c16="http://schemas.microsoft.com/office/drawing/2014/chart" uri="{C3380CC4-5D6E-409C-BE32-E72D297353CC}">
                <c16:uniqueId val="{00000033-E084-4202-ADD1-052CE639AD6B}"/>
              </c:ext>
            </c:extLst>
          </c:dPt>
          <c:dPt>
            <c:idx val="1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5-E084-4202-ADD1-052CE639AD6B}"/>
              </c:ext>
            </c:extLst>
          </c:dPt>
          <c:dPt>
            <c:idx val="13"/>
            <c:invertIfNegative val="0"/>
            <c:bubble3D val="0"/>
            <c:spPr>
              <a:solidFill>
                <a:srgbClr val="CACFE6"/>
              </a:solidFill>
              <a:ln>
                <a:noFill/>
              </a:ln>
              <a:effectLst/>
            </c:spPr>
            <c:extLst>
              <c:ext xmlns:c16="http://schemas.microsoft.com/office/drawing/2014/chart" uri="{C3380CC4-5D6E-409C-BE32-E72D297353CC}">
                <c16:uniqueId val="{00000037-E084-4202-ADD1-052CE639AD6B}"/>
              </c:ext>
            </c:extLst>
          </c:dPt>
          <c:dPt>
            <c:idx val="1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9-E084-4202-ADD1-052CE639AD6B}"/>
              </c:ext>
            </c:extLst>
          </c:dPt>
          <c:dPt>
            <c:idx val="16"/>
            <c:invertIfNegative val="0"/>
            <c:bubble3D val="0"/>
            <c:spPr>
              <a:solidFill>
                <a:srgbClr val="CACFE6"/>
              </a:solidFill>
              <a:ln>
                <a:noFill/>
              </a:ln>
              <a:effectLst/>
            </c:spPr>
            <c:extLst>
              <c:ext xmlns:c16="http://schemas.microsoft.com/office/drawing/2014/chart" uri="{C3380CC4-5D6E-409C-BE32-E72D297353CC}">
                <c16:uniqueId val="{0000003B-E084-4202-ADD1-052CE639AD6B}"/>
              </c:ext>
            </c:extLst>
          </c:dPt>
          <c:dPt>
            <c:idx val="18"/>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D-E084-4202-ADD1-052CE639AD6B}"/>
              </c:ext>
            </c:extLst>
          </c:dPt>
          <c:dPt>
            <c:idx val="19"/>
            <c:invertIfNegative val="0"/>
            <c:bubble3D val="0"/>
            <c:spPr>
              <a:solidFill>
                <a:srgbClr val="CACFE6"/>
              </a:solidFill>
              <a:ln>
                <a:noFill/>
              </a:ln>
              <a:effectLst/>
            </c:spPr>
            <c:extLst>
              <c:ext xmlns:c16="http://schemas.microsoft.com/office/drawing/2014/chart" uri="{C3380CC4-5D6E-409C-BE32-E72D297353CC}">
                <c16:uniqueId val="{0000003F-E084-4202-ADD1-052CE639AD6B}"/>
              </c:ext>
            </c:extLst>
          </c:dPt>
          <c:dPt>
            <c:idx val="2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41-E084-4202-ADD1-052CE639AD6B}"/>
              </c:ext>
            </c:extLst>
          </c:dPt>
          <c:dPt>
            <c:idx val="22"/>
            <c:invertIfNegative val="0"/>
            <c:bubble3D val="0"/>
            <c:spPr>
              <a:solidFill>
                <a:srgbClr val="CACFE6"/>
              </a:solidFill>
              <a:ln>
                <a:noFill/>
              </a:ln>
              <a:effectLst/>
            </c:spPr>
            <c:extLst>
              <c:ext xmlns:c16="http://schemas.microsoft.com/office/drawing/2014/chart" uri="{C3380CC4-5D6E-409C-BE32-E72D297353CC}">
                <c16:uniqueId val="{00000043-E084-4202-ADD1-052CE639AD6B}"/>
              </c:ext>
            </c:extLst>
          </c:dPt>
          <c:dPt>
            <c:idx val="2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45-E084-4202-ADD1-052CE639AD6B}"/>
              </c:ext>
            </c:extLst>
          </c:dPt>
          <c:dPt>
            <c:idx val="25"/>
            <c:invertIfNegative val="0"/>
            <c:bubble3D val="0"/>
            <c:spPr>
              <a:solidFill>
                <a:srgbClr val="CACFE6"/>
              </a:solidFill>
              <a:ln>
                <a:noFill/>
              </a:ln>
              <a:effectLst/>
            </c:spPr>
            <c:extLst>
              <c:ext xmlns:c16="http://schemas.microsoft.com/office/drawing/2014/chart" uri="{C3380CC4-5D6E-409C-BE32-E72D297353CC}">
                <c16:uniqueId val="{00000047-E084-4202-ADD1-052CE639AD6B}"/>
              </c:ext>
            </c:extLst>
          </c:dPt>
          <c:dLbls>
            <c:dLbl>
              <c:idx val="12"/>
              <c:layout>
                <c:manualLayout>
                  <c:x val="-8.7926590074182881E-17"/>
                  <c:y val="-3.18090469155996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E084-4202-ADD1-052CE639AD6B}"/>
                </c:ext>
              </c:extLst>
            </c:dLbl>
            <c:dLbl>
              <c:idx val="13"/>
              <c:layout>
                <c:manualLayout>
                  <c:x val="-8.7926590074182881E-17"/>
                  <c:y val="-3.98710896519736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E084-4202-ADD1-052CE639AD6B}"/>
                </c:ext>
              </c:extLst>
            </c:dLbl>
            <c:dLbl>
              <c:idx val="15"/>
              <c:delete val="1"/>
              <c:extLst>
                <c:ext xmlns:c15="http://schemas.microsoft.com/office/drawing/2012/chart" uri="{CE6537A1-D6FC-4f65-9D91-7224C49458BB}"/>
                <c:ext xmlns:c16="http://schemas.microsoft.com/office/drawing/2014/chart" uri="{C3380CC4-5D6E-409C-BE32-E72D297353CC}">
                  <c16:uniqueId val="{00000039-E084-4202-ADD1-052CE639AD6B}"/>
                </c:ext>
              </c:extLst>
            </c:dLbl>
            <c:dLbl>
              <c:idx val="16"/>
              <c:delete val="1"/>
              <c:extLst>
                <c:ext xmlns:c15="http://schemas.microsoft.com/office/drawing/2012/chart" uri="{CE6537A1-D6FC-4f65-9D91-7224C49458BB}"/>
                <c:ext xmlns:c16="http://schemas.microsoft.com/office/drawing/2014/chart" uri="{C3380CC4-5D6E-409C-BE32-E72D297353CC}">
                  <c16:uniqueId val="{0000003B-E084-4202-ADD1-052CE639AD6B}"/>
                </c:ext>
              </c:extLst>
            </c:dLbl>
            <c:dLbl>
              <c:idx val="18"/>
              <c:delete val="1"/>
              <c:extLst>
                <c:ext xmlns:c15="http://schemas.microsoft.com/office/drawing/2012/chart" uri="{CE6537A1-D6FC-4f65-9D91-7224C49458BB}"/>
                <c:ext xmlns:c16="http://schemas.microsoft.com/office/drawing/2014/chart" uri="{C3380CC4-5D6E-409C-BE32-E72D297353CC}">
                  <c16:uniqueId val="{0000003D-E084-4202-ADD1-052CE639AD6B}"/>
                </c:ext>
              </c:extLst>
            </c:dLbl>
            <c:dLbl>
              <c:idx val="19"/>
              <c:delete val="1"/>
              <c:extLst>
                <c:ext xmlns:c15="http://schemas.microsoft.com/office/drawing/2012/chart" uri="{CE6537A1-D6FC-4f65-9D91-7224C49458BB}"/>
                <c:ext xmlns:c16="http://schemas.microsoft.com/office/drawing/2014/chart" uri="{C3380CC4-5D6E-409C-BE32-E72D297353CC}">
                  <c16:uniqueId val="{0000003F-E084-4202-ADD1-052CE639AD6B}"/>
                </c:ext>
              </c:extLst>
            </c:dLbl>
            <c:dLbl>
              <c:idx val="21"/>
              <c:delete val="1"/>
              <c:extLst>
                <c:ext xmlns:c15="http://schemas.microsoft.com/office/drawing/2012/chart" uri="{CE6537A1-D6FC-4f65-9D91-7224C49458BB}"/>
                <c:ext xmlns:c16="http://schemas.microsoft.com/office/drawing/2014/chart" uri="{C3380CC4-5D6E-409C-BE32-E72D297353CC}">
                  <c16:uniqueId val="{00000041-E084-4202-ADD1-052CE639AD6B}"/>
                </c:ext>
              </c:extLst>
            </c:dLbl>
            <c:dLbl>
              <c:idx val="22"/>
              <c:delete val="1"/>
              <c:extLst>
                <c:ext xmlns:c15="http://schemas.microsoft.com/office/drawing/2012/chart" uri="{CE6537A1-D6FC-4f65-9D91-7224C49458BB}"/>
                <c:ext xmlns:c16="http://schemas.microsoft.com/office/drawing/2014/chart" uri="{C3380CC4-5D6E-409C-BE32-E72D297353CC}">
                  <c16:uniqueId val="{00000043-E084-4202-ADD1-052CE639AD6B}"/>
                </c:ext>
              </c:extLst>
            </c:dLbl>
            <c:dLbl>
              <c:idx val="24"/>
              <c:delete val="1"/>
              <c:extLst>
                <c:ext xmlns:c15="http://schemas.microsoft.com/office/drawing/2012/chart" uri="{CE6537A1-D6FC-4f65-9D91-7224C49458BB}"/>
                <c:ext xmlns:c16="http://schemas.microsoft.com/office/drawing/2014/chart" uri="{C3380CC4-5D6E-409C-BE32-E72D297353CC}">
                  <c16:uniqueId val="{00000045-E084-4202-ADD1-052CE639AD6B}"/>
                </c:ext>
              </c:extLst>
            </c:dLbl>
            <c:dLbl>
              <c:idx val="25"/>
              <c:delete val="1"/>
              <c:extLst>
                <c:ext xmlns:c15="http://schemas.microsoft.com/office/drawing/2012/chart" uri="{CE6537A1-D6FC-4f65-9D91-7224C49458BB}"/>
                <c:ext xmlns:c16="http://schemas.microsoft.com/office/drawing/2014/chart" uri="{C3380CC4-5D6E-409C-BE32-E72D297353CC}">
                  <c16:uniqueId val="{00000047-E084-4202-ADD1-052CE639AD6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Sheet1!$C$2:$C$27</c:f>
              <c:numCache>
                <c:formatCode>0.0</c:formatCode>
                <c:ptCount val="26"/>
                <c:pt idx="0">
                  <c:v>55.900000000000006</c:v>
                </c:pt>
                <c:pt idx="1">
                  <c:v>67.099999999999994</c:v>
                </c:pt>
                <c:pt idx="3">
                  <c:v>6.9999999999999991</c:v>
                </c:pt>
                <c:pt idx="4">
                  <c:v>9.1999999999999993</c:v>
                </c:pt>
                <c:pt idx="6">
                  <c:v>47.3</c:v>
                </c:pt>
                <c:pt idx="7">
                  <c:v>53.2</c:v>
                </c:pt>
                <c:pt idx="9">
                  <c:v>20.900000000000002</c:v>
                </c:pt>
                <c:pt idx="10">
                  <c:v>25.8</c:v>
                </c:pt>
                <c:pt idx="12">
                  <c:v>7.3</c:v>
                </c:pt>
                <c:pt idx="13">
                  <c:v>8.5</c:v>
                </c:pt>
                <c:pt idx="15">
                  <c:v>19.100000000000001</c:v>
                </c:pt>
                <c:pt idx="16">
                  <c:v>22.7</c:v>
                </c:pt>
                <c:pt idx="18">
                  <c:v>4.8</c:v>
                </c:pt>
                <c:pt idx="19">
                  <c:v>5.4</c:v>
                </c:pt>
                <c:pt idx="21">
                  <c:v>2.5</c:v>
                </c:pt>
                <c:pt idx="22">
                  <c:v>3.1</c:v>
                </c:pt>
                <c:pt idx="24">
                  <c:v>2.2999999999999998</c:v>
                </c:pt>
                <c:pt idx="25">
                  <c:v>2.7</c:v>
                </c:pt>
              </c:numCache>
            </c:numRef>
          </c:val>
          <c:extLst>
            <c:ext xmlns:c16="http://schemas.microsoft.com/office/drawing/2014/chart" uri="{C3380CC4-5D6E-409C-BE32-E72D297353CC}">
              <c16:uniqueId val="{00000048-E084-4202-ADD1-052CE639AD6B}"/>
            </c:ext>
          </c:extLst>
        </c:ser>
        <c:dLbls>
          <c:dLblPos val="ctr"/>
          <c:showLegendKey val="0"/>
          <c:showVal val="1"/>
          <c:showCatName val="0"/>
          <c:showSerName val="0"/>
          <c:showPercent val="0"/>
          <c:showBubbleSize val="0"/>
        </c:dLbls>
        <c:gapWidth val="20"/>
        <c:overlap val="100"/>
        <c:axId val="443785728"/>
        <c:axId val="443779968"/>
      </c:barChart>
      <c:catAx>
        <c:axId val="443785728"/>
        <c:scaling>
          <c:orientation val="minMax"/>
        </c:scaling>
        <c:delete val="0"/>
        <c:axPos val="b"/>
        <c:numFmt formatCode="General" sourceLinked="1"/>
        <c:majorTickMark val="none"/>
        <c:minorTickMark val="none"/>
        <c:tickLblPos val="none"/>
        <c:spPr>
          <a:solidFill>
            <a:srgbClr val="CACFE6"/>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779968"/>
        <c:crosses val="autoZero"/>
        <c:auto val="1"/>
        <c:lblAlgn val="ctr"/>
        <c:lblOffset val="100"/>
        <c:noMultiLvlLbl val="0"/>
      </c:catAx>
      <c:valAx>
        <c:axId val="443779968"/>
        <c:scaling>
          <c:orientation val="minMax"/>
          <c:max val="80"/>
          <c:min val="0"/>
        </c:scaling>
        <c:delete val="0"/>
        <c:axPos val="l"/>
        <c:majorGridlines>
          <c:spPr>
            <a:ln w="9525" cap="flat" cmpd="sng" algn="ctr">
              <a:noFill/>
              <a:round/>
            </a:ln>
            <a:effectLst/>
          </c:spPr>
        </c:majorGridlines>
        <c:numFmt formatCode="#,##0;[Black]#,##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378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82814579390126E-2"/>
          <c:y val="4.1025712703745928E-2"/>
          <c:w val="0.94260319139678961"/>
          <c:h val="0.86050563126056046"/>
        </c:manualLayout>
      </c:layout>
      <c:barChart>
        <c:barDir val="col"/>
        <c:grouping val="stacked"/>
        <c:varyColors val="0"/>
        <c:ser>
          <c:idx val="0"/>
          <c:order val="0"/>
          <c:spPr>
            <a:solidFill>
              <a:srgbClr val="4472C4"/>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7EA2-4BBE-8D64-67298FFE630A}"/>
              </c:ext>
            </c:extLst>
          </c:dPt>
          <c:dPt>
            <c:idx val="1"/>
            <c:invertIfNegative val="0"/>
            <c:bubble3D val="0"/>
            <c:spPr>
              <a:solidFill>
                <a:srgbClr val="4472C4"/>
              </a:solidFill>
              <a:ln>
                <a:noFill/>
              </a:ln>
              <a:effectLst/>
            </c:spPr>
            <c:extLst>
              <c:ext xmlns:c16="http://schemas.microsoft.com/office/drawing/2014/chart" uri="{C3380CC4-5D6E-409C-BE32-E72D297353CC}">
                <c16:uniqueId val="{00000003-7EA2-4BBE-8D64-67298FFE630A}"/>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7EA2-4BBE-8D64-67298FFE630A}"/>
              </c:ext>
            </c:extLst>
          </c:dPt>
          <c:dPt>
            <c:idx val="4"/>
            <c:invertIfNegative val="0"/>
            <c:bubble3D val="0"/>
            <c:spPr>
              <a:solidFill>
                <a:srgbClr val="4472C4"/>
              </a:solidFill>
              <a:ln>
                <a:noFill/>
              </a:ln>
              <a:effectLst/>
            </c:spPr>
            <c:extLst>
              <c:ext xmlns:c16="http://schemas.microsoft.com/office/drawing/2014/chart" uri="{C3380CC4-5D6E-409C-BE32-E72D297353CC}">
                <c16:uniqueId val="{00000007-7EA2-4BBE-8D64-67298FFE630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7EA2-4BBE-8D64-67298FFE630A}"/>
              </c:ext>
            </c:extLst>
          </c:dPt>
          <c:dPt>
            <c:idx val="7"/>
            <c:invertIfNegative val="0"/>
            <c:bubble3D val="0"/>
            <c:spPr>
              <a:solidFill>
                <a:srgbClr val="4472C4"/>
              </a:solidFill>
              <a:ln>
                <a:noFill/>
              </a:ln>
              <a:effectLst/>
            </c:spPr>
            <c:extLst>
              <c:ext xmlns:c16="http://schemas.microsoft.com/office/drawing/2014/chart" uri="{C3380CC4-5D6E-409C-BE32-E72D297353CC}">
                <c16:uniqueId val="{0000000B-7EA2-4BBE-8D64-67298FFE630A}"/>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D-7EA2-4BBE-8D64-67298FFE630A}"/>
              </c:ext>
            </c:extLst>
          </c:dPt>
          <c:dPt>
            <c:idx val="10"/>
            <c:invertIfNegative val="0"/>
            <c:bubble3D val="0"/>
            <c:spPr>
              <a:solidFill>
                <a:srgbClr val="4472C4"/>
              </a:solidFill>
              <a:ln>
                <a:noFill/>
              </a:ln>
              <a:effectLst/>
            </c:spPr>
            <c:extLst>
              <c:ext xmlns:c16="http://schemas.microsoft.com/office/drawing/2014/chart" uri="{C3380CC4-5D6E-409C-BE32-E72D297353CC}">
                <c16:uniqueId val="{0000000F-7EA2-4BBE-8D64-67298FFE630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11-7EA2-4BBE-8D64-67298FFE630A}"/>
              </c:ext>
            </c:extLst>
          </c:dPt>
          <c:dPt>
            <c:idx val="13"/>
            <c:invertIfNegative val="0"/>
            <c:bubble3D val="0"/>
            <c:spPr>
              <a:solidFill>
                <a:srgbClr val="4472C4"/>
              </a:solidFill>
              <a:ln>
                <a:noFill/>
              </a:ln>
              <a:effectLst/>
            </c:spPr>
            <c:extLst>
              <c:ext xmlns:c16="http://schemas.microsoft.com/office/drawing/2014/chart" uri="{C3380CC4-5D6E-409C-BE32-E72D297353CC}">
                <c16:uniqueId val="{00000013-7EA2-4BBE-8D64-67298FFE630A}"/>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15-7EA2-4BBE-8D64-67298FFE630A}"/>
              </c:ext>
            </c:extLst>
          </c:dPt>
          <c:dPt>
            <c:idx val="18"/>
            <c:invertIfNegative val="0"/>
            <c:bubble3D val="0"/>
            <c:spPr>
              <a:solidFill>
                <a:schemeClr val="accent6"/>
              </a:solidFill>
              <a:ln>
                <a:noFill/>
              </a:ln>
              <a:effectLst/>
            </c:spPr>
            <c:extLst>
              <c:ext xmlns:c16="http://schemas.microsoft.com/office/drawing/2014/chart" uri="{C3380CC4-5D6E-409C-BE32-E72D297353CC}">
                <c16:uniqueId val="{00000017-7EA2-4BBE-8D64-67298FFE630A}"/>
              </c:ext>
            </c:extLst>
          </c:dPt>
          <c:dPt>
            <c:idx val="19"/>
            <c:invertIfNegative val="0"/>
            <c:bubble3D val="0"/>
            <c:spPr>
              <a:solidFill>
                <a:srgbClr val="4472C4"/>
              </a:solidFill>
              <a:ln>
                <a:noFill/>
              </a:ln>
              <a:effectLst/>
            </c:spPr>
            <c:extLst>
              <c:ext xmlns:c16="http://schemas.microsoft.com/office/drawing/2014/chart" uri="{C3380CC4-5D6E-409C-BE32-E72D297353CC}">
                <c16:uniqueId val="{00000019-7EA2-4BBE-8D64-67298FFE630A}"/>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1B-7EA2-4BBE-8D64-67298FFE630A}"/>
              </c:ext>
            </c:extLst>
          </c:dPt>
          <c:dPt>
            <c:idx val="22"/>
            <c:invertIfNegative val="0"/>
            <c:bubble3D val="0"/>
            <c:spPr>
              <a:solidFill>
                <a:srgbClr val="4472C4"/>
              </a:solidFill>
              <a:ln>
                <a:noFill/>
              </a:ln>
              <a:effectLst/>
            </c:spPr>
            <c:extLst>
              <c:ext xmlns:c16="http://schemas.microsoft.com/office/drawing/2014/chart" uri="{C3380CC4-5D6E-409C-BE32-E72D297353CC}">
                <c16:uniqueId val="{0000001D-7EA2-4BBE-8D64-67298FFE630A}"/>
              </c:ext>
            </c:extLst>
          </c:dPt>
          <c:dLbls>
            <c:dLbl>
              <c:idx val="3"/>
              <c:layout>
                <c:manualLayout>
                  <c:x val="-2.3980256129905769E-3"/>
                  <c:y val="-4.253053323911871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A2-4BBE-8D64-67298FFE630A}"/>
                </c:ext>
              </c:extLst>
            </c:dLbl>
            <c:dLbl>
              <c:idx val="4"/>
              <c:layout>
                <c:manualLayout>
                  <c:x val="0"/>
                  <c:y val="-3.898632213585895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A2-4BBE-8D64-67298FFE630A}"/>
                </c:ext>
              </c:extLst>
            </c:dLbl>
            <c:dLbl>
              <c:idx val="9"/>
              <c:layout>
                <c:manualLayout>
                  <c:x val="-1.1990128064952885E-3"/>
                  <c:y val="-2.126526661955948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A2-4BBE-8D64-67298FFE630A}"/>
                </c:ext>
              </c:extLst>
            </c:dLbl>
            <c:dLbl>
              <c:idx val="10"/>
              <c:layout>
                <c:manualLayout>
                  <c:x val="1.1990128064952885E-3"/>
                  <c:y val="-2.480947772281938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A2-4BBE-8D64-67298FFE630A}"/>
                </c:ext>
              </c:extLst>
            </c:dLbl>
            <c:dLbl>
              <c:idx val="18"/>
              <c:layout>
                <c:manualLayout>
                  <c:x val="0"/>
                  <c:y val="2.835368882607901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EA2-4BBE-8D64-67298FFE630A}"/>
                </c:ext>
              </c:extLst>
            </c:dLbl>
            <c:dLbl>
              <c:idx val="19"/>
              <c:layout>
                <c:manualLayout>
                  <c:x val="0"/>
                  <c:y val="3.544211103259892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EA2-4BBE-8D64-67298FFE630A}"/>
                </c:ext>
              </c:extLst>
            </c:dLbl>
            <c:dLbl>
              <c:idx val="21"/>
              <c:delete val="1"/>
              <c:extLst>
                <c:ext xmlns:c15="http://schemas.microsoft.com/office/drawing/2012/chart" uri="{CE6537A1-D6FC-4f65-9D91-7224C49458BB}"/>
                <c:ext xmlns:c16="http://schemas.microsoft.com/office/drawing/2014/chart" uri="{C3380CC4-5D6E-409C-BE32-E72D297353CC}">
                  <c16:uniqueId val="{0000001B-7EA2-4BBE-8D64-67298FFE630A}"/>
                </c:ext>
              </c:extLst>
            </c:dLbl>
            <c:dLbl>
              <c:idx val="22"/>
              <c:delete val="1"/>
              <c:extLst>
                <c:ext xmlns:c15="http://schemas.microsoft.com/office/drawing/2012/chart" uri="{CE6537A1-D6FC-4f65-9D91-7224C49458BB}"/>
                <c:ext xmlns:c16="http://schemas.microsoft.com/office/drawing/2014/chart" uri="{C3380CC4-5D6E-409C-BE32-E72D297353CC}">
                  <c16:uniqueId val="{0000001D-7EA2-4BBE-8D64-67298FFE63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Sheet1!$B$2:$B$24</c:f>
              <c:numCache>
                <c:formatCode>0.0</c:formatCode>
                <c:ptCount val="23"/>
                <c:pt idx="0">
                  <c:v>12.3</c:v>
                </c:pt>
                <c:pt idx="1">
                  <c:v>12.9</c:v>
                </c:pt>
                <c:pt idx="3">
                  <c:v>0.7</c:v>
                </c:pt>
                <c:pt idx="4">
                  <c:v>0.3</c:v>
                </c:pt>
                <c:pt idx="6">
                  <c:v>3.9</c:v>
                </c:pt>
                <c:pt idx="7">
                  <c:v>4.0999999999999996</c:v>
                </c:pt>
                <c:pt idx="9">
                  <c:v>0.2</c:v>
                </c:pt>
                <c:pt idx="10">
                  <c:v>0.3</c:v>
                </c:pt>
                <c:pt idx="12">
                  <c:v>2</c:v>
                </c:pt>
                <c:pt idx="13">
                  <c:v>2.4</c:v>
                </c:pt>
                <c:pt idx="15">
                  <c:v>1.6</c:v>
                </c:pt>
                <c:pt idx="16">
                  <c:v>1.4</c:v>
                </c:pt>
                <c:pt idx="18">
                  <c:v>0.5</c:v>
                </c:pt>
                <c:pt idx="19">
                  <c:v>0.7</c:v>
                </c:pt>
                <c:pt idx="21">
                  <c:v>0</c:v>
                </c:pt>
                <c:pt idx="22">
                  <c:v>0</c:v>
                </c:pt>
              </c:numCache>
            </c:numRef>
          </c:val>
          <c:extLst>
            <c:ext xmlns:c16="http://schemas.microsoft.com/office/drawing/2014/chart" uri="{C3380CC4-5D6E-409C-BE32-E72D297353CC}">
              <c16:uniqueId val="{00000022-7EA2-4BBE-8D64-67298FFE630A}"/>
            </c:ext>
          </c:extLst>
        </c:ser>
        <c:ser>
          <c:idx val="1"/>
          <c:order val="1"/>
          <c:spPr>
            <a:solidFill>
              <a:srgbClr val="CACFE6"/>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4-7EA2-4BBE-8D64-67298FFE630A}"/>
              </c:ext>
            </c:extLst>
          </c:dPt>
          <c:dPt>
            <c:idx val="1"/>
            <c:invertIfNegative val="0"/>
            <c:bubble3D val="0"/>
            <c:spPr>
              <a:solidFill>
                <a:srgbClr val="CACFE6"/>
              </a:solidFill>
              <a:ln>
                <a:noFill/>
              </a:ln>
              <a:effectLst/>
            </c:spPr>
            <c:extLst>
              <c:ext xmlns:c16="http://schemas.microsoft.com/office/drawing/2014/chart" uri="{C3380CC4-5D6E-409C-BE32-E72D297353CC}">
                <c16:uniqueId val="{00000026-7EA2-4BBE-8D64-67298FFE630A}"/>
              </c:ext>
            </c:extLst>
          </c:dPt>
          <c:dPt>
            <c:idx val="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8-7EA2-4BBE-8D64-67298FFE630A}"/>
              </c:ext>
            </c:extLst>
          </c:dPt>
          <c:dPt>
            <c:idx val="4"/>
            <c:invertIfNegative val="0"/>
            <c:bubble3D val="0"/>
            <c:spPr>
              <a:solidFill>
                <a:srgbClr val="CACFE6"/>
              </a:solidFill>
              <a:ln>
                <a:noFill/>
              </a:ln>
              <a:effectLst/>
            </c:spPr>
            <c:extLst>
              <c:ext xmlns:c16="http://schemas.microsoft.com/office/drawing/2014/chart" uri="{C3380CC4-5D6E-409C-BE32-E72D297353CC}">
                <c16:uniqueId val="{0000002A-7EA2-4BBE-8D64-67298FFE630A}"/>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C-7EA2-4BBE-8D64-67298FFE630A}"/>
              </c:ext>
            </c:extLst>
          </c:dPt>
          <c:dPt>
            <c:idx val="7"/>
            <c:invertIfNegative val="0"/>
            <c:bubble3D val="0"/>
            <c:spPr>
              <a:solidFill>
                <a:srgbClr val="CACFE6"/>
              </a:solidFill>
              <a:ln>
                <a:noFill/>
              </a:ln>
              <a:effectLst/>
            </c:spPr>
            <c:extLst>
              <c:ext xmlns:c16="http://schemas.microsoft.com/office/drawing/2014/chart" uri="{C3380CC4-5D6E-409C-BE32-E72D297353CC}">
                <c16:uniqueId val="{0000002E-7EA2-4BBE-8D64-67298FFE630A}"/>
              </c:ext>
            </c:extLst>
          </c:dPt>
          <c:dPt>
            <c:idx val="9"/>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0-7EA2-4BBE-8D64-67298FFE630A}"/>
              </c:ext>
            </c:extLst>
          </c:dPt>
          <c:dPt>
            <c:idx val="10"/>
            <c:invertIfNegative val="0"/>
            <c:bubble3D val="0"/>
            <c:spPr>
              <a:solidFill>
                <a:srgbClr val="CACFE6"/>
              </a:solidFill>
              <a:ln>
                <a:noFill/>
              </a:ln>
              <a:effectLst/>
            </c:spPr>
            <c:extLst>
              <c:ext xmlns:c16="http://schemas.microsoft.com/office/drawing/2014/chart" uri="{C3380CC4-5D6E-409C-BE32-E72D297353CC}">
                <c16:uniqueId val="{00000032-7EA2-4BBE-8D64-67298FFE630A}"/>
              </c:ext>
            </c:extLst>
          </c:dPt>
          <c:dPt>
            <c:idx val="1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4-7EA2-4BBE-8D64-67298FFE630A}"/>
              </c:ext>
            </c:extLst>
          </c:dPt>
          <c:dPt>
            <c:idx val="13"/>
            <c:invertIfNegative val="0"/>
            <c:bubble3D val="0"/>
            <c:spPr>
              <a:solidFill>
                <a:srgbClr val="CACFE6"/>
              </a:solidFill>
              <a:ln>
                <a:noFill/>
              </a:ln>
              <a:effectLst/>
            </c:spPr>
            <c:extLst>
              <c:ext xmlns:c16="http://schemas.microsoft.com/office/drawing/2014/chart" uri="{C3380CC4-5D6E-409C-BE32-E72D297353CC}">
                <c16:uniqueId val="{00000036-7EA2-4BBE-8D64-67298FFE630A}"/>
              </c:ext>
            </c:extLst>
          </c:dPt>
          <c:dPt>
            <c:idx val="1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8-7EA2-4BBE-8D64-67298FFE630A}"/>
              </c:ext>
            </c:extLst>
          </c:dPt>
          <c:dPt>
            <c:idx val="16"/>
            <c:invertIfNegative val="0"/>
            <c:bubble3D val="0"/>
            <c:spPr>
              <a:solidFill>
                <a:srgbClr val="CACFE6"/>
              </a:solidFill>
              <a:ln>
                <a:noFill/>
              </a:ln>
              <a:effectLst/>
            </c:spPr>
            <c:extLst>
              <c:ext xmlns:c16="http://schemas.microsoft.com/office/drawing/2014/chart" uri="{C3380CC4-5D6E-409C-BE32-E72D297353CC}">
                <c16:uniqueId val="{0000003A-7EA2-4BBE-8D64-67298FFE630A}"/>
              </c:ext>
            </c:extLst>
          </c:dPt>
          <c:dPt>
            <c:idx val="18"/>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C-7EA2-4BBE-8D64-67298FFE630A}"/>
              </c:ext>
            </c:extLst>
          </c:dPt>
          <c:dPt>
            <c:idx val="19"/>
            <c:invertIfNegative val="0"/>
            <c:bubble3D val="0"/>
            <c:spPr>
              <a:solidFill>
                <a:srgbClr val="CACFE6"/>
              </a:solidFill>
              <a:ln>
                <a:noFill/>
              </a:ln>
              <a:effectLst/>
            </c:spPr>
            <c:extLst>
              <c:ext xmlns:c16="http://schemas.microsoft.com/office/drawing/2014/chart" uri="{C3380CC4-5D6E-409C-BE32-E72D297353CC}">
                <c16:uniqueId val="{0000003E-7EA2-4BBE-8D64-67298FFE630A}"/>
              </c:ext>
            </c:extLst>
          </c:dPt>
          <c:dPt>
            <c:idx val="2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40-7EA2-4BBE-8D64-67298FFE630A}"/>
              </c:ext>
            </c:extLst>
          </c:dPt>
          <c:dPt>
            <c:idx val="22"/>
            <c:invertIfNegative val="0"/>
            <c:bubble3D val="0"/>
            <c:spPr>
              <a:solidFill>
                <a:srgbClr val="CACFE6"/>
              </a:solidFill>
              <a:ln>
                <a:noFill/>
              </a:ln>
              <a:effectLst/>
            </c:spPr>
            <c:extLst>
              <c:ext xmlns:c16="http://schemas.microsoft.com/office/drawing/2014/chart" uri="{C3380CC4-5D6E-409C-BE32-E72D297353CC}">
                <c16:uniqueId val="{00000042-7EA2-4BBE-8D64-67298FFE630A}"/>
              </c:ext>
            </c:extLst>
          </c:dPt>
          <c:dLbls>
            <c:dLbl>
              <c:idx val="18"/>
              <c:layout>
                <c:manualLayout>
                  <c:x val="-1.1990128064952885E-3"/>
                  <c:y val="-3.54421110325989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7EA2-4BBE-8D64-67298FFE630A}"/>
                </c:ext>
              </c:extLst>
            </c:dLbl>
            <c:dLbl>
              <c:idx val="19"/>
              <c:layout>
                <c:manualLayout>
                  <c:x val="0"/>
                  <c:y val="7.0884222065197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7EA2-4BBE-8D64-67298FFE630A}"/>
                </c:ext>
              </c:extLst>
            </c:dLbl>
            <c:dLbl>
              <c:idx val="21"/>
              <c:delete val="1"/>
              <c:extLst>
                <c:ext xmlns:c15="http://schemas.microsoft.com/office/drawing/2012/chart" uri="{CE6537A1-D6FC-4f65-9D91-7224C49458BB}"/>
                <c:ext xmlns:c16="http://schemas.microsoft.com/office/drawing/2014/chart" uri="{C3380CC4-5D6E-409C-BE32-E72D297353CC}">
                  <c16:uniqueId val="{00000040-7EA2-4BBE-8D64-67298FFE630A}"/>
                </c:ext>
              </c:extLst>
            </c:dLbl>
            <c:dLbl>
              <c:idx val="22"/>
              <c:delete val="1"/>
              <c:extLst>
                <c:ext xmlns:c15="http://schemas.microsoft.com/office/drawing/2012/chart" uri="{CE6537A1-D6FC-4f65-9D91-7224C49458BB}"/>
                <c:ext xmlns:c16="http://schemas.microsoft.com/office/drawing/2014/chart" uri="{C3380CC4-5D6E-409C-BE32-E72D297353CC}">
                  <c16:uniqueId val="{00000042-7EA2-4BBE-8D64-67298FFE63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Sheet1!$C$2:$C$24</c:f>
              <c:numCache>
                <c:formatCode>0.0</c:formatCode>
                <c:ptCount val="23"/>
                <c:pt idx="0">
                  <c:v>5.5</c:v>
                </c:pt>
                <c:pt idx="1">
                  <c:v>7.5</c:v>
                </c:pt>
                <c:pt idx="3">
                  <c:v>11.4</c:v>
                </c:pt>
                <c:pt idx="4">
                  <c:v>13.6</c:v>
                </c:pt>
                <c:pt idx="6">
                  <c:v>6.4</c:v>
                </c:pt>
                <c:pt idx="7">
                  <c:v>7.8000000000000007</c:v>
                </c:pt>
                <c:pt idx="9">
                  <c:v>4.5</c:v>
                </c:pt>
                <c:pt idx="10">
                  <c:v>5.1000000000000005</c:v>
                </c:pt>
                <c:pt idx="12">
                  <c:v>1.4</c:v>
                </c:pt>
                <c:pt idx="13">
                  <c:v>1</c:v>
                </c:pt>
                <c:pt idx="15">
                  <c:v>1.1000000000000001</c:v>
                </c:pt>
                <c:pt idx="16">
                  <c:v>1</c:v>
                </c:pt>
                <c:pt idx="18">
                  <c:v>1.6</c:v>
                </c:pt>
                <c:pt idx="19">
                  <c:v>2.4000000000000004</c:v>
                </c:pt>
                <c:pt idx="21">
                  <c:v>2</c:v>
                </c:pt>
                <c:pt idx="22">
                  <c:v>1</c:v>
                </c:pt>
              </c:numCache>
            </c:numRef>
          </c:val>
          <c:extLst>
            <c:ext xmlns:c16="http://schemas.microsoft.com/office/drawing/2014/chart" uri="{C3380CC4-5D6E-409C-BE32-E72D297353CC}">
              <c16:uniqueId val="{00000047-7EA2-4BBE-8D64-67298FFE630A}"/>
            </c:ext>
          </c:extLst>
        </c:ser>
        <c:dLbls>
          <c:dLblPos val="ctr"/>
          <c:showLegendKey val="0"/>
          <c:showVal val="1"/>
          <c:showCatName val="0"/>
          <c:showSerName val="0"/>
          <c:showPercent val="0"/>
          <c:showBubbleSize val="0"/>
        </c:dLbls>
        <c:gapWidth val="20"/>
        <c:overlap val="100"/>
        <c:axId val="443785728"/>
        <c:axId val="443779968"/>
      </c:barChart>
      <c:catAx>
        <c:axId val="443785728"/>
        <c:scaling>
          <c:orientation val="minMax"/>
        </c:scaling>
        <c:delete val="0"/>
        <c:axPos val="b"/>
        <c:numFmt formatCode="General" sourceLinked="1"/>
        <c:majorTickMark val="none"/>
        <c:minorTickMark val="none"/>
        <c:tickLblPos val="none"/>
        <c:spPr>
          <a:solidFill>
            <a:srgbClr val="CACFE6"/>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779968"/>
        <c:crosses val="autoZero"/>
        <c:auto val="1"/>
        <c:lblAlgn val="ctr"/>
        <c:lblOffset val="100"/>
        <c:noMultiLvlLbl val="0"/>
      </c:catAx>
      <c:valAx>
        <c:axId val="443779968"/>
        <c:scaling>
          <c:orientation val="minMax"/>
          <c:max val="30"/>
          <c:min val="0"/>
        </c:scaling>
        <c:delete val="0"/>
        <c:axPos val="l"/>
        <c:majorGridlines>
          <c:spPr>
            <a:ln w="9525" cap="flat" cmpd="sng" algn="ctr">
              <a:noFill/>
              <a:round/>
            </a:ln>
            <a:effectLst/>
          </c:spPr>
        </c:majorGridlines>
        <c:numFmt formatCode="#,##0;[Black]#,##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378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82814579390126E-2"/>
          <c:y val="4.1025712703745928E-2"/>
          <c:w val="0.83649784494290513"/>
          <c:h val="0.86050563126056046"/>
        </c:manualLayout>
      </c:layout>
      <c:barChart>
        <c:barDir val="col"/>
        <c:grouping val="clustered"/>
        <c:varyColors val="0"/>
        <c:ser>
          <c:idx val="1"/>
          <c:order val="0"/>
          <c:tx>
            <c:v>EV</c:v>
          </c:tx>
          <c:spPr>
            <a:solidFill>
              <a:srgbClr val="002557"/>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24-C757-4118-85DD-3672C6FF55B8}"/>
              </c:ext>
            </c:extLst>
          </c:dPt>
          <c:dPt>
            <c:idx val="1"/>
            <c:invertIfNegative val="0"/>
            <c:bubble3D val="0"/>
            <c:spPr>
              <a:solidFill>
                <a:srgbClr val="002557"/>
              </a:solidFill>
              <a:ln>
                <a:noFill/>
              </a:ln>
              <a:effectLst/>
            </c:spPr>
            <c:extLst>
              <c:ext xmlns:c16="http://schemas.microsoft.com/office/drawing/2014/chart" uri="{C3380CC4-5D6E-409C-BE32-E72D297353CC}">
                <c16:uniqueId val="{00000026-C757-4118-85DD-3672C6FF55B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Cache>
                <c:formatCode>0.0</c:formatCode>
                <c:ptCount val="5"/>
                <c:pt idx="0">
                  <c:v>59.8</c:v>
                </c:pt>
                <c:pt idx="1">
                  <c:v>69.2</c:v>
                </c:pt>
                <c:pt idx="3">
                  <c:v>43</c:v>
                </c:pt>
                <c:pt idx="4">
                  <c:v>53.9</c:v>
                </c:pt>
              </c:numCache>
            </c:numRef>
          </c:val>
          <c:extLst>
            <c:ext xmlns:c16="http://schemas.microsoft.com/office/drawing/2014/chart" uri="{C3380CC4-5D6E-409C-BE32-E72D297353CC}">
              <c16:uniqueId val="{00000047-C757-4118-85DD-3672C6FF55B8}"/>
            </c:ext>
          </c:extLst>
        </c:ser>
        <c:ser>
          <c:idx val="2"/>
          <c:order val="1"/>
          <c:tx>
            <c:v>P</c:v>
          </c:tx>
          <c:spPr>
            <a:solidFill>
              <a:srgbClr val="D0E3F4"/>
            </a:solidFill>
            <a:ln>
              <a:noFill/>
            </a:ln>
            <a:effectLst/>
          </c:spPr>
          <c:invertIfNegative val="0"/>
          <c:dPt>
            <c:idx val="1"/>
            <c:invertIfNegative val="0"/>
            <c:bubble3D val="0"/>
            <c:spPr>
              <a:solidFill>
                <a:srgbClr val="D0E3F4"/>
              </a:solidFill>
              <a:ln>
                <a:noFill/>
              </a:ln>
              <a:effectLst/>
            </c:spPr>
            <c:extLst>
              <c:ext xmlns:c16="http://schemas.microsoft.com/office/drawing/2014/chart" uri="{C3380CC4-5D6E-409C-BE32-E72D297353CC}">
                <c16:uniqueId val="{0000000E-A098-493A-9E53-E658FE727C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Sheet1!$D$2:$D$6</c:f>
              <c:numCache>
                <c:formatCode>0.0</c:formatCode>
                <c:ptCount val="5"/>
                <c:pt idx="0">
                  <c:v>50.7</c:v>
                </c:pt>
                <c:pt idx="1">
                  <c:v>62.4</c:v>
                </c:pt>
              </c:numCache>
            </c:numRef>
          </c:val>
          <c:extLst>
            <c:ext xmlns:c16="http://schemas.microsoft.com/office/drawing/2014/chart" uri="{C3380CC4-5D6E-409C-BE32-E72D297353CC}">
              <c16:uniqueId val="{00000048-C757-4118-85DD-3672C6FF55B8}"/>
            </c:ext>
          </c:extLst>
        </c:ser>
        <c:dLbls>
          <c:dLblPos val="ctr"/>
          <c:showLegendKey val="0"/>
          <c:showVal val="1"/>
          <c:showCatName val="0"/>
          <c:showSerName val="0"/>
          <c:showPercent val="0"/>
          <c:showBubbleSize val="0"/>
        </c:dLbls>
        <c:gapWidth val="20"/>
        <c:axId val="443785728"/>
        <c:axId val="443779968"/>
      </c:barChart>
      <c:catAx>
        <c:axId val="443785728"/>
        <c:scaling>
          <c:orientation val="minMax"/>
        </c:scaling>
        <c:delete val="0"/>
        <c:axPos val="b"/>
        <c:numFmt formatCode="General" sourceLinked="1"/>
        <c:majorTickMark val="none"/>
        <c:minorTickMark val="none"/>
        <c:tickLblPos val="none"/>
        <c:spPr>
          <a:solidFill>
            <a:srgbClr val="CACFE6"/>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779968"/>
        <c:crosses val="autoZero"/>
        <c:auto val="1"/>
        <c:lblAlgn val="ctr"/>
        <c:lblOffset val="100"/>
        <c:noMultiLvlLbl val="0"/>
      </c:catAx>
      <c:valAx>
        <c:axId val="443779968"/>
        <c:scaling>
          <c:orientation val="minMax"/>
          <c:max val="100"/>
          <c:min val="0"/>
        </c:scaling>
        <c:delete val="0"/>
        <c:axPos val="l"/>
        <c:majorGridlines>
          <c:spPr>
            <a:ln w="9525" cap="flat" cmpd="sng" algn="ctr">
              <a:noFill/>
              <a:round/>
            </a:ln>
            <a:effectLst/>
          </c:spPr>
        </c:majorGridlines>
        <c:numFmt formatCode="#,##0;[Black]#,##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378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40894901144641E-2"/>
          <c:y val="9.8824410744480673E-2"/>
          <c:w val="0.92064498785986815"/>
          <c:h val="0.69177892818257036"/>
        </c:manualLayout>
      </c:layout>
      <c:barChart>
        <c:barDir val="col"/>
        <c:grouping val="clustered"/>
        <c:varyColors val="0"/>
        <c:ser>
          <c:idx val="1"/>
          <c:order val="0"/>
          <c:tx>
            <c:strRef>
              <c:f>Sheet1!$B$1</c:f>
              <c:strCache>
                <c:ptCount val="1"/>
                <c:pt idx="0">
                  <c:v>EV+P (responders, n=295)</c:v>
                </c:pt>
              </c:strCache>
            </c:strRef>
          </c:tx>
          <c:spPr>
            <a:solidFill>
              <a:srgbClr val="00255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5"/>
                <c:pt idx="0">
                  <c:v>Age 
&lt;65 y</c:v>
                </c:pt>
                <c:pt idx="1">
                  <c:v>Age 
≥65 y</c:v>
                </c:pt>
                <c:pt idx="3">
                  <c:v>ECOG 
PS 0</c:v>
                </c:pt>
                <c:pt idx="4">
                  <c:v>ECOG 
PS 1-2</c:v>
                </c:pt>
                <c:pt idx="6">
                  <c:v>Upper 
tract</c:v>
                </c:pt>
                <c:pt idx="7">
                  <c:v>Lower 
tract</c:v>
                </c:pt>
                <c:pt idx="9">
                  <c:v>Visceral
mets</c:v>
                </c:pt>
                <c:pt idx="10">
                  <c:v>Liver
mets</c:v>
                </c:pt>
                <c:pt idx="11">
                  <c:v>Lymph
node-only
disease</c:v>
                </c:pt>
                <c:pt idx="13">
                  <c:v>Cisplatin
eligible</c:v>
                </c:pt>
                <c:pt idx="14">
                  <c:v>Cisplatin
ineligible</c:v>
                </c:pt>
              </c:strCache>
            </c:strRef>
          </c:cat>
          <c:val>
            <c:numRef>
              <c:f>Sheet1!$B$3:$B$17</c:f>
              <c:numCache>
                <c:formatCode>General</c:formatCode>
                <c:ptCount val="15"/>
                <c:pt idx="0">
                  <c:v>98</c:v>
                </c:pt>
                <c:pt idx="1">
                  <c:v>197</c:v>
                </c:pt>
                <c:pt idx="3">
                  <c:v>160</c:v>
                </c:pt>
                <c:pt idx="4">
                  <c:v>135</c:v>
                </c:pt>
                <c:pt idx="6">
                  <c:v>90</c:v>
                </c:pt>
                <c:pt idx="7">
                  <c:v>204</c:v>
                </c:pt>
                <c:pt idx="9">
                  <c:v>201</c:v>
                </c:pt>
                <c:pt idx="10">
                  <c:v>59</c:v>
                </c:pt>
                <c:pt idx="11">
                  <c:v>79</c:v>
                </c:pt>
                <c:pt idx="13">
                  <c:v>172</c:v>
                </c:pt>
                <c:pt idx="14">
                  <c:v>123</c:v>
                </c:pt>
              </c:numCache>
            </c:numRef>
          </c:val>
          <c:extLst>
            <c:ext xmlns:c16="http://schemas.microsoft.com/office/drawing/2014/chart" uri="{C3380CC4-5D6E-409C-BE32-E72D297353CC}">
              <c16:uniqueId val="{00000000-90A6-4A73-9233-ED98C749D985}"/>
            </c:ext>
          </c:extLst>
        </c:ser>
        <c:ser>
          <c:idx val="0"/>
          <c:order val="1"/>
          <c:tx>
            <c:strRef>
              <c:f>Sheet1!$C$1</c:f>
              <c:strCache>
                <c:ptCount val="1"/>
                <c:pt idx="0">
                  <c:v>Chemotherapy (responders, n=195)</c:v>
                </c:pt>
              </c:strCache>
            </c:strRef>
          </c:tx>
          <c:spPr>
            <a:solidFill>
              <a:srgbClr val="C0C0C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5"/>
                <c:pt idx="0">
                  <c:v>Age 
&lt;65 y</c:v>
                </c:pt>
                <c:pt idx="1">
                  <c:v>Age 
≥65 y</c:v>
                </c:pt>
                <c:pt idx="3">
                  <c:v>ECOG 
PS 0</c:v>
                </c:pt>
                <c:pt idx="4">
                  <c:v>ECOG 
PS 1-2</c:v>
                </c:pt>
                <c:pt idx="6">
                  <c:v>Upper 
tract</c:v>
                </c:pt>
                <c:pt idx="7">
                  <c:v>Lower 
tract</c:v>
                </c:pt>
                <c:pt idx="9">
                  <c:v>Visceral
mets</c:v>
                </c:pt>
                <c:pt idx="10">
                  <c:v>Liver
mets</c:v>
                </c:pt>
                <c:pt idx="11">
                  <c:v>Lymph
node-only
disease</c:v>
                </c:pt>
                <c:pt idx="13">
                  <c:v>Cisplatin
eligible</c:v>
                </c:pt>
                <c:pt idx="14">
                  <c:v>Cisplatin
ineligible</c:v>
                </c:pt>
              </c:strCache>
            </c:strRef>
          </c:cat>
          <c:val>
            <c:numRef>
              <c:f>Sheet1!$C$3:$C$17</c:f>
              <c:numCache>
                <c:formatCode>General</c:formatCode>
                <c:ptCount val="15"/>
                <c:pt idx="0">
                  <c:v>69</c:v>
                </c:pt>
                <c:pt idx="1">
                  <c:v>126</c:v>
                </c:pt>
                <c:pt idx="3">
                  <c:v>106</c:v>
                </c:pt>
                <c:pt idx="4">
                  <c:v>88</c:v>
                </c:pt>
                <c:pt idx="6">
                  <c:v>42</c:v>
                </c:pt>
                <c:pt idx="7">
                  <c:v>153</c:v>
                </c:pt>
                <c:pt idx="9">
                  <c:v>125</c:v>
                </c:pt>
                <c:pt idx="10">
                  <c:v>40</c:v>
                </c:pt>
                <c:pt idx="11">
                  <c:v>55</c:v>
                </c:pt>
                <c:pt idx="13">
                  <c:v>122</c:v>
                </c:pt>
                <c:pt idx="14">
                  <c:v>73</c:v>
                </c:pt>
              </c:numCache>
            </c:numRef>
          </c:val>
          <c:extLst>
            <c:ext xmlns:c16="http://schemas.microsoft.com/office/drawing/2014/chart" uri="{C3380CC4-5D6E-409C-BE32-E72D297353CC}">
              <c16:uniqueId val="{00000001-90A6-4A73-9233-ED98C749D985}"/>
            </c:ext>
          </c:extLst>
        </c:ser>
        <c:dLbls>
          <c:dLblPos val="outEnd"/>
          <c:showLegendKey val="0"/>
          <c:showVal val="1"/>
          <c:showCatName val="0"/>
          <c:showSerName val="0"/>
          <c:showPercent val="0"/>
          <c:showBubbleSize val="0"/>
        </c:dLbls>
        <c:gapWidth val="25"/>
        <c:axId val="1439687407"/>
        <c:axId val="1439688367"/>
      </c:barChart>
      <c:catAx>
        <c:axId val="143968740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9688367"/>
        <c:crosses val="autoZero"/>
        <c:auto val="0"/>
        <c:lblAlgn val="ctr"/>
        <c:lblOffset val="100"/>
        <c:noMultiLvlLbl val="0"/>
      </c:catAx>
      <c:valAx>
        <c:axId val="1439688367"/>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Total no. of responders</a:t>
                </a:r>
              </a:p>
            </c:rich>
          </c:tx>
          <c:layout>
            <c:manualLayout>
              <c:xMode val="edge"/>
              <c:yMode val="edge"/>
              <c:x val="0"/>
              <c:y val="0.2614752258600315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9687407"/>
        <c:crosses val="autoZero"/>
        <c:crossBetween val="between"/>
      </c:valAx>
      <c:spPr>
        <a:noFill/>
        <a:ln>
          <a:noFill/>
        </a:ln>
        <a:effectLst/>
      </c:spPr>
    </c:plotArea>
    <c:legend>
      <c:legendPos val="b"/>
      <c:layout>
        <c:manualLayout>
          <c:xMode val="edge"/>
          <c:yMode val="edge"/>
          <c:x val="0.7367924215218441"/>
          <c:y val="4.4834607457918577E-2"/>
          <c:w val="0.24853052141774204"/>
          <c:h val="0.10289260660843337"/>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SG" sz="1000" b="1" dirty="0">
                <a:solidFill>
                  <a:schemeClr val="tx1"/>
                </a:solidFill>
              </a:rPr>
              <a:t>No. of responders</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EV+P</c:v>
                </c:pt>
              </c:strCache>
            </c:strRef>
          </c:tx>
          <c:spPr>
            <a:solidFill>
              <a:schemeClr val="accent1"/>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01-1FD9-4392-BA3A-6ABFF42EC51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295</c:v>
                </c:pt>
              </c:numCache>
            </c:numRef>
          </c:val>
          <c:extLst>
            <c:ext xmlns:c16="http://schemas.microsoft.com/office/drawing/2014/chart" uri="{C3380CC4-5D6E-409C-BE32-E72D297353CC}">
              <c16:uniqueId val="{00000002-1FD9-4392-BA3A-6ABFF42EC518}"/>
            </c:ext>
          </c:extLst>
        </c:ser>
        <c:ser>
          <c:idx val="1"/>
          <c:order val="1"/>
          <c:tx>
            <c:strRef>
              <c:f>Sheet1!$C$1</c:f>
              <c:strCache>
                <c:ptCount val="1"/>
                <c:pt idx="0">
                  <c:v>Chemotherapy</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195</c:v>
                </c:pt>
              </c:numCache>
            </c:numRef>
          </c:val>
          <c:extLst>
            <c:ext xmlns:c16="http://schemas.microsoft.com/office/drawing/2014/chart" uri="{C3380CC4-5D6E-409C-BE32-E72D297353CC}">
              <c16:uniqueId val="{00000003-1FD9-4392-BA3A-6ABFF42EC518}"/>
            </c:ext>
          </c:extLst>
        </c:ser>
        <c:dLbls>
          <c:dLblPos val="outEnd"/>
          <c:showLegendKey val="0"/>
          <c:showVal val="1"/>
          <c:showCatName val="0"/>
          <c:showSerName val="0"/>
          <c:showPercent val="0"/>
          <c:showBubbleSize val="0"/>
        </c:dLbls>
        <c:gapWidth val="219"/>
        <c:overlap val="-27"/>
        <c:axId val="407806143"/>
        <c:axId val="407823903"/>
      </c:barChart>
      <c:catAx>
        <c:axId val="40780614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23903"/>
        <c:crosses val="autoZero"/>
        <c:auto val="1"/>
        <c:lblAlgn val="ctr"/>
        <c:lblOffset val="100"/>
        <c:noMultiLvlLbl val="0"/>
      </c:catAx>
      <c:valAx>
        <c:axId val="407823903"/>
        <c:scaling>
          <c:orientation val="minMax"/>
          <c:max val="4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7806143"/>
        <c:crosses val="autoZero"/>
        <c:crossBetween val="between"/>
        <c:majorUnit val="4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SG" sz="1000" b="1" dirty="0">
                <a:solidFill>
                  <a:schemeClr val="tx1"/>
                </a:solidFill>
              </a:rPr>
              <a:t>No. of responders</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EV+P</c:v>
                </c:pt>
              </c:strCache>
            </c:strRef>
          </c:tx>
          <c:spPr>
            <a:solidFill>
              <a:schemeClr val="accent1"/>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03-995E-4698-950C-B8362916D6E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172</c:v>
                </c:pt>
              </c:numCache>
            </c:numRef>
          </c:val>
          <c:extLst>
            <c:ext xmlns:c16="http://schemas.microsoft.com/office/drawing/2014/chart" uri="{C3380CC4-5D6E-409C-BE32-E72D297353CC}">
              <c16:uniqueId val="{00000000-995E-4698-950C-B8362916D6E4}"/>
            </c:ext>
          </c:extLst>
        </c:ser>
        <c:ser>
          <c:idx val="1"/>
          <c:order val="1"/>
          <c:tx>
            <c:strRef>
              <c:f>Sheet1!$C$1</c:f>
              <c:strCache>
                <c:ptCount val="1"/>
                <c:pt idx="0">
                  <c:v>Chemotherapy</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122</c:v>
                </c:pt>
              </c:numCache>
            </c:numRef>
          </c:val>
          <c:extLst>
            <c:ext xmlns:c16="http://schemas.microsoft.com/office/drawing/2014/chart" uri="{C3380CC4-5D6E-409C-BE32-E72D297353CC}">
              <c16:uniqueId val="{00000001-995E-4698-950C-B8362916D6E4}"/>
            </c:ext>
          </c:extLst>
        </c:ser>
        <c:dLbls>
          <c:dLblPos val="outEnd"/>
          <c:showLegendKey val="0"/>
          <c:showVal val="1"/>
          <c:showCatName val="0"/>
          <c:showSerName val="0"/>
          <c:showPercent val="0"/>
          <c:showBubbleSize val="0"/>
        </c:dLbls>
        <c:gapWidth val="219"/>
        <c:overlap val="-27"/>
        <c:axId val="407806143"/>
        <c:axId val="407823903"/>
      </c:barChart>
      <c:catAx>
        <c:axId val="40780614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23903"/>
        <c:crosses val="autoZero"/>
        <c:auto val="1"/>
        <c:lblAlgn val="ctr"/>
        <c:lblOffset val="100"/>
        <c:noMultiLvlLbl val="0"/>
      </c:catAx>
      <c:valAx>
        <c:axId val="407823903"/>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7806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SG" sz="1000" b="1" dirty="0">
                <a:solidFill>
                  <a:schemeClr val="tx1"/>
                </a:solidFill>
              </a:rPr>
              <a:t>No. of responders</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EV+P</c:v>
                </c:pt>
              </c:strCache>
            </c:strRef>
          </c:tx>
          <c:spPr>
            <a:solidFill>
              <a:schemeClr val="accent1"/>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01-5FF6-4490-AD88-CA1AA733D45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123</c:v>
                </c:pt>
              </c:numCache>
            </c:numRef>
          </c:val>
          <c:extLst>
            <c:ext xmlns:c16="http://schemas.microsoft.com/office/drawing/2014/chart" uri="{C3380CC4-5D6E-409C-BE32-E72D297353CC}">
              <c16:uniqueId val="{00000002-5FF6-4490-AD88-CA1AA733D451}"/>
            </c:ext>
          </c:extLst>
        </c:ser>
        <c:ser>
          <c:idx val="1"/>
          <c:order val="1"/>
          <c:tx>
            <c:strRef>
              <c:f>Sheet1!$C$1</c:f>
              <c:strCache>
                <c:ptCount val="1"/>
                <c:pt idx="0">
                  <c:v>Chemotherapy</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73</c:v>
                </c:pt>
              </c:numCache>
            </c:numRef>
          </c:val>
          <c:extLst>
            <c:ext xmlns:c16="http://schemas.microsoft.com/office/drawing/2014/chart" uri="{C3380CC4-5D6E-409C-BE32-E72D297353CC}">
              <c16:uniqueId val="{00000003-5FF6-4490-AD88-CA1AA733D451}"/>
            </c:ext>
          </c:extLst>
        </c:ser>
        <c:dLbls>
          <c:dLblPos val="outEnd"/>
          <c:showLegendKey val="0"/>
          <c:showVal val="1"/>
          <c:showCatName val="0"/>
          <c:showSerName val="0"/>
          <c:showPercent val="0"/>
          <c:showBubbleSize val="0"/>
        </c:dLbls>
        <c:gapWidth val="219"/>
        <c:overlap val="-27"/>
        <c:axId val="407806143"/>
        <c:axId val="407823903"/>
      </c:barChart>
      <c:catAx>
        <c:axId val="40780614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23903"/>
        <c:crosses val="autoZero"/>
        <c:auto val="1"/>
        <c:lblAlgn val="ctr"/>
        <c:lblOffset val="100"/>
        <c:noMultiLvlLbl val="0"/>
      </c:catAx>
      <c:valAx>
        <c:axId val="407823903"/>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7806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SG" sz="1000" b="1" dirty="0">
                <a:solidFill>
                  <a:schemeClr val="tx1"/>
                </a:solidFill>
              </a:rPr>
              <a:t>No. of pts with CR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EV+P</c:v>
                </c:pt>
              </c:strCache>
            </c:strRef>
          </c:tx>
          <c:spPr>
            <a:solidFill>
              <a:schemeClr val="accent1"/>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01-691E-49C2-91A8-227858252DC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133</c:v>
                </c:pt>
              </c:numCache>
            </c:numRef>
          </c:val>
          <c:extLst>
            <c:ext xmlns:c16="http://schemas.microsoft.com/office/drawing/2014/chart" uri="{C3380CC4-5D6E-409C-BE32-E72D297353CC}">
              <c16:uniqueId val="{00000002-691E-49C2-91A8-227858252DC4}"/>
            </c:ext>
          </c:extLst>
        </c:ser>
        <c:ser>
          <c:idx val="1"/>
          <c:order val="1"/>
          <c:tx>
            <c:strRef>
              <c:f>Sheet1!$C$1</c:f>
              <c:strCache>
                <c:ptCount val="1"/>
                <c:pt idx="0">
                  <c:v>Chemotherapy</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64</c:v>
                </c:pt>
              </c:numCache>
            </c:numRef>
          </c:val>
          <c:extLst>
            <c:ext xmlns:c16="http://schemas.microsoft.com/office/drawing/2014/chart" uri="{C3380CC4-5D6E-409C-BE32-E72D297353CC}">
              <c16:uniqueId val="{00000003-691E-49C2-91A8-227858252DC4}"/>
            </c:ext>
          </c:extLst>
        </c:ser>
        <c:dLbls>
          <c:dLblPos val="outEnd"/>
          <c:showLegendKey val="0"/>
          <c:showVal val="1"/>
          <c:showCatName val="0"/>
          <c:showSerName val="0"/>
          <c:showPercent val="0"/>
          <c:showBubbleSize val="0"/>
        </c:dLbls>
        <c:gapWidth val="219"/>
        <c:overlap val="-27"/>
        <c:axId val="407806143"/>
        <c:axId val="407823903"/>
      </c:barChart>
      <c:catAx>
        <c:axId val="40780614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23903"/>
        <c:crosses val="autoZero"/>
        <c:auto val="1"/>
        <c:lblAlgn val="ctr"/>
        <c:lblOffset val="100"/>
        <c:noMultiLvlLbl val="0"/>
      </c:catAx>
      <c:valAx>
        <c:axId val="407823903"/>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7806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SG" sz="1000" b="1" dirty="0">
                <a:solidFill>
                  <a:schemeClr val="tx1"/>
                </a:solidFill>
              </a:rPr>
              <a:t>No. of pts with PR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EV+P</c:v>
                </c:pt>
              </c:strCache>
            </c:strRef>
          </c:tx>
          <c:spPr>
            <a:solidFill>
              <a:schemeClr val="accent1"/>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01-68C3-411D-8452-510B041DDC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162</c:v>
                </c:pt>
              </c:numCache>
            </c:numRef>
          </c:val>
          <c:extLst>
            <c:ext xmlns:c16="http://schemas.microsoft.com/office/drawing/2014/chart" uri="{C3380CC4-5D6E-409C-BE32-E72D297353CC}">
              <c16:uniqueId val="{00000002-68C3-411D-8452-510B041DDC22}"/>
            </c:ext>
          </c:extLst>
        </c:ser>
        <c:ser>
          <c:idx val="1"/>
          <c:order val="1"/>
          <c:tx>
            <c:strRef>
              <c:f>Sheet1!$C$1</c:f>
              <c:strCache>
                <c:ptCount val="1"/>
                <c:pt idx="0">
                  <c:v>Chemotherapy</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131</c:v>
                </c:pt>
              </c:numCache>
            </c:numRef>
          </c:val>
          <c:extLst>
            <c:ext xmlns:c16="http://schemas.microsoft.com/office/drawing/2014/chart" uri="{C3380CC4-5D6E-409C-BE32-E72D297353CC}">
              <c16:uniqueId val="{00000003-68C3-411D-8452-510B041DDC22}"/>
            </c:ext>
          </c:extLst>
        </c:ser>
        <c:dLbls>
          <c:dLblPos val="outEnd"/>
          <c:showLegendKey val="0"/>
          <c:showVal val="1"/>
          <c:showCatName val="0"/>
          <c:showSerName val="0"/>
          <c:showPercent val="0"/>
          <c:showBubbleSize val="0"/>
        </c:dLbls>
        <c:gapWidth val="219"/>
        <c:overlap val="-27"/>
        <c:axId val="407806143"/>
        <c:axId val="407823903"/>
      </c:barChart>
      <c:catAx>
        <c:axId val="40780614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23903"/>
        <c:crosses val="autoZero"/>
        <c:auto val="1"/>
        <c:lblAlgn val="ctr"/>
        <c:lblOffset val="100"/>
        <c:noMultiLvlLbl val="0"/>
      </c:catAx>
      <c:valAx>
        <c:axId val="407823903"/>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7806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SG" sz="1000" b="1" dirty="0">
                <a:solidFill>
                  <a:schemeClr val="tx1"/>
                </a:solidFill>
              </a:rPr>
              <a:t>No. of responders</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EV+P</c:v>
                </c:pt>
              </c:strCache>
            </c:strRef>
          </c:tx>
          <c:spPr>
            <a:solidFill>
              <a:schemeClr val="accent1"/>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01-B570-4204-A0F9-EA93695B305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295</c:v>
                </c:pt>
              </c:numCache>
            </c:numRef>
          </c:val>
          <c:extLst>
            <c:ext xmlns:c16="http://schemas.microsoft.com/office/drawing/2014/chart" uri="{C3380CC4-5D6E-409C-BE32-E72D297353CC}">
              <c16:uniqueId val="{00000002-B570-4204-A0F9-EA93695B305B}"/>
            </c:ext>
          </c:extLst>
        </c:ser>
        <c:ser>
          <c:idx val="1"/>
          <c:order val="1"/>
          <c:tx>
            <c:strRef>
              <c:f>Sheet1!$C$1</c:f>
              <c:strCache>
                <c:ptCount val="1"/>
                <c:pt idx="0">
                  <c:v>Chemotherapy</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195</c:v>
                </c:pt>
              </c:numCache>
            </c:numRef>
          </c:val>
          <c:extLst>
            <c:ext xmlns:c16="http://schemas.microsoft.com/office/drawing/2014/chart" uri="{C3380CC4-5D6E-409C-BE32-E72D297353CC}">
              <c16:uniqueId val="{00000003-B570-4204-A0F9-EA93695B305B}"/>
            </c:ext>
          </c:extLst>
        </c:ser>
        <c:dLbls>
          <c:dLblPos val="outEnd"/>
          <c:showLegendKey val="0"/>
          <c:showVal val="1"/>
          <c:showCatName val="0"/>
          <c:showSerName val="0"/>
          <c:showPercent val="0"/>
          <c:showBubbleSize val="0"/>
        </c:dLbls>
        <c:gapWidth val="219"/>
        <c:overlap val="-27"/>
        <c:axId val="407806143"/>
        <c:axId val="407823903"/>
      </c:barChart>
      <c:catAx>
        <c:axId val="40780614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23903"/>
        <c:crosses val="autoZero"/>
        <c:auto val="1"/>
        <c:lblAlgn val="ctr"/>
        <c:lblOffset val="100"/>
        <c:noMultiLvlLbl val="0"/>
      </c:catAx>
      <c:valAx>
        <c:axId val="407823903"/>
        <c:scaling>
          <c:orientation val="minMax"/>
          <c:max val="4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7806143"/>
        <c:crosses val="autoZero"/>
        <c:crossBetween val="between"/>
        <c:majorUnit val="4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SG" sz="1000" b="1" dirty="0">
                <a:solidFill>
                  <a:schemeClr val="tx1"/>
                </a:solidFill>
              </a:rPr>
              <a:t>No. of pts with CR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EV+P</c:v>
                </c:pt>
              </c:strCache>
            </c:strRef>
          </c:tx>
          <c:spPr>
            <a:solidFill>
              <a:schemeClr val="accent1"/>
            </a:solidFill>
            <a:ln>
              <a:noFill/>
            </a:ln>
            <a:effectLst/>
          </c:spPr>
          <c:invertIfNegative val="0"/>
          <c:dPt>
            <c:idx val="0"/>
            <c:invertIfNegative val="0"/>
            <c:bubble3D val="0"/>
            <c:spPr>
              <a:solidFill>
                <a:srgbClr val="002557"/>
              </a:solidFill>
              <a:ln>
                <a:noFill/>
              </a:ln>
              <a:effectLst/>
            </c:spPr>
            <c:extLst>
              <c:ext xmlns:c16="http://schemas.microsoft.com/office/drawing/2014/chart" uri="{C3380CC4-5D6E-409C-BE32-E72D297353CC}">
                <c16:uniqueId val="{00000001-AF3D-40D8-AA97-86693065FC8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133</c:v>
                </c:pt>
              </c:numCache>
            </c:numRef>
          </c:val>
          <c:extLst>
            <c:ext xmlns:c16="http://schemas.microsoft.com/office/drawing/2014/chart" uri="{C3380CC4-5D6E-409C-BE32-E72D297353CC}">
              <c16:uniqueId val="{00000002-AF3D-40D8-AA97-86693065FC83}"/>
            </c:ext>
          </c:extLst>
        </c:ser>
        <c:ser>
          <c:idx val="1"/>
          <c:order val="1"/>
          <c:tx>
            <c:strRef>
              <c:f>Sheet1!$C$1</c:f>
              <c:strCache>
                <c:ptCount val="1"/>
                <c:pt idx="0">
                  <c:v>Chemotherapy</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64</c:v>
                </c:pt>
              </c:numCache>
            </c:numRef>
          </c:val>
          <c:extLst>
            <c:ext xmlns:c16="http://schemas.microsoft.com/office/drawing/2014/chart" uri="{C3380CC4-5D6E-409C-BE32-E72D297353CC}">
              <c16:uniqueId val="{00000003-AF3D-40D8-AA97-86693065FC83}"/>
            </c:ext>
          </c:extLst>
        </c:ser>
        <c:dLbls>
          <c:dLblPos val="outEnd"/>
          <c:showLegendKey val="0"/>
          <c:showVal val="1"/>
          <c:showCatName val="0"/>
          <c:showSerName val="0"/>
          <c:showPercent val="0"/>
          <c:showBubbleSize val="0"/>
        </c:dLbls>
        <c:gapWidth val="219"/>
        <c:overlap val="-27"/>
        <c:axId val="407806143"/>
        <c:axId val="407823903"/>
      </c:barChart>
      <c:catAx>
        <c:axId val="40780614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23903"/>
        <c:crosses val="autoZero"/>
        <c:auto val="1"/>
        <c:lblAlgn val="ctr"/>
        <c:lblOffset val="100"/>
        <c:noMultiLvlLbl val="0"/>
      </c:catAx>
      <c:valAx>
        <c:axId val="407823903"/>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7806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24C11-906A-B3D0-E417-EC0CD8A94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E78F2-4BDD-C6DB-43D5-4AE5AC548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76A17-003F-95B8-7609-0FDD03903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E29397-A0FA-3FBF-5371-2F8FF61BD8AF}"/>
              </a:ext>
            </a:extLst>
          </p:cNvPr>
          <p:cNvSpPr>
            <a:spLocks noGrp="1"/>
          </p:cNvSpPr>
          <p:nvPr>
            <p:ph type="sldNum" sz="quarter" idx="5"/>
          </p:nvPr>
        </p:nvSpPr>
        <p:spPr/>
        <p:txBody>
          <a:bodyPr/>
          <a:lstStyle/>
          <a:p>
            <a:fld id="{D14D9E9D-93A9-4E6A-8E42-DC0055A8528E}" type="slidenum">
              <a:rPr lang="en-US" smtClean="0"/>
              <a:t>7</a:t>
            </a:fld>
            <a:endParaRPr lang="en-US"/>
          </a:p>
        </p:txBody>
      </p:sp>
    </p:spTree>
    <p:extLst>
      <p:ext uri="{BB962C8B-B14F-4D97-AF65-F5344CB8AC3E}">
        <p14:creationId xmlns:p14="http://schemas.microsoft.com/office/powerpoint/2010/main" val="258494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F8C5-482E-420F-A109-F368FDA36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EC517-930A-E71A-6596-278ECB6EE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F9C2A-7992-5EA0-C4F7-68947435FA8C}"/>
              </a:ext>
            </a:extLst>
          </p:cNvPr>
          <p:cNvSpPr>
            <a:spLocks noGrp="1"/>
          </p:cNvSpPr>
          <p:nvPr>
            <p:ph type="body" idx="1"/>
          </p:nvPr>
        </p:nvSpPr>
        <p:spPr/>
        <p:txBody>
          <a:bodyPr/>
          <a:lstStyle/>
          <a:p>
            <a:r>
              <a:rPr lang="en-US" dirty="0"/>
              <a:t>ITT DOR 23.3</a:t>
            </a:r>
          </a:p>
          <a:p>
            <a:r>
              <a:rPr lang="en-US" dirty="0" err="1"/>
              <a:t>CM901</a:t>
            </a:r>
            <a:r>
              <a:rPr lang="en-US" dirty="0"/>
              <a:t> DOR 9.5, </a:t>
            </a:r>
            <a:r>
              <a:rPr lang="en-US" dirty="0" err="1"/>
              <a:t>DOCR</a:t>
            </a:r>
            <a:r>
              <a:rPr lang="en-US" dirty="0"/>
              <a:t> 37.1</a:t>
            </a:r>
          </a:p>
        </p:txBody>
      </p:sp>
      <p:sp>
        <p:nvSpPr>
          <p:cNvPr id="4" name="Slide Number Placeholder 3">
            <a:extLst>
              <a:ext uri="{FF2B5EF4-FFF2-40B4-BE49-F238E27FC236}">
                <a16:creationId xmlns:a16="http://schemas.microsoft.com/office/drawing/2014/main" id="{0D6B3AD6-3CD3-BBF6-C69C-B099B1C272E0}"/>
              </a:ext>
            </a:extLst>
          </p:cNvPr>
          <p:cNvSpPr>
            <a:spLocks noGrp="1"/>
          </p:cNvSpPr>
          <p:nvPr>
            <p:ph type="sldNum" sz="quarter" idx="5"/>
          </p:nvPr>
        </p:nvSpPr>
        <p:spPr/>
        <p:txBody>
          <a:bodyPr/>
          <a:lstStyle/>
          <a:p>
            <a:fld id="{BA89E82E-AD62-4CE6-872C-08C8644EFCF5}" type="slidenum">
              <a:rPr lang="en-US" smtClean="0"/>
              <a:t>11</a:t>
            </a:fld>
            <a:endParaRPr lang="en-US" dirty="0"/>
          </a:p>
        </p:txBody>
      </p:sp>
    </p:spTree>
    <p:extLst>
      <p:ext uri="{BB962C8B-B14F-4D97-AF65-F5344CB8AC3E}">
        <p14:creationId xmlns:p14="http://schemas.microsoft.com/office/powerpoint/2010/main" val="200432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2190-F008-B859-0EB8-71ACBEE34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A769F-7DAC-9E26-C8A7-81552E5B0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EA67E-71B7-4881-6480-F61E4E7FB4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FCEE9-96AB-7522-58A2-815785FB85D9}"/>
              </a:ext>
            </a:extLst>
          </p:cNvPr>
          <p:cNvSpPr>
            <a:spLocks noGrp="1"/>
          </p:cNvSpPr>
          <p:nvPr>
            <p:ph type="sldNum" sz="quarter" idx="5"/>
          </p:nvPr>
        </p:nvSpPr>
        <p:spPr/>
        <p:txBody>
          <a:bodyPr/>
          <a:lstStyle/>
          <a:p>
            <a:fld id="{D14D9E9D-93A9-4E6A-8E42-DC0055A8528E}" type="slidenum">
              <a:rPr lang="en-US" smtClean="0"/>
              <a:t>14</a:t>
            </a:fld>
            <a:endParaRPr lang="en-US"/>
          </a:p>
        </p:txBody>
      </p:sp>
    </p:spTree>
    <p:extLst>
      <p:ext uri="{BB962C8B-B14F-4D97-AF65-F5344CB8AC3E}">
        <p14:creationId xmlns:p14="http://schemas.microsoft.com/office/powerpoint/2010/main" val="399000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6808E-B845-2C72-3DB4-38831D62A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059F2-9E68-21F0-05D9-EF697E56A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14C0D-0D4F-3263-BF7A-3B1D1E366D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For 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highlight>
                  <a:srgbClr val="FFFF00"/>
                </a:highlight>
              </a:rPr>
              <a:t>Patients </a:t>
            </a:r>
            <a:r>
              <a:rPr lang="en-US" noProof="0" dirty="0">
                <a:solidFill>
                  <a:srgbClr val="FF0000"/>
                </a:solidFill>
                <a:highlight>
                  <a:srgbClr val="FFFF00"/>
                </a:highlight>
              </a:rPr>
              <a:t>treated with EV+P</a:t>
            </a:r>
            <a:r>
              <a:rPr lang="en-US" noProof="0" dirty="0">
                <a:highlight>
                  <a:srgbClr val="FFFF00"/>
                </a:highlight>
              </a:rPr>
              <a:t> had deep and durable responses and reflect a broad population, similar to the overall population, with a manageable safety profile</a:t>
            </a:r>
          </a:p>
          <a:p>
            <a:endParaRPr lang="en-GB" dirty="0"/>
          </a:p>
        </p:txBody>
      </p:sp>
      <p:sp>
        <p:nvSpPr>
          <p:cNvPr id="4" name="Slide Number Placeholder 3">
            <a:extLst>
              <a:ext uri="{FF2B5EF4-FFF2-40B4-BE49-F238E27FC236}">
                <a16:creationId xmlns:a16="http://schemas.microsoft.com/office/drawing/2014/main" id="{75262461-7B17-D1CC-B5EA-427A72E3A158}"/>
              </a:ext>
            </a:extLst>
          </p:cNvPr>
          <p:cNvSpPr>
            <a:spLocks noGrp="1"/>
          </p:cNvSpPr>
          <p:nvPr>
            <p:ph type="sldNum" sz="quarter" idx="5"/>
          </p:nvPr>
        </p:nvSpPr>
        <p:spPr/>
        <p:txBody>
          <a:bodyPr/>
          <a:lstStyle/>
          <a:p>
            <a:fld id="{D14D9E9D-93A9-4E6A-8E42-DC0055A8528E}" type="slidenum">
              <a:rPr lang="en-US" smtClean="0"/>
              <a:t>18</a:t>
            </a:fld>
            <a:endParaRPr lang="en-US"/>
          </a:p>
        </p:txBody>
      </p:sp>
    </p:spTree>
    <p:extLst>
      <p:ext uri="{BB962C8B-B14F-4D97-AF65-F5344CB8AC3E}">
        <p14:creationId xmlns:p14="http://schemas.microsoft.com/office/powerpoint/2010/main" val="115192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5E34-C317-DD1C-10DC-6E958FF8D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7909B-09B3-5AB6-CECB-402A88C0D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2DE4C-DB6C-3BBA-4885-EE9BBB9B42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For 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highlight>
                  <a:srgbClr val="FFFF00"/>
                </a:highlight>
              </a:rPr>
              <a:t>Patients </a:t>
            </a:r>
            <a:r>
              <a:rPr lang="en-US" noProof="0" dirty="0">
                <a:solidFill>
                  <a:srgbClr val="FF0000"/>
                </a:solidFill>
                <a:highlight>
                  <a:srgbClr val="FFFF00"/>
                </a:highlight>
              </a:rPr>
              <a:t>treated with EV+P</a:t>
            </a:r>
            <a:r>
              <a:rPr lang="en-US" noProof="0" dirty="0">
                <a:highlight>
                  <a:srgbClr val="FFFF00"/>
                </a:highlight>
              </a:rPr>
              <a:t> had deep and durable responses and reflect a broad population, similar to the overall population, with a manageable safety profile</a:t>
            </a:r>
          </a:p>
          <a:p>
            <a:endParaRPr lang="en-GB" dirty="0"/>
          </a:p>
        </p:txBody>
      </p:sp>
      <p:sp>
        <p:nvSpPr>
          <p:cNvPr id="4" name="Slide Number Placeholder 3">
            <a:extLst>
              <a:ext uri="{FF2B5EF4-FFF2-40B4-BE49-F238E27FC236}">
                <a16:creationId xmlns:a16="http://schemas.microsoft.com/office/drawing/2014/main" id="{CF4BA7A4-ADB3-5CDA-EBEC-C6F7451D82B3}"/>
              </a:ext>
            </a:extLst>
          </p:cNvPr>
          <p:cNvSpPr>
            <a:spLocks noGrp="1"/>
          </p:cNvSpPr>
          <p:nvPr>
            <p:ph type="sldNum" sz="quarter" idx="5"/>
          </p:nvPr>
        </p:nvSpPr>
        <p:spPr/>
        <p:txBody>
          <a:bodyPr/>
          <a:lstStyle/>
          <a:p>
            <a:fld id="{D14D9E9D-93A9-4E6A-8E42-DC0055A8528E}" type="slidenum">
              <a:rPr lang="en-US" smtClean="0"/>
              <a:t>19</a:t>
            </a:fld>
            <a:endParaRPr lang="en-US"/>
          </a:p>
        </p:txBody>
      </p:sp>
    </p:spTree>
    <p:extLst>
      <p:ext uri="{BB962C8B-B14F-4D97-AF65-F5344CB8AC3E}">
        <p14:creationId xmlns:p14="http://schemas.microsoft.com/office/powerpoint/2010/main" val="150886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rgbClr val="002557"/>
                </a:solidFill>
                <a:latin typeface="Arial" panose="020B0604020202020204" pitchFamily="34" charset="0"/>
                <a:cs typeface="Arial" panose="020B0604020202020204" pitchFamily="34" charset="0"/>
              </a:defRPr>
            </a:lvl1pPr>
          </a:lstStyle>
          <a:p>
            <a:r>
              <a:rPr lang="en-US" dirty="0"/>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Autofit/>
          </a:bodyPr>
          <a:lstStyle>
            <a:lvl1pPr marL="0" indent="0" algn="l">
              <a:buNone/>
              <a:defRPr sz="2800">
                <a:solidFill>
                  <a:srgbClr val="0025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rgbClr val="002557"/>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3" y="490957"/>
            <a:ext cx="2233778"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2625513485"/>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a:xfrm>
            <a:off x="640080" y="403224"/>
            <a:ext cx="10972800" cy="911226"/>
          </a:xfrm>
        </p:spPr>
        <p:txBody>
          <a:bodyPr anchor="t">
            <a:noAutofit/>
          </a:bodyPr>
          <a:lstStyle>
            <a:lvl1pPr>
              <a:defRPr sz="3000"/>
            </a:lvl1pPr>
          </a:lstStyle>
          <a:p>
            <a:r>
              <a:rPr lang="en-US" dirty="0"/>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276350"/>
            <a:ext cx="10972800" cy="4575809"/>
          </a:xfrm>
        </p:spPr>
        <p:txBody>
          <a:bodyPr>
            <a:normAutofit/>
          </a:bodyPr>
          <a:lstStyle>
            <a:lvl1pPr marL="228600" indent="-228600">
              <a:defRPr sz="1600"/>
            </a:lvl1pPr>
            <a:lvl2pPr marL="514350" indent="-228600">
              <a:defRPr sz="16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8887328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rgbClr val="00255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89104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93468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5596-955C-C54E-8EFA-F33D8B61FCB7}"/>
              </a:ext>
            </a:extLst>
          </p:cNvPr>
          <p:cNvSpPr>
            <a:spLocks noGrp="1"/>
          </p:cNvSpPr>
          <p:nvPr>
            <p:ph type="title" hasCustomPrompt="1"/>
          </p:nvPr>
        </p:nvSpPr>
        <p:spPr/>
        <p:txBody>
          <a:bodyPr>
            <a:normAutofit/>
          </a:bodyPr>
          <a:lstStyle>
            <a:lvl1pPr>
              <a:defRPr sz="2666"/>
            </a:lvl1pPr>
          </a:lstStyle>
          <a:p>
            <a:r>
              <a:rPr lang="en-US"/>
              <a:t>Click to edit Master title style: Arial, 20pt, Bold</a:t>
            </a:r>
          </a:p>
        </p:txBody>
      </p:sp>
      <p:sp>
        <p:nvSpPr>
          <p:cNvPr id="7" name="Content Placeholder 6">
            <a:extLst>
              <a:ext uri="{FF2B5EF4-FFF2-40B4-BE49-F238E27FC236}">
                <a16:creationId xmlns:a16="http://schemas.microsoft.com/office/drawing/2014/main" id="{0C6B18F1-015D-5F4E-9BF7-36DA409FCEC6}"/>
              </a:ext>
            </a:extLst>
          </p:cNvPr>
          <p:cNvSpPr>
            <a:spLocks noGrp="1"/>
          </p:cNvSpPr>
          <p:nvPr>
            <p:ph sz="quarter" idx="19" hasCustomPrompt="1"/>
          </p:nvPr>
        </p:nvSpPr>
        <p:spPr>
          <a:xfrm>
            <a:off x="731520" y="1524000"/>
            <a:ext cx="10488829" cy="4661272"/>
          </a:xfrm>
        </p:spPr>
        <p:txBody>
          <a:bodyPr/>
          <a:lstStyle>
            <a:lvl1pPr>
              <a:lnSpc>
                <a:spcPct val="110000"/>
              </a:lnSpc>
              <a:spcBef>
                <a:spcPts val="0"/>
              </a:spcBef>
              <a:spcAft>
                <a:spcPts val="800"/>
              </a:spcAft>
              <a:defRPr sz="2000" baseline="0">
                <a:solidFill>
                  <a:schemeClr val="tx1"/>
                </a:solidFill>
              </a:defRPr>
            </a:lvl1pPr>
            <a:lvl2pPr>
              <a:lnSpc>
                <a:spcPct val="110000"/>
              </a:lnSpc>
              <a:spcBef>
                <a:spcPts val="0"/>
              </a:spcBef>
              <a:spcAft>
                <a:spcPts val="800"/>
              </a:spcAft>
              <a:defRPr sz="1733" baseline="0">
                <a:solidFill>
                  <a:schemeClr val="tx1"/>
                </a:solidFill>
              </a:defRPr>
            </a:lvl2pPr>
            <a:lvl3pPr>
              <a:lnSpc>
                <a:spcPct val="100000"/>
              </a:lnSpc>
              <a:spcBef>
                <a:spcPts val="0"/>
              </a:spcBef>
              <a:spcAft>
                <a:spcPts val="800"/>
              </a:spcAft>
              <a:defRPr sz="1466">
                <a:solidFill>
                  <a:schemeClr val="tx1"/>
                </a:solidFill>
              </a:defRPr>
            </a:lvl3pPr>
            <a:lvl4pPr>
              <a:spcBef>
                <a:spcPts val="0"/>
              </a:spcBef>
              <a:spcAft>
                <a:spcPts val="800"/>
              </a:spcAft>
              <a:defRPr sz="1333">
                <a:solidFill>
                  <a:schemeClr val="tx1">
                    <a:lumMod val="50000"/>
                    <a:lumOff val="50000"/>
                  </a:schemeClr>
                </a:solidFill>
              </a:defRPr>
            </a:lvl4pPr>
            <a:lvl5pPr>
              <a:spcBef>
                <a:spcPts val="0"/>
              </a:spcBef>
              <a:spcAft>
                <a:spcPts val="800"/>
              </a:spcAft>
              <a:defRPr sz="1200">
                <a:solidFill>
                  <a:schemeClr val="tx1">
                    <a:lumMod val="50000"/>
                    <a:lumOff val="50000"/>
                  </a:schemeClr>
                </a:solidFill>
              </a:defRPr>
            </a:lvl5pPr>
          </a:lstStyle>
          <a:p>
            <a:pPr lvl="0"/>
            <a:r>
              <a:rPr lang="en-US"/>
              <a:t>Click to edit Master text styles: Arial, 15pt</a:t>
            </a:r>
          </a:p>
          <a:p>
            <a:pPr lvl="1"/>
            <a:r>
              <a:rPr lang="en-US"/>
              <a:t>Second level: Arial, 13pt</a:t>
            </a:r>
          </a:p>
          <a:p>
            <a:pPr lvl="2"/>
            <a:r>
              <a:rPr lang="en-US"/>
              <a:t>Third level: Arial, 11pt</a:t>
            </a:r>
          </a:p>
        </p:txBody>
      </p:sp>
      <p:sp>
        <p:nvSpPr>
          <p:cNvPr id="3" name="Slide Number Placeholder 2">
            <a:extLst>
              <a:ext uri="{FF2B5EF4-FFF2-40B4-BE49-F238E27FC236}">
                <a16:creationId xmlns:a16="http://schemas.microsoft.com/office/drawing/2014/main" id="{0E85263E-FBAE-7A45-AC9F-78A816F18B22}"/>
              </a:ext>
            </a:extLst>
          </p:cNvPr>
          <p:cNvSpPr>
            <a:spLocks noGrp="1"/>
          </p:cNvSpPr>
          <p:nvPr>
            <p:ph type="sldNum" sz="quarter" idx="20"/>
          </p:nvPr>
        </p:nvSpPr>
        <p:spPr/>
        <p:txBody>
          <a:bodyPr/>
          <a:lstStyle/>
          <a:p>
            <a:fld id="{F60BAC71-FF53-364F-93A1-30AE3AB4D6FB}" type="slidenum">
              <a:rPr lang="en-US" smtClean="0"/>
              <a:pPr/>
              <a:t>‹#›</a:t>
            </a:fld>
            <a:endParaRPr lang="en-US" sz="1066"/>
          </a:p>
        </p:txBody>
      </p:sp>
    </p:spTree>
    <p:extLst>
      <p:ext uri="{BB962C8B-B14F-4D97-AF65-F5344CB8AC3E}">
        <p14:creationId xmlns:p14="http://schemas.microsoft.com/office/powerpoint/2010/main" val="10900438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32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dirty="0"/>
              <a:t>PAGE </a:t>
            </a:r>
            <a:fld id="{BE33F7A0-71F0-446B-9DE8-6D75BE64EE0F}" type="slidenum">
              <a:rPr lang="en-US" smtClean="0"/>
              <a:pPr/>
              <a:t>‹#›</a:t>
            </a:fld>
            <a:endParaRPr lang="en-US" dirty="0"/>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1" y="6238560"/>
            <a:ext cx="12198031" cy="628961"/>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dirty="0">
                <a:solidFill>
                  <a:srgbClr val="002557"/>
                </a:solidFill>
              </a:rPr>
              <a:t>PRESENTED BY:</a:t>
            </a:r>
          </a:p>
        </p:txBody>
      </p:sp>
    </p:spTree>
    <p:extLst>
      <p:ext uri="{BB962C8B-B14F-4D97-AF65-F5344CB8AC3E}">
        <p14:creationId xmlns:p14="http://schemas.microsoft.com/office/powerpoint/2010/main" val="4788944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81" r:id="rId6"/>
  </p:sldLayoutIdLst>
  <p:hf hdr="0" dt="0"/>
  <p:txStyles>
    <p:title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nnalsofoncology.org/article/S0923-7534(25)00738-0/fulltex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F154A-624E-EDBE-E43F-E86F5AC1218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3AA4DA0-78DA-F3B3-5A87-D6592AE42005}"/>
              </a:ext>
            </a:extLst>
          </p:cNvPr>
          <p:cNvSpPr>
            <a:spLocks noGrp="1"/>
          </p:cNvSpPr>
          <p:nvPr>
            <p:ph type="ctrTitle"/>
          </p:nvPr>
        </p:nvSpPr>
        <p:spPr/>
        <p:txBody>
          <a:bodyPr>
            <a:noAutofit/>
          </a:bodyPr>
          <a:lstStyle/>
          <a:p>
            <a:pPr>
              <a:lnSpc>
                <a:spcPct val="100000"/>
              </a:lnSpc>
            </a:pPr>
            <a:r>
              <a:rPr lang="en-US" sz="3200" dirty="0"/>
              <a:t>Exploratory analysis of responders from the phase 3 EV-302 trial of enfortumab vedotin plus pembrolizumab vs chemotherapy in previously untreated locally advanced or metastatic urothelial carcinoma</a:t>
            </a:r>
            <a:endParaRPr lang="en-US" sz="3200" strike="sngStrike" dirty="0">
              <a:solidFill>
                <a:srgbClr val="FF0000"/>
              </a:solidFill>
            </a:endParaRPr>
          </a:p>
        </p:txBody>
      </p:sp>
      <p:sp>
        <p:nvSpPr>
          <p:cNvPr id="7" name="Subtitle 6">
            <a:extLst>
              <a:ext uri="{FF2B5EF4-FFF2-40B4-BE49-F238E27FC236}">
                <a16:creationId xmlns:a16="http://schemas.microsoft.com/office/drawing/2014/main" id="{88686353-0536-14F3-D6E3-B5BA6FF6E7A1}"/>
              </a:ext>
            </a:extLst>
          </p:cNvPr>
          <p:cNvSpPr>
            <a:spLocks noGrp="1"/>
          </p:cNvSpPr>
          <p:nvPr>
            <p:ph type="subTitle" idx="1"/>
          </p:nvPr>
        </p:nvSpPr>
        <p:spPr>
          <a:xfrm>
            <a:off x="640080" y="3797535"/>
            <a:ext cx="11120660" cy="948671"/>
          </a:xfrm>
        </p:spPr>
        <p:txBody>
          <a:bodyPr>
            <a:noAutofit/>
          </a:bodyPr>
          <a:lstStyle/>
          <a:p>
            <a:pPr algn="l">
              <a:lnSpc>
                <a:spcPct val="120000"/>
              </a:lnSpc>
            </a:pPr>
            <a:r>
              <a:rPr lang="en-US" sz="1400" b="1" u="sng" kern="0" dirty="0">
                <a:effectLst/>
                <a:latin typeface="+mn-lt"/>
                <a:ea typeface="Times New Roman" panose="02020603050405020304" pitchFamily="18" charset="0"/>
                <a:cs typeface="Times New Roman" panose="02020603050405020304" pitchFamily="18" charset="0"/>
              </a:rPr>
              <a:t>Shilpa Gupta</a:t>
            </a:r>
            <a:r>
              <a:rPr lang="en-US" sz="1400" kern="0" dirty="0">
                <a:effectLst/>
                <a:latin typeface="+mn-lt"/>
                <a:ea typeface="Times New Roman" panose="02020603050405020304" pitchFamily="18" charset="0"/>
                <a:cs typeface="Times New Roman" panose="02020603050405020304" pitchFamily="18" charset="0"/>
              </a:rPr>
              <a:t>,</a:t>
            </a:r>
            <a:r>
              <a:rPr lang="en-US" sz="1400" kern="0" baseline="30000" dirty="0">
                <a:effectLst/>
                <a:latin typeface="+mn-lt"/>
                <a:ea typeface="Times New Roman" panose="02020603050405020304" pitchFamily="18" charset="0"/>
                <a:cs typeface="Times New Roman" panose="02020603050405020304" pitchFamily="18" charset="0"/>
              </a:rPr>
              <a:t>1</a:t>
            </a:r>
            <a:r>
              <a:rPr lang="en-US" sz="1400" kern="0" dirty="0">
                <a:effectLst/>
                <a:latin typeface="+mn-lt"/>
                <a:ea typeface="Times New Roman" panose="02020603050405020304" pitchFamily="18" charset="0"/>
                <a:cs typeface="Times New Roman" panose="02020603050405020304" pitchFamily="18" charset="0"/>
              </a:rPr>
              <a:t> Jens Bedke,</a:t>
            </a:r>
            <a:r>
              <a:rPr lang="en-US" sz="1400" kern="0" baseline="30000" dirty="0">
                <a:effectLst/>
                <a:latin typeface="+mn-lt"/>
                <a:ea typeface="Times New Roman" panose="02020603050405020304" pitchFamily="18" charset="0"/>
                <a:cs typeface="Times New Roman" panose="02020603050405020304" pitchFamily="18" charset="0"/>
              </a:rPr>
              <a:t>2</a:t>
            </a:r>
            <a:r>
              <a:rPr lang="en-US" sz="1400" kern="0" dirty="0">
                <a:effectLst/>
                <a:latin typeface="+mn-lt"/>
                <a:ea typeface="Times New Roman" panose="02020603050405020304" pitchFamily="18" charset="0"/>
                <a:cs typeface="Times New Roman" panose="02020603050405020304" pitchFamily="18" charset="0"/>
              </a:rPr>
              <a:t> Michiel S. Van der Heijden,</a:t>
            </a:r>
            <a:r>
              <a:rPr lang="en-US" sz="1400" kern="0" baseline="30000" dirty="0">
                <a:effectLst/>
                <a:latin typeface="+mn-lt"/>
                <a:ea typeface="Times New Roman" panose="02020603050405020304" pitchFamily="18" charset="0"/>
                <a:cs typeface="Times New Roman" panose="02020603050405020304" pitchFamily="18" charset="0"/>
              </a:rPr>
              <a:t>3</a:t>
            </a:r>
            <a:r>
              <a:rPr lang="en-US" sz="1400" kern="0" dirty="0">
                <a:effectLst/>
                <a:latin typeface="+mn-lt"/>
                <a:ea typeface="Times New Roman" panose="02020603050405020304" pitchFamily="18" charset="0"/>
                <a:cs typeface="Times New Roman" panose="02020603050405020304" pitchFamily="18" charset="0"/>
              </a:rPr>
              <a:t> </a:t>
            </a:r>
            <a:r>
              <a:rPr lang="en-GB" sz="1400" kern="0" dirty="0">
                <a:effectLst/>
                <a:latin typeface="+mn-lt"/>
                <a:ea typeface="Times New Roman" panose="02020603050405020304" pitchFamily="18" charset="0"/>
              </a:rPr>
              <a:t>Begoña Pérez </a:t>
            </a:r>
            <a:r>
              <a:rPr lang="en-US" sz="1400" kern="0" dirty="0">
                <a:effectLst/>
                <a:latin typeface="+mn-lt"/>
                <a:ea typeface="Times New Roman" panose="02020603050405020304" pitchFamily="18" charset="0"/>
                <a:cs typeface="Times New Roman" panose="02020603050405020304" pitchFamily="18" charset="0"/>
              </a:rPr>
              <a:t>Valderrama,</a:t>
            </a:r>
            <a:r>
              <a:rPr lang="en-US" sz="1400" kern="0" baseline="30000" dirty="0">
                <a:effectLst/>
                <a:latin typeface="+mn-lt"/>
                <a:ea typeface="Times New Roman" panose="02020603050405020304" pitchFamily="18" charset="0"/>
                <a:cs typeface="Times New Roman" panose="02020603050405020304" pitchFamily="18" charset="0"/>
              </a:rPr>
              <a:t>4</a:t>
            </a:r>
            <a:r>
              <a:rPr lang="en-US" sz="1400" kern="0" dirty="0">
                <a:effectLst/>
                <a:latin typeface="+mn-lt"/>
                <a:ea typeface="Times New Roman" panose="02020603050405020304" pitchFamily="18" charset="0"/>
                <a:cs typeface="Times New Roman" panose="02020603050405020304" pitchFamily="18" charset="0"/>
              </a:rPr>
              <a:t> Eiji Kikuchi,</a:t>
            </a:r>
            <a:r>
              <a:rPr lang="en-US" sz="1400" kern="0" baseline="30000" dirty="0">
                <a:effectLst/>
                <a:latin typeface="+mn-lt"/>
                <a:ea typeface="Times New Roman" panose="02020603050405020304" pitchFamily="18" charset="0"/>
                <a:cs typeface="Times New Roman" panose="02020603050405020304" pitchFamily="18" charset="0"/>
              </a:rPr>
              <a:t>5</a:t>
            </a:r>
            <a:r>
              <a:rPr lang="en-US" sz="1400" kern="0" dirty="0">
                <a:effectLst/>
                <a:latin typeface="+mn-lt"/>
                <a:ea typeface="Times New Roman" panose="02020603050405020304" pitchFamily="18" charset="0"/>
                <a:cs typeface="Times New Roman" panose="02020603050405020304" pitchFamily="18" charset="0"/>
              </a:rPr>
              <a:t> Jean Hoffman-Censits,</a:t>
            </a:r>
            <a:r>
              <a:rPr lang="en-US" sz="1400" kern="0" baseline="30000" dirty="0">
                <a:effectLst/>
                <a:latin typeface="+mn-lt"/>
                <a:ea typeface="Times New Roman" panose="02020603050405020304" pitchFamily="18" charset="0"/>
                <a:cs typeface="Times New Roman" panose="02020603050405020304" pitchFamily="18" charset="0"/>
              </a:rPr>
              <a:t>6</a:t>
            </a:r>
            <a:r>
              <a:rPr lang="en-US" sz="1400" kern="0" dirty="0">
                <a:effectLst/>
                <a:latin typeface="+mn-lt"/>
                <a:ea typeface="Times New Roman" panose="02020603050405020304" pitchFamily="18" charset="0"/>
                <a:cs typeface="Times New Roman" panose="02020603050405020304" pitchFamily="18" charset="0"/>
              </a:rPr>
              <a:t> </a:t>
            </a:r>
            <a:br>
              <a:rPr lang="en-US" sz="1400" kern="0" dirty="0">
                <a:effectLst/>
                <a:latin typeface="+mn-lt"/>
                <a:ea typeface="Times New Roman" panose="02020603050405020304" pitchFamily="18" charset="0"/>
                <a:cs typeface="Times New Roman" panose="02020603050405020304" pitchFamily="18" charset="0"/>
              </a:rPr>
            </a:br>
            <a:r>
              <a:rPr lang="en-US" sz="1400" kern="0" dirty="0" err="1">
                <a:effectLst/>
                <a:latin typeface="+mn-lt"/>
                <a:ea typeface="Times New Roman" panose="02020603050405020304" pitchFamily="18" charset="0"/>
                <a:cs typeface="Times New Roman" panose="02020603050405020304" pitchFamily="18" charset="0"/>
              </a:rPr>
              <a:t>Gopakumar</a:t>
            </a:r>
            <a:r>
              <a:rPr lang="en-US" sz="1400" kern="0" dirty="0">
                <a:effectLst/>
                <a:latin typeface="+mn-lt"/>
                <a:ea typeface="Times New Roman" panose="02020603050405020304" pitchFamily="18" charset="0"/>
                <a:cs typeface="Times New Roman" panose="02020603050405020304" pitchFamily="18" charset="0"/>
              </a:rPr>
              <a:t> Iyer,</a:t>
            </a:r>
            <a:r>
              <a:rPr lang="en-US" sz="1400" kern="0" baseline="30000" dirty="0">
                <a:effectLst/>
                <a:latin typeface="+mn-lt"/>
                <a:ea typeface="Times New Roman" panose="02020603050405020304" pitchFamily="18" charset="0"/>
                <a:cs typeface="Times New Roman" panose="02020603050405020304" pitchFamily="18" charset="0"/>
              </a:rPr>
              <a:t>7</a:t>
            </a:r>
            <a:r>
              <a:rPr lang="en-US" sz="1400" kern="0" dirty="0">
                <a:effectLst/>
                <a:latin typeface="+mn-lt"/>
                <a:ea typeface="Times New Roman" panose="02020603050405020304" pitchFamily="18" charset="0"/>
                <a:cs typeface="Times New Roman" panose="02020603050405020304" pitchFamily="18" charset="0"/>
              </a:rPr>
              <a:t> Christof Vulsteke,</a:t>
            </a:r>
            <a:r>
              <a:rPr lang="en-US" sz="1400" kern="0" baseline="30000" dirty="0">
                <a:effectLst/>
                <a:latin typeface="+mn-lt"/>
                <a:ea typeface="Times New Roman" panose="02020603050405020304" pitchFamily="18" charset="0"/>
                <a:cs typeface="Times New Roman" panose="02020603050405020304" pitchFamily="18" charset="0"/>
              </a:rPr>
              <a:t>8</a:t>
            </a:r>
            <a:r>
              <a:rPr lang="en-US" sz="1400" kern="0" dirty="0">
                <a:effectLst/>
                <a:latin typeface="+mn-lt"/>
                <a:ea typeface="Times New Roman" panose="02020603050405020304" pitchFamily="18" charset="0"/>
                <a:cs typeface="Times New Roman" panose="02020603050405020304" pitchFamily="18" charset="0"/>
              </a:rPr>
              <a:t> Steffen Rausch,</a:t>
            </a:r>
            <a:r>
              <a:rPr lang="en-US" sz="1400" kern="0" baseline="30000" dirty="0">
                <a:effectLst/>
                <a:latin typeface="+mn-lt"/>
                <a:ea typeface="Times New Roman" panose="02020603050405020304" pitchFamily="18" charset="0"/>
                <a:cs typeface="Times New Roman" panose="02020603050405020304" pitchFamily="18" charset="0"/>
              </a:rPr>
              <a:t>9</a:t>
            </a:r>
            <a:r>
              <a:rPr lang="en-US" sz="1400" kern="0" dirty="0">
                <a:effectLst/>
                <a:latin typeface="+mn-lt"/>
                <a:ea typeface="Calibri" panose="020F0502020204030204" pitchFamily="34" charset="0"/>
                <a:cs typeface="Calibri-Light"/>
              </a:rPr>
              <a:t> </a:t>
            </a:r>
            <a:r>
              <a:rPr lang="en-US" sz="1400" kern="0" dirty="0">
                <a:effectLst/>
                <a:latin typeface="+mn-lt"/>
                <a:ea typeface="Times New Roman" panose="02020603050405020304" pitchFamily="18" charset="0"/>
                <a:cs typeface="Times New Roman" panose="02020603050405020304" pitchFamily="18" charset="0"/>
              </a:rPr>
              <a:t>Se Hoon Park,</a:t>
            </a:r>
            <a:r>
              <a:rPr lang="en-US" sz="1400" kern="0" baseline="30000" dirty="0">
                <a:effectLst/>
                <a:latin typeface="+mn-lt"/>
                <a:ea typeface="Times New Roman" panose="02020603050405020304" pitchFamily="18" charset="0"/>
                <a:cs typeface="Times New Roman" panose="02020603050405020304" pitchFamily="18" charset="0"/>
              </a:rPr>
              <a:t>10</a:t>
            </a:r>
            <a:r>
              <a:rPr lang="en-US" sz="1400" kern="0" dirty="0">
                <a:effectLst/>
                <a:latin typeface="+mn-lt"/>
                <a:ea typeface="Times New Roman" panose="02020603050405020304" pitchFamily="18" charset="0"/>
                <a:cs typeface="Times New Roman" panose="02020603050405020304" pitchFamily="18" charset="0"/>
              </a:rPr>
              <a:t> Alexandra Drakaki,</a:t>
            </a:r>
            <a:r>
              <a:rPr lang="en-US" sz="1400" kern="0" baseline="30000" dirty="0">
                <a:effectLst/>
                <a:latin typeface="+mn-lt"/>
                <a:ea typeface="Times New Roman" panose="02020603050405020304" pitchFamily="18" charset="0"/>
                <a:cs typeface="Times New Roman" panose="02020603050405020304" pitchFamily="18" charset="0"/>
              </a:rPr>
              <a:t>11</a:t>
            </a:r>
            <a:r>
              <a:rPr lang="en-US" sz="1400" kern="0" dirty="0">
                <a:effectLst/>
                <a:latin typeface="+mn-lt"/>
                <a:ea typeface="Times New Roman" panose="02020603050405020304" pitchFamily="18" charset="0"/>
                <a:cs typeface="Times New Roman" panose="02020603050405020304" pitchFamily="18" charset="0"/>
              </a:rPr>
              <a:t> Waddah Arafat,</a:t>
            </a:r>
            <a:r>
              <a:rPr lang="en-US" sz="1400" kern="0" baseline="30000" dirty="0">
                <a:effectLst/>
                <a:latin typeface="+mn-lt"/>
                <a:ea typeface="Times New Roman" panose="02020603050405020304" pitchFamily="18" charset="0"/>
                <a:cs typeface="Times New Roman" panose="02020603050405020304" pitchFamily="18" charset="0"/>
              </a:rPr>
              <a:t>12</a:t>
            </a:r>
            <a:r>
              <a:rPr lang="en-US" sz="1400" kern="0" dirty="0">
                <a:effectLst/>
                <a:latin typeface="+mn-lt"/>
                <a:ea typeface="Times New Roman" panose="02020603050405020304" pitchFamily="18" charset="0"/>
                <a:cs typeface="Times New Roman" panose="02020603050405020304" pitchFamily="18" charset="0"/>
              </a:rPr>
              <a:t> Umang Swami,</a:t>
            </a:r>
            <a:r>
              <a:rPr lang="en-US" sz="1400" kern="0" baseline="30000" dirty="0">
                <a:effectLst/>
                <a:latin typeface="+mn-lt"/>
                <a:ea typeface="Times New Roman" panose="02020603050405020304" pitchFamily="18" charset="0"/>
                <a:cs typeface="Times New Roman" panose="02020603050405020304" pitchFamily="18" charset="0"/>
              </a:rPr>
              <a:t>13</a:t>
            </a:r>
            <a:r>
              <a:rPr lang="en-US" sz="1400" kern="0" dirty="0">
                <a:effectLst/>
                <a:latin typeface="+mn-lt"/>
                <a:ea typeface="Times New Roman" panose="02020603050405020304" pitchFamily="18" charset="0"/>
                <a:cs typeface="Times New Roman" panose="02020603050405020304" pitchFamily="18" charset="0"/>
              </a:rPr>
              <a:t> </a:t>
            </a:r>
            <a:br>
              <a:rPr lang="en-US" sz="1400" kern="0" dirty="0">
                <a:effectLst/>
                <a:latin typeface="+mn-lt"/>
                <a:ea typeface="Times New Roman" panose="02020603050405020304" pitchFamily="18" charset="0"/>
                <a:cs typeface="Times New Roman" panose="02020603050405020304" pitchFamily="18" charset="0"/>
              </a:rPr>
            </a:br>
            <a:r>
              <a:rPr lang="en-US" sz="1400" kern="0" dirty="0">
                <a:effectLst/>
                <a:latin typeface="+mn-lt"/>
                <a:ea typeface="Times New Roman" panose="02020603050405020304" pitchFamily="18" charset="0"/>
                <a:cs typeface="Times New Roman" panose="02020603050405020304" pitchFamily="18" charset="0"/>
              </a:rPr>
              <a:t>Ignacio Duran,</a:t>
            </a:r>
            <a:r>
              <a:rPr lang="en-US" sz="1400" kern="0" baseline="30000" dirty="0">
                <a:effectLst/>
                <a:latin typeface="+mn-lt"/>
                <a:ea typeface="Times New Roman" panose="02020603050405020304" pitchFamily="18" charset="0"/>
                <a:cs typeface="Times New Roman" panose="02020603050405020304" pitchFamily="18" charset="0"/>
              </a:rPr>
              <a:t>14</a:t>
            </a:r>
            <a:r>
              <a:rPr lang="en-US" sz="1400" kern="0" dirty="0">
                <a:effectLst/>
                <a:latin typeface="+mn-lt"/>
                <a:ea typeface="Times New Roman" panose="02020603050405020304" pitchFamily="18" charset="0"/>
                <a:cs typeface="Times New Roman" panose="02020603050405020304" pitchFamily="18" charset="0"/>
              </a:rPr>
              <a:t> Jian-Ri Li,</a:t>
            </a:r>
            <a:r>
              <a:rPr lang="en-US" sz="1400" kern="0" baseline="30000" dirty="0">
                <a:effectLst/>
                <a:latin typeface="+mn-lt"/>
                <a:ea typeface="Times New Roman" panose="02020603050405020304" pitchFamily="18" charset="0"/>
                <a:cs typeface="Times New Roman" panose="02020603050405020304" pitchFamily="18" charset="0"/>
              </a:rPr>
              <a:t>15</a:t>
            </a:r>
            <a:r>
              <a:rPr lang="en-US" sz="1400" kern="0" dirty="0">
                <a:effectLst/>
                <a:latin typeface="+mn-lt"/>
                <a:ea typeface="Times New Roman" panose="02020603050405020304" pitchFamily="18" charset="0"/>
                <a:cs typeface="Times New Roman" panose="02020603050405020304" pitchFamily="18" charset="0"/>
              </a:rPr>
              <a:t> Blanca </a:t>
            </a:r>
            <a:r>
              <a:rPr lang="en-US" sz="1400" kern="0" dirty="0" err="1">
                <a:effectLst/>
                <a:latin typeface="+mn-lt"/>
                <a:ea typeface="Times New Roman" panose="02020603050405020304" pitchFamily="18" charset="0"/>
                <a:cs typeface="Times New Roman" panose="02020603050405020304" pitchFamily="18" charset="0"/>
              </a:rPr>
              <a:t>Homet</a:t>
            </a:r>
            <a:r>
              <a:rPr lang="en-US" sz="1400" kern="0" dirty="0">
                <a:effectLst/>
                <a:latin typeface="+mn-lt"/>
                <a:ea typeface="Times New Roman" panose="02020603050405020304" pitchFamily="18" charset="0"/>
                <a:cs typeface="Times New Roman" panose="02020603050405020304" pitchFamily="18" charset="0"/>
              </a:rPr>
              <a:t> Moreno,</a:t>
            </a:r>
            <a:r>
              <a:rPr lang="en-US" sz="1400" kern="0" baseline="30000" dirty="0">
                <a:effectLst/>
                <a:latin typeface="+mn-lt"/>
                <a:ea typeface="Times New Roman" panose="02020603050405020304" pitchFamily="18" charset="0"/>
                <a:cs typeface="Times New Roman" panose="02020603050405020304" pitchFamily="18" charset="0"/>
              </a:rPr>
              <a:t>16</a:t>
            </a:r>
            <a:r>
              <a:rPr lang="en-US" sz="1400" kern="0" dirty="0">
                <a:effectLst/>
                <a:latin typeface="+mn-lt"/>
                <a:ea typeface="Times New Roman" panose="02020603050405020304" pitchFamily="18" charset="0"/>
                <a:cs typeface="Times New Roman" panose="02020603050405020304" pitchFamily="18" charset="0"/>
              </a:rPr>
              <a:t> Seema Gorla,</a:t>
            </a:r>
            <a:r>
              <a:rPr lang="en-US" sz="1400" kern="0" baseline="30000" dirty="0">
                <a:effectLst/>
                <a:latin typeface="+mn-lt"/>
                <a:ea typeface="Times New Roman" panose="02020603050405020304" pitchFamily="18" charset="0"/>
                <a:cs typeface="Times New Roman" panose="02020603050405020304" pitchFamily="18" charset="0"/>
              </a:rPr>
              <a:t>17</a:t>
            </a:r>
            <a:r>
              <a:rPr lang="en-US" sz="1400" kern="0" dirty="0">
                <a:effectLst/>
                <a:latin typeface="+mn-lt"/>
                <a:ea typeface="Times New Roman" panose="02020603050405020304" pitchFamily="18" charset="0"/>
                <a:cs typeface="Times New Roman" panose="02020603050405020304" pitchFamily="18" charset="0"/>
              </a:rPr>
              <a:t> </a:t>
            </a:r>
            <a:r>
              <a:rPr lang="en-GB" sz="1400" kern="0" dirty="0" err="1">
                <a:effectLst/>
                <a:latin typeface="+mn-lt"/>
                <a:ea typeface="Times New Roman" panose="02020603050405020304" pitchFamily="18" charset="0"/>
              </a:rPr>
              <a:t>Xuesong</a:t>
            </a:r>
            <a:r>
              <a:rPr lang="en-GB" sz="1400" kern="0" dirty="0">
                <a:effectLst/>
                <a:latin typeface="+mn-lt"/>
                <a:ea typeface="Times New Roman" panose="02020603050405020304" pitchFamily="18" charset="0"/>
              </a:rPr>
              <a:t> Yu</a:t>
            </a:r>
            <a:r>
              <a:rPr lang="en-US" sz="1400" kern="0" dirty="0">
                <a:effectLst/>
                <a:latin typeface="+mn-lt"/>
                <a:ea typeface="Times New Roman" panose="02020603050405020304" pitchFamily="18" charset="0"/>
                <a:cs typeface="Times New Roman" panose="02020603050405020304" pitchFamily="18" charset="0"/>
              </a:rPr>
              <a:t>,</a:t>
            </a:r>
            <a:r>
              <a:rPr lang="en-US" sz="1400" kern="0" baseline="30000" dirty="0">
                <a:effectLst/>
                <a:latin typeface="+mn-lt"/>
                <a:ea typeface="Times New Roman" panose="02020603050405020304" pitchFamily="18" charset="0"/>
                <a:cs typeface="Times New Roman" panose="02020603050405020304" pitchFamily="18" charset="0"/>
              </a:rPr>
              <a:t>18</a:t>
            </a:r>
            <a:r>
              <a:rPr lang="en-US" sz="1400" kern="0" dirty="0">
                <a:effectLst/>
                <a:latin typeface="+mn-lt"/>
                <a:ea typeface="Times New Roman" panose="02020603050405020304" pitchFamily="18" charset="0"/>
                <a:cs typeface="Times New Roman" panose="02020603050405020304" pitchFamily="18" charset="0"/>
              </a:rPr>
              <a:t> </a:t>
            </a:r>
            <a:r>
              <a:rPr lang="en-GB" sz="1400" kern="0" dirty="0">
                <a:effectLst/>
                <a:latin typeface="+mn-lt"/>
                <a:ea typeface="Times New Roman" panose="02020603050405020304" pitchFamily="18" charset="0"/>
              </a:rPr>
              <a:t>Yi-Tsung Lu</a:t>
            </a:r>
            <a:r>
              <a:rPr lang="en-US" sz="1400" kern="0" dirty="0">
                <a:effectLst/>
                <a:latin typeface="+mn-lt"/>
                <a:ea typeface="Times New Roman" panose="02020603050405020304" pitchFamily="18" charset="0"/>
                <a:cs typeface="Times New Roman" panose="02020603050405020304" pitchFamily="18" charset="0"/>
              </a:rPr>
              <a:t>,</a:t>
            </a:r>
            <a:r>
              <a:rPr lang="en-US" sz="1400" kern="0" baseline="30000" dirty="0">
                <a:effectLst/>
                <a:latin typeface="+mn-lt"/>
                <a:ea typeface="Times New Roman" panose="02020603050405020304" pitchFamily="18" charset="0"/>
                <a:cs typeface="Times New Roman" panose="02020603050405020304" pitchFamily="18" charset="0"/>
              </a:rPr>
              <a:t>18</a:t>
            </a:r>
            <a:r>
              <a:rPr lang="en-US" sz="1400" kern="0" dirty="0">
                <a:effectLst/>
                <a:latin typeface="+mn-lt"/>
                <a:ea typeface="Times New Roman" panose="02020603050405020304" pitchFamily="18" charset="0"/>
                <a:cs typeface="Times New Roman" panose="02020603050405020304" pitchFamily="18" charset="0"/>
              </a:rPr>
              <a:t> Thomas B. Powles</a:t>
            </a:r>
            <a:r>
              <a:rPr lang="en-US" sz="1400" kern="0" baseline="30000" dirty="0">
                <a:effectLst/>
                <a:latin typeface="+mn-lt"/>
                <a:ea typeface="Times New Roman" panose="02020603050405020304" pitchFamily="18" charset="0"/>
                <a:cs typeface="Times New Roman" panose="02020603050405020304" pitchFamily="18" charset="0"/>
              </a:rPr>
              <a:t>19</a:t>
            </a:r>
          </a:p>
        </p:txBody>
      </p:sp>
      <p:sp>
        <p:nvSpPr>
          <p:cNvPr id="8" name="Text Placeholder 7">
            <a:extLst>
              <a:ext uri="{FF2B5EF4-FFF2-40B4-BE49-F238E27FC236}">
                <a16:creationId xmlns:a16="http://schemas.microsoft.com/office/drawing/2014/main" id="{AF57AA14-0187-FF0A-CBBE-C0B4437A33B6}"/>
              </a:ext>
            </a:extLst>
          </p:cNvPr>
          <p:cNvSpPr>
            <a:spLocks noGrp="1"/>
          </p:cNvSpPr>
          <p:nvPr>
            <p:ph type="body" sz="quarter" idx="14"/>
          </p:nvPr>
        </p:nvSpPr>
        <p:spPr>
          <a:xfrm>
            <a:off x="640080" y="4831350"/>
            <a:ext cx="10972800" cy="594131"/>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74320" algn="l"/>
              </a:tabLst>
              <a:defRPr/>
            </a:pP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Cleveland Clinic Taussig Cancer Institute, Cleveland, OH,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Department of Urology &amp; Eva Mayr-Stihl Cancer Center, Klinikum Stuttgart, Stuttgart, Germany;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3</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Netherlands Cancer Institute, Amsterdam, the Netherlands</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4</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Hospital Universitario Virgen del Rocio, Seville, Spain;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5</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St. Marianna University School of Medicine, Kawasaki, Japan</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6</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The Sidney Kimmel Comprehensive Cancer Center, Johns Hopkins Medical Center, Baltimore, MD,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7</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Memorial Sloan Kettering Cancer Center, New York, NY,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8</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Integrated Cancer Center Ghent, AZ Maria </a:t>
            </a:r>
            <a:r>
              <a:rPr kumimoji="0" lang="en-US" sz="10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Times New Roman" panose="02020603050405020304" pitchFamily="18" charset="0"/>
              </a:rPr>
              <a:t>Middelares</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and Center for Oncological Research (CORE), Antwerp University, Antwerp, Belgium </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9</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Eberhard Karls University, Tübingen, Germany</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10</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Samsung Medical Center, Sungkyunkwan University School of Medicine, Seoul, South Korea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11</a:t>
            </a:r>
            <a:r>
              <a:rPr kumimoji="0" lang="es-ES" sz="10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Times New Roman" panose="02020603050405020304" pitchFamily="18" charset="0"/>
              </a:rPr>
              <a:t>University</a:t>
            </a:r>
            <a:r>
              <a:rPr kumimoji="0" lang="es-E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s-ES" sz="10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Times New Roman" panose="02020603050405020304" pitchFamily="18" charset="0"/>
              </a:rPr>
              <a:t>of</a:t>
            </a:r>
            <a:r>
              <a:rPr kumimoji="0" lang="es-E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California, Los </a:t>
            </a:r>
            <a:r>
              <a:rPr kumimoji="0" lang="es-ES" sz="10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Times New Roman" panose="02020603050405020304" pitchFamily="18" charset="0"/>
              </a:rPr>
              <a:t>Angeles</a:t>
            </a:r>
            <a:r>
              <a:rPr kumimoji="0" lang="es-E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Medical Center, Los </a:t>
            </a:r>
            <a:r>
              <a:rPr kumimoji="0" lang="es-ES" sz="10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Times New Roman" panose="02020603050405020304" pitchFamily="18" charset="0"/>
              </a:rPr>
              <a:t>Angeles</a:t>
            </a:r>
            <a:r>
              <a:rPr kumimoji="0" lang="es-E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CA,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12</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Simmons Comprehensive Cancer Center, University of Texas Southwestern Medical Center, Dallas, TX,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13</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Huntsman Cancer Institute, University of Utah, Salt Lake City, UT,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14</a:t>
            </a:r>
            <a:r>
              <a:rPr kumimoji="0" lang="es-GT"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Hospital Universitario Marques de Valdecilla, </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IDIVAL Santander, Spain</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15</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Taichung Veterans General Hospital, Taichung, Taiwan</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16</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Merck &amp; Co., Inc., Rahway, NJ,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17</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Astellas Pharma, Inc., Northbrook, IL,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18</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Pfizer Inc., Bothell, WA, USA</a:t>
            </a:r>
            <a: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br>
              <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US" sz="1000" b="0"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19</a:t>
            </a:r>
            <a:r>
              <a:rPr kumimoji="0" 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Barts Cancer Centre, Queen Mary University of London, London, UK</a:t>
            </a:r>
            <a:endParaRPr kumimoji="0" lang="en-SG"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endParaRPr lang="en-US" sz="1600" dirty="0"/>
          </a:p>
        </p:txBody>
      </p:sp>
      <p:sp>
        <p:nvSpPr>
          <p:cNvPr id="9" name="Text Placeholder 8">
            <a:extLst>
              <a:ext uri="{FF2B5EF4-FFF2-40B4-BE49-F238E27FC236}">
                <a16:creationId xmlns:a16="http://schemas.microsoft.com/office/drawing/2014/main" id="{185EB2FC-CF8D-9752-EE74-11D723DAE046}"/>
              </a:ext>
            </a:extLst>
          </p:cNvPr>
          <p:cNvSpPr>
            <a:spLocks noGrp="1"/>
          </p:cNvSpPr>
          <p:nvPr>
            <p:ph type="body" sz="quarter" idx="15"/>
          </p:nvPr>
        </p:nvSpPr>
        <p:spPr/>
        <p:txBody>
          <a:bodyPr/>
          <a:lstStyle/>
          <a:p>
            <a:r>
              <a:rPr lang="en-US" dirty="0"/>
              <a:t>Shilpa Gupta, MD | X: @shilpaonc</a:t>
            </a:r>
          </a:p>
        </p:txBody>
      </p:sp>
    </p:spTree>
    <p:extLst>
      <p:ext uri="{BB962C8B-B14F-4D97-AF65-F5344CB8AC3E}">
        <p14:creationId xmlns:p14="http://schemas.microsoft.com/office/powerpoint/2010/main" val="31615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37A24-7DA5-7821-BCFA-00249F4D140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6A7FACB-7C12-F243-6018-F674DF8D27AE}"/>
              </a:ext>
            </a:extLst>
          </p:cNvPr>
          <p:cNvSpPr txBox="1"/>
          <p:nvPr/>
        </p:nvSpPr>
        <p:spPr>
          <a:xfrm>
            <a:off x="640080" y="5744648"/>
            <a:ext cx="10911840" cy="475493"/>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EV, enfortumab vedotin; P, pembrolizumab; pts, patients. </a:t>
            </a: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Duration</a:t>
            </a:r>
            <a:r>
              <a:rPr lang="en-US" sz="800" dirty="0">
                <a:latin typeface="Arial" panose="020B0604020202020204" pitchFamily="34" charset="0"/>
                <a:cs typeface="Arial" panose="020B0604020202020204" pitchFamily="34" charset="0"/>
              </a:rPr>
              <a:t> of CR was calculated from the time of CR being achieved (not from the time of PR). </a:t>
            </a:r>
          </a:p>
          <a:p>
            <a:r>
              <a:rPr lang="en-US" sz="800" dirty="0">
                <a:latin typeface="Arial" panose="020B0604020202020204" pitchFamily="34" charset="0"/>
                <a:cs typeface="Arial" panose="020B0604020202020204" pitchFamily="34" charset="0"/>
              </a:rPr>
              <a:t>1. Powles T, et al. ASCO GU 2025 (Abstract 664). 2. Powles T, et al. Annals Oncol, </a:t>
            </a:r>
            <a:r>
              <a:rPr lang="en-US" sz="800" i="1" dirty="0">
                <a:latin typeface="Arial" panose="020B0604020202020204" pitchFamily="34" charset="0"/>
                <a:cs typeface="Arial" panose="020B0604020202020204" pitchFamily="34" charset="0"/>
              </a:rPr>
              <a:t>In press</a:t>
            </a:r>
            <a:r>
              <a:rPr lang="en-US" sz="800"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1C0939F0-F922-8C72-3E00-48BA957A5DCB}"/>
              </a:ext>
            </a:extLst>
          </p:cNvPr>
          <p:cNvSpPr>
            <a:spLocks noGrp="1"/>
          </p:cNvSpPr>
          <p:nvPr>
            <p:ph type="title"/>
          </p:nvPr>
        </p:nvSpPr>
        <p:spPr/>
        <p:txBody>
          <a:bodyPr>
            <a:normAutofit/>
          </a:bodyPr>
          <a:lstStyle/>
          <a:p>
            <a:pPr>
              <a:lnSpc>
                <a:spcPct val="100000"/>
              </a:lnSpc>
            </a:pPr>
            <a:r>
              <a:rPr lang="en-US" sz="3000" dirty="0"/>
              <a:t>Duration of CR: Patients with best response of CR</a:t>
            </a:r>
            <a:r>
              <a:rPr lang="en-US" sz="3000" baseline="30000" dirty="0"/>
              <a:t>1,2</a:t>
            </a:r>
            <a:br>
              <a:rPr lang="en-US" sz="3200" dirty="0"/>
            </a:br>
            <a:r>
              <a:rPr lang="en-US" sz="2000" b="0" i="1" dirty="0"/>
              <a:t>Probability of maintained CR at 2 years was 74.3% with EV+P</a:t>
            </a:r>
          </a:p>
        </p:txBody>
      </p:sp>
      <p:sp>
        <p:nvSpPr>
          <p:cNvPr id="3" name="Slide Number Placeholder 2">
            <a:extLst>
              <a:ext uri="{FF2B5EF4-FFF2-40B4-BE49-F238E27FC236}">
                <a16:creationId xmlns:a16="http://schemas.microsoft.com/office/drawing/2014/main" id="{09ADD249-880D-756A-C67E-55D34D9E5684}"/>
              </a:ext>
            </a:extLst>
          </p:cNvPr>
          <p:cNvSpPr>
            <a:spLocks noGrp="1"/>
          </p:cNvSpPr>
          <p:nvPr>
            <p:ph type="sldNum" sz="quarter" idx="12"/>
          </p:nvPr>
        </p:nvSpPr>
        <p:spPr/>
        <p:txBody>
          <a:bodyPr/>
          <a:lstStyle/>
          <a:p>
            <a:fld id="{BE33F7A0-71F0-446B-9DE8-6D75BE64EE0F}" type="slidenum">
              <a:rPr lang="en-US" smtClean="0">
                <a:solidFill>
                  <a:srgbClr val="002557"/>
                </a:solidFill>
              </a:rPr>
              <a:pPr/>
              <a:t>10</a:t>
            </a:fld>
            <a:endParaRPr lang="en-US" dirty="0">
              <a:solidFill>
                <a:srgbClr val="002557"/>
              </a:solidFill>
            </a:endParaRPr>
          </a:p>
        </p:txBody>
      </p:sp>
      <p:sp>
        <p:nvSpPr>
          <p:cNvPr id="8" name="Content Placeholder 7">
            <a:extLst>
              <a:ext uri="{FF2B5EF4-FFF2-40B4-BE49-F238E27FC236}">
                <a16:creationId xmlns:a16="http://schemas.microsoft.com/office/drawing/2014/main" id="{40FB6EFC-C941-D389-D6A0-26C78C8933B5}"/>
              </a:ext>
            </a:extLst>
          </p:cNvPr>
          <p:cNvSpPr>
            <a:spLocks noGrp="1"/>
          </p:cNvSpPr>
          <p:nvPr>
            <p:ph sz="quarter" idx="13"/>
          </p:nvPr>
        </p:nvSpPr>
        <p:spPr>
          <a:xfrm>
            <a:off x="759908" y="5614427"/>
            <a:ext cx="10852971" cy="298692"/>
          </a:xfrm>
        </p:spPr>
        <p:txBody>
          <a:bodyPr>
            <a:noAutofit/>
          </a:bodyPr>
          <a:lstStyle/>
          <a:p>
            <a:r>
              <a:rPr lang="en-SG" sz="1400" dirty="0"/>
              <a:t>60.2% of patients with CR in the EV+P arm and 64.1% in the chemotherapy arm were cisplatin eligible</a:t>
            </a:r>
          </a:p>
        </p:txBody>
      </p:sp>
      <p:sp>
        <p:nvSpPr>
          <p:cNvPr id="5" name="Text Placeholder 4">
            <a:extLst>
              <a:ext uri="{FF2B5EF4-FFF2-40B4-BE49-F238E27FC236}">
                <a16:creationId xmlns:a16="http://schemas.microsoft.com/office/drawing/2014/main" id="{401094A9-8031-983E-B3A8-C9ED50F2499C}"/>
              </a:ext>
            </a:extLst>
          </p:cNvPr>
          <p:cNvSpPr>
            <a:spLocks noGrp="1"/>
          </p:cNvSpPr>
          <p:nvPr>
            <p:ph type="body" sz="quarter" idx="15"/>
          </p:nvPr>
        </p:nvSpPr>
        <p:spPr/>
        <p:txBody>
          <a:bodyPr/>
          <a:lstStyle/>
          <a:p>
            <a:r>
              <a:rPr lang="en-US" dirty="0"/>
              <a:t>Shilpa Gupta, MD | X: @shilpaonc</a:t>
            </a:r>
          </a:p>
        </p:txBody>
      </p:sp>
      <p:grpSp>
        <p:nvGrpSpPr>
          <p:cNvPr id="13" name="Group 12">
            <a:extLst>
              <a:ext uri="{FF2B5EF4-FFF2-40B4-BE49-F238E27FC236}">
                <a16:creationId xmlns:a16="http://schemas.microsoft.com/office/drawing/2014/main" id="{F06AA955-C803-0E37-30CE-14AE94384357}"/>
              </a:ext>
            </a:extLst>
          </p:cNvPr>
          <p:cNvGrpSpPr/>
          <p:nvPr/>
        </p:nvGrpSpPr>
        <p:grpSpPr>
          <a:xfrm>
            <a:off x="1154374" y="1231477"/>
            <a:ext cx="10620565" cy="4336148"/>
            <a:chOff x="731615" y="1383877"/>
            <a:chExt cx="10620565" cy="4336148"/>
          </a:xfrm>
        </p:grpSpPr>
        <p:sp>
          <p:nvSpPr>
            <p:cNvPr id="11" name="Freeform 454">
              <a:extLst>
                <a:ext uri="{FF2B5EF4-FFF2-40B4-BE49-F238E27FC236}">
                  <a16:creationId xmlns:a16="http://schemas.microsoft.com/office/drawing/2014/main" id="{9B3BF64A-B2B9-9C18-B40F-DE33EC5B103E}"/>
                </a:ext>
              </a:extLst>
            </p:cNvPr>
            <p:cNvSpPr/>
            <p:nvPr/>
          </p:nvSpPr>
          <p:spPr>
            <a:xfrm>
              <a:off x="1897931" y="1523901"/>
              <a:ext cx="9276310" cy="3186113"/>
            </a:xfrm>
            <a:custGeom>
              <a:avLst/>
              <a:gdLst>
                <a:gd name="connsiteX0" fmla="*/ 0 w 9299741"/>
                <a:gd name="connsiteY0" fmla="*/ 0 h 3193255"/>
                <a:gd name="connsiteX1" fmla="*/ 0 w 9299741"/>
                <a:gd name="connsiteY1" fmla="*/ 3193256 h 3193255"/>
                <a:gd name="connsiteX2" fmla="*/ 9299741 w 9299741"/>
                <a:gd name="connsiteY2" fmla="*/ 3193256 h 3193255"/>
              </a:gdLst>
              <a:ahLst/>
              <a:cxnLst>
                <a:cxn ang="0">
                  <a:pos x="connsiteX0" y="connsiteY0"/>
                </a:cxn>
                <a:cxn ang="0">
                  <a:pos x="connsiteX1" y="connsiteY1"/>
                </a:cxn>
                <a:cxn ang="0">
                  <a:pos x="connsiteX2" y="connsiteY2"/>
                </a:cxn>
              </a:cxnLst>
              <a:rect l="l" t="t" r="r" b="b"/>
              <a:pathLst>
                <a:path w="9299741" h="3193255">
                  <a:moveTo>
                    <a:pt x="0" y="0"/>
                  </a:moveTo>
                  <a:lnTo>
                    <a:pt x="0" y="3193256"/>
                  </a:lnTo>
                  <a:lnTo>
                    <a:pt x="9299741" y="3193256"/>
                  </a:lnTo>
                </a:path>
              </a:pathLst>
            </a:custGeom>
            <a:noFill/>
            <a:ln w="12696" cap="flat">
              <a:solidFill>
                <a:srgbClr val="000000"/>
              </a:solidFill>
              <a:prstDash val="solid"/>
              <a:miter/>
            </a:ln>
          </p:spPr>
          <p:txBody>
            <a:bodyPr rtlCol="0" anchor="ctr"/>
            <a:lstStyle/>
            <a:p>
              <a:endParaRPr lang="en-US" sz="1200"/>
            </a:p>
          </p:txBody>
        </p:sp>
        <p:sp>
          <p:nvSpPr>
            <p:cNvPr id="12" name="TextBox 11">
              <a:extLst>
                <a:ext uri="{FF2B5EF4-FFF2-40B4-BE49-F238E27FC236}">
                  <a16:creationId xmlns:a16="http://schemas.microsoft.com/office/drawing/2014/main" id="{074552EA-B377-D604-2123-85D101C36D16}"/>
                </a:ext>
              </a:extLst>
            </p:cNvPr>
            <p:cNvSpPr txBox="1"/>
            <p:nvPr/>
          </p:nvSpPr>
          <p:spPr>
            <a:xfrm>
              <a:off x="3117332" y="1494123"/>
              <a:ext cx="617520" cy="276380"/>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92.3%</a:t>
              </a:r>
            </a:p>
          </p:txBody>
        </p:sp>
        <p:sp>
          <p:nvSpPr>
            <p:cNvPr id="16" name="TextBox 15">
              <a:extLst>
                <a:ext uri="{FF2B5EF4-FFF2-40B4-BE49-F238E27FC236}">
                  <a16:creationId xmlns:a16="http://schemas.microsoft.com/office/drawing/2014/main" id="{840C72D6-2DF5-E6B2-8711-5FD4481465D4}"/>
                </a:ext>
              </a:extLst>
            </p:cNvPr>
            <p:cNvSpPr txBox="1"/>
            <p:nvPr/>
          </p:nvSpPr>
          <p:spPr>
            <a:xfrm>
              <a:off x="5392269" y="1923069"/>
              <a:ext cx="617520" cy="276380"/>
            </a:xfrm>
            <a:prstGeom prst="rect">
              <a:avLst/>
            </a:prstGeom>
            <a:noFill/>
          </p:spPr>
          <p:txBody>
            <a:bodyPr wrap="none" rtlCol="0">
              <a:spAutoFit/>
            </a:bodyPr>
            <a:lstStyle/>
            <a:p>
              <a:pPr algn="l"/>
              <a:r>
                <a:rPr lang="en-US" sz="1200" b="1" baseline="0">
                  <a:ln/>
                  <a:solidFill>
                    <a:srgbClr val="18365A"/>
                  </a:solidFill>
                  <a:latin typeface="Arial"/>
                  <a:cs typeface="Arial"/>
                  <a:sym typeface="Arial"/>
                  <a:rtl val="0"/>
                </a:rPr>
                <a:t>76.6%</a:t>
              </a:r>
            </a:p>
          </p:txBody>
        </p:sp>
        <p:sp>
          <p:nvSpPr>
            <p:cNvPr id="18" name="TextBox 17">
              <a:extLst>
                <a:ext uri="{FF2B5EF4-FFF2-40B4-BE49-F238E27FC236}">
                  <a16:creationId xmlns:a16="http://schemas.microsoft.com/office/drawing/2014/main" id="{B3CEF978-6552-F217-F94F-AB88231C8C94}"/>
                </a:ext>
              </a:extLst>
            </p:cNvPr>
            <p:cNvSpPr txBox="1"/>
            <p:nvPr/>
          </p:nvSpPr>
          <p:spPr>
            <a:xfrm>
              <a:off x="4255307" y="1693453"/>
              <a:ext cx="617520" cy="276380"/>
            </a:xfrm>
            <a:prstGeom prst="rect">
              <a:avLst/>
            </a:prstGeom>
            <a:noFill/>
          </p:spPr>
          <p:txBody>
            <a:bodyPr wrap="none" rtlCol="0">
              <a:spAutoFit/>
            </a:bodyPr>
            <a:lstStyle/>
            <a:p>
              <a:pPr algn="l"/>
              <a:r>
                <a:rPr lang="en-US" sz="1200" b="1" baseline="0">
                  <a:ln/>
                  <a:solidFill>
                    <a:srgbClr val="18365A"/>
                  </a:solidFill>
                  <a:latin typeface="Arial"/>
                  <a:cs typeface="Arial"/>
                  <a:sym typeface="Arial"/>
                  <a:rtl val="0"/>
                </a:rPr>
                <a:t>84.3%</a:t>
              </a:r>
            </a:p>
          </p:txBody>
        </p:sp>
        <p:sp>
          <p:nvSpPr>
            <p:cNvPr id="20" name="TextBox 19">
              <a:extLst>
                <a:ext uri="{FF2B5EF4-FFF2-40B4-BE49-F238E27FC236}">
                  <a16:creationId xmlns:a16="http://schemas.microsoft.com/office/drawing/2014/main" id="{3FAB9482-4786-9345-D352-49BC7EFB343F}"/>
                </a:ext>
              </a:extLst>
            </p:cNvPr>
            <p:cNvSpPr txBox="1"/>
            <p:nvPr/>
          </p:nvSpPr>
          <p:spPr>
            <a:xfrm>
              <a:off x="6528089" y="2023178"/>
              <a:ext cx="617520" cy="276380"/>
            </a:xfrm>
            <a:prstGeom prst="rect">
              <a:avLst/>
            </a:prstGeom>
            <a:noFill/>
          </p:spPr>
          <p:txBody>
            <a:bodyPr wrap="none" rtlCol="0">
              <a:spAutoFit/>
            </a:bodyPr>
            <a:lstStyle/>
            <a:p>
              <a:pPr algn="l"/>
              <a:r>
                <a:rPr lang="en-US" sz="1200" b="1" baseline="0">
                  <a:ln/>
                  <a:solidFill>
                    <a:srgbClr val="18365A"/>
                  </a:solidFill>
                  <a:latin typeface="Arial"/>
                  <a:cs typeface="Arial"/>
                  <a:sym typeface="Arial"/>
                  <a:rtl val="0"/>
                </a:rPr>
                <a:t>74.3%</a:t>
              </a:r>
            </a:p>
          </p:txBody>
        </p:sp>
        <p:sp>
          <p:nvSpPr>
            <p:cNvPr id="21" name="TextBox 20">
              <a:extLst>
                <a:ext uri="{FF2B5EF4-FFF2-40B4-BE49-F238E27FC236}">
                  <a16:creationId xmlns:a16="http://schemas.microsoft.com/office/drawing/2014/main" id="{0CE65C79-E550-DDFE-FE5C-E453193AA838}"/>
                </a:ext>
              </a:extLst>
            </p:cNvPr>
            <p:cNvSpPr txBox="1"/>
            <p:nvPr/>
          </p:nvSpPr>
          <p:spPr>
            <a:xfrm>
              <a:off x="3166131" y="2312859"/>
              <a:ext cx="617520" cy="276380"/>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82.8%</a:t>
              </a:r>
            </a:p>
          </p:txBody>
        </p:sp>
        <p:sp>
          <p:nvSpPr>
            <p:cNvPr id="22" name="TextBox 21">
              <a:extLst>
                <a:ext uri="{FF2B5EF4-FFF2-40B4-BE49-F238E27FC236}">
                  <a16:creationId xmlns:a16="http://schemas.microsoft.com/office/drawing/2014/main" id="{E7DD9909-BCF6-9EBC-FE72-872763D54656}"/>
                </a:ext>
              </a:extLst>
            </p:cNvPr>
            <p:cNvSpPr txBox="1"/>
            <p:nvPr/>
          </p:nvSpPr>
          <p:spPr>
            <a:xfrm>
              <a:off x="4310571" y="3015013"/>
              <a:ext cx="617520" cy="276380"/>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60.0%</a:t>
              </a:r>
            </a:p>
          </p:txBody>
        </p:sp>
        <p:sp>
          <p:nvSpPr>
            <p:cNvPr id="23" name="TextBox 22">
              <a:extLst>
                <a:ext uri="{FF2B5EF4-FFF2-40B4-BE49-F238E27FC236}">
                  <a16:creationId xmlns:a16="http://schemas.microsoft.com/office/drawing/2014/main" id="{681A7593-AD8E-066C-FA8C-F74AF8E22199}"/>
                </a:ext>
              </a:extLst>
            </p:cNvPr>
            <p:cNvSpPr txBox="1"/>
            <p:nvPr/>
          </p:nvSpPr>
          <p:spPr>
            <a:xfrm>
              <a:off x="5427125" y="3153011"/>
              <a:ext cx="617520" cy="276380"/>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49.4%</a:t>
              </a:r>
            </a:p>
          </p:txBody>
        </p:sp>
        <p:sp>
          <p:nvSpPr>
            <p:cNvPr id="24" name="TextBox 23">
              <a:extLst>
                <a:ext uri="{FF2B5EF4-FFF2-40B4-BE49-F238E27FC236}">
                  <a16:creationId xmlns:a16="http://schemas.microsoft.com/office/drawing/2014/main" id="{4AC32B23-3FD0-0728-1B9D-F182F4C62766}"/>
                </a:ext>
              </a:extLst>
            </p:cNvPr>
            <p:cNvSpPr txBox="1"/>
            <p:nvPr/>
          </p:nvSpPr>
          <p:spPr>
            <a:xfrm>
              <a:off x="6574986" y="3331686"/>
              <a:ext cx="617520" cy="276380"/>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43.2%</a:t>
              </a:r>
            </a:p>
          </p:txBody>
        </p:sp>
        <p:grpSp>
          <p:nvGrpSpPr>
            <p:cNvPr id="25" name="Graphic 2075">
              <a:extLst>
                <a:ext uri="{FF2B5EF4-FFF2-40B4-BE49-F238E27FC236}">
                  <a16:creationId xmlns:a16="http://schemas.microsoft.com/office/drawing/2014/main" id="{08DCC6A7-53E7-5FED-F9D2-1182EB65EA28}"/>
                </a:ext>
              </a:extLst>
            </p:cNvPr>
            <p:cNvGrpSpPr/>
            <p:nvPr/>
          </p:nvGrpSpPr>
          <p:grpSpPr>
            <a:xfrm>
              <a:off x="1837851" y="1523901"/>
              <a:ext cx="60079" cy="3096270"/>
              <a:chOff x="1322999" y="955067"/>
              <a:chExt cx="60231" cy="3103210"/>
            </a:xfrm>
          </p:grpSpPr>
          <p:sp>
            <p:nvSpPr>
              <p:cNvPr id="32" name="Freeform 465">
                <a:extLst>
                  <a:ext uri="{FF2B5EF4-FFF2-40B4-BE49-F238E27FC236}">
                    <a16:creationId xmlns:a16="http://schemas.microsoft.com/office/drawing/2014/main" id="{71B47EB2-6698-B131-2811-29C5635E0716}"/>
                  </a:ext>
                </a:extLst>
              </p:cNvPr>
              <p:cNvSpPr/>
              <p:nvPr/>
            </p:nvSpPr>
            <p:spPr>
              <a:xfrm>
                <a:off x="1322999" y="4058277"/>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37" name="Freeform 466">
                <a:extLst>
                  <a:ext uri="{FF2B5EF4-FFF2-40B4-BE49-F238E27FC236}">
                    <a16:creationId xmlns:a16="http://schemas.microsoft.com/office/drawing/2014/main" id="{5C278321-218D-AB6A-60F2-C2C415A165FE}"/>
                  </a:ext>
                </a:extLst>
              </p:cNvPr>
              <p:cNvSpPr/>
              <p:nvPr/>
            </p:nvSpPr>
            <p:spPr>
              <a:xfrm>
                <a:off x="1322999" y="3748007"/>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38" name="Freeform 467">
                <a:extLst>
                  <a:ext uri="{FF2B5EF4-FFF2-40B4-BE49-F238E27FC236}">
                    <a16:creationId xmlns:a16="http://schemas.microsoft.com/office/drawing/2014/main" id="{07C34DEE-8D84-4C9B-5939-8CFB97E34A5F}"/>
                  </a:ext>
                </a:extLst>
              </p:cNvPr>
              <p:cNvSpPr/>
              <p:nvPr/>
            </p:nvSpPr>
            <p:spPr>
              <a:xfrm>
                <a:off x="1322999" y="3437737"/>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39" name="Freeform 468">
                <a:extLst>
                  <a:ext uri="{FF2B5EF4-FFF2-40B4-BE49-F238E27FC236}">
                    <a16:creationId xmlns:a16="http://schemas.microsoft.com/office/drawing/2014/main" id="{2A07C943-E3E7-8909-DF0E-8B08FB6BCAA7}"/>
                  </a:ext>
                </a:extLst>
              </p:cNvPr>
              <p:cNvSpPr/>
              <p:nvPr/>
            </p:nvSpPr>
            <p:spPr>
              <a:xfrm>
                <a:off x="1322999" y="3127340"/>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0" name="Freeform 469">
                <a:extLst>
                  <a:ext uri="{FF2B5EF4-FFF2-40B4-BE49-F238E27FC236}">
                    <a16:creationId xmlns:a16="http://schemas.microsoft.com/office/drawing/2014/main" id="{3CFA52E3-E14A-EDBE-EBA6-C86B867F297A}"/>
                  </a:ext>
                </a:extLst>
              </p:cNvPr>
              <p:cNvSpPr/>
              <p:nvPr/>
            </p:nvSpPr>
            <p:spPr>
              <a:xfrm>
                <a:off x="1322999" y="2816942"/>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1" name="Freeform 470">
                <a:extLst>
                  <a:ext uri="{FF2B5EF4-FFF2-40B4-BE49-F238E27FC236}">
                    <a16:creationId xmlns:a16="http://schemas.microsoft.com/office/drawing/2014/main" id="{12CB06C8-E1A0-EA94-70CE-9A08F545049D}"/>
                  </a:ext>
                </a:extLst>
              </p:cNvPr>
              <p:cNvSpPr/>
              <p:nvPr/>
            </p:nvSpPr>
            <p:spPr>
              <a:xfrm>
                <a:off x="1322999" y="2506672"/>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2" name="Freeform 471">
                <a:extLst>
                  <a:ext uri="{FF2B5EF4-FFF2-40B4-BE49-F238E27FC236}">
                    <a16:creationId xmlns:a16="http://schemas.microsoft.com/office/drawing/2014/main" id="{473D47A3-1DED-D7AF-5E5C-F9745F57000F}"/>
                  </a:ext>
                </a:extLst>
              </p:cNvPr>
              <p:cNvSpPr/>
              <p:nvPr/>
            </p:nvSpPr>
            <p:spPr>
              <a:xfrm>
                <a:off x="1322999" y="2196275"/>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3" name="Freeform 472">
                <a:extLst>
                  <a:ext uri="{FF2B5EF4-FFF2-40B4-BE49-F238E27FC236}">
                    <a16:creationId xmlns:a16="http://schemas.microsoft.com/office/drawing/2014/main" id="{D2002414-6D33-9C93-02A5-C3FD18A48260}"/>
                  </a:ext>
                </a:extLst>
              </p:cNvPr>
              <p:cNvSpPr/>
              <p:nvPr/>
            </p:nvSpPr>
            <p:spPr>
              <a:xfrm>
                <a:off x="1322999" y="1886132"/>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4" name="Freeform 473">
                <a:extLst>
                  <a:ext uri="{FF2B5EF4-FFF2-40B4-BE49-F238E27FC236}">
                    <a16:creationId xmlns:a16="http://schemas.microsoft.com/office/drawing/2014/main" id="{66F23248-B1A9-8F75-C144-2703CB29A2D5}"/>
                  </a:ext>
                </a:extLst>
              </p:cNvPr>
              <p:cNvSpPr/>
              <p:nvPr/>
            </p:nvSpPr>
            <p:spPr>
              <a:xfrm>
                <a:off x="1322999" y="1575734"/>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5" name="Freeform 474">
                <a:extLst>
                  <a:ext uri="{FF2B5EF4-FFF2-40B4-BE49-F238E27FC236}">
                    <a16:creationId xmlns:a16="http://schemas.microsoft.com/office/drawing/2014/main" id="{9A7950E3-D533-9C09-D4BB-D08C9CC94CB7}"/>
                  </a:ext>
                </a:extLst>
              </p:cNvPr>
              <p:cNvSpPr/>
              <p:nvPr/>
            </p:nvSpPr>
            <p:spPr>
              <a:xfrm>
                <a:off x="1322999" y="1265337"/>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6" name="Freeform 475">
                <a:extLst>
                  <a:ext uri="{FF2B5EF4-FFF2-40B4-BE49-F238E27FC236}">
                    <a16:creationId xmlns:a16="http://schemas.microsoft.com/office/drawing/2014/main" id="{715A5457-8118-91FF-3BA6-B87B907B7F67}"/>
                  </a:ext>
                </a:extLst>
              </p:cNvPr>
              <p:cNvSpPr/>
              <p:nvPr/>
            </p:nvSpPr>
            <p:spPr>
              <a:xfrm>
                <a:off x="1322999" y="955067"/>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grpSp>
        <p:grpSp>
          <p:nvGrpSpPr>
            <p:cNvPr id="47" name="Graphic 2075">
              <a:extLst>
                <a:ext uri="{FF2B5EF4-FFF2-40B4-BE49-F238E27FC236}">
                  <a16:creationId xmlns:a16="http://schemas.microsoft.com/office/drawing/2014/main" id="{55D3AC58-5274-EE37-E805-F4F8C0E163CE}"/>
                </a:ext>
              </a:extLst>
            </p:cNvPr>
            <p:cNvGrpSpPr/>
            <p:nvPr/>
          </p:nvGrpSpPr>
          <p:grpSpPr>
            <a:xfrm>
              <a:off x="1459422" y="1383877"/>
              <a:ext cx="438437" cy="3372643"/>
              <a:chOff x="943614" y="814729"/>
              <a:chExt cx="439544" cy="3380209"/>
            </a:xfrm>
            <a:solidFill>
              <a:srgbClr val="000000"/>
            </a:solidFill>
          </p:grpSpPr>
          <p:sp>
            <p:nvSpPr>
              <p:cNvPr id="48" name="TextBox 47">
                <a:extLst>
                  <a:ext uri="{FF2B5EF4-FFF2-40B4-BE49-F238E27FC236}">
                    <a16:creationId xmlns:a16="http://schemas.microsoft.com/office/drawing/2014/main" id="{A9C43954-038B-6CAA-E21D-6C8FDE61D27E}"/>
                  </a:ext>
                </a:extLst>
              </p:cNvPr>
              <p:cNvSpPr txBox="1"/>
              <p:nvPr/>
            </p:nvSpPr>
            <p:spPr>
              <a:xfrm>
                <a:off x="1110586" y="3917939"/>
                <a:ext cx="269626" cy="276999"/>
              </a:xfrm>
              <a:prstGeom prst="rect">
                <a:avLst/>
              </a:prstGeom>
              <a:noFill/>
            </p:spPr>
            <p:txBody>
              <a:bodyPr wrap="none" rtlCol="0">
                <a:spAutoFit/>
              </a:bodyPr>
              <a:lstStyle/>
              <a:p>
                <a:pPr algn="r"/>
                <a:r>
                  <a:rPr lang="en-US" sz="1200" baseline="0" dirty="0">
                    <a:ln/>
                    <a:solidFill>
                      <a:srgbClr val="000000"/>
                    </a:solidFill>
                    <a:latin typeface="Arial"/>
                    <a:cs typeface="Arial"/>
                    <a:sym typeface="Arial"/>
                    <a:rtl val="0"/>
                  </a:rPr>
                  <a:t>0</a:t>
                </a:r>
              </a:p>
            </p:txBody>
          </p:sp>
          <p:sp>
            <p:nvSpPr>
              <p:cNvPr id="49" name="TextBox 48">
                <a:extLst>
                  <a:ext uri="{FF2B5EF4-FFF2-40B4-BE49-F238E27FC236}">
                    <a16:creationId xmlns:a16="http://schemas.microsoft.com/office/drawing/2014/main" id="{BEDB1468-9FF7-89DC-F1CC-DDB7CE733AED}"/>
                  </a:ext>
                </a:extLst>
              </p:cNvPr>
              <p:cNvSpPr txBox="1"/>
              <p:nvPr/>
            </p:nvSpPr>
            <p:spPr>
              <a:xfrm>
                <a:off x="1027100" y="3607796"/>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10</a:t>
                </a:r>
              </a:p>
            </p:txBody>
          </p:sp>
          <p:sp>
            <p:nvSpPr>
              <p:cNvPr id="50" name="TextBox 49">
                <a:extLst>
                  <a:ext uri="{FF2B5EF4-FFF2-40B4-BE49-F238E27FC236}">
                    <a16:creationId xmlns:a16="http://schemas.microsoft.com/office/drawing/2014/main" id="{F42BE7E3-BA39-F80B-FB4A-3945B07D5083}"/>
                  </a:ext>
                </a:extLst>
              </p:cNvPr>
              <p:cNvSpPr txBox="1"/>
              <p:nvPr/>
            </p:nvSpPr>
            <p:spPr>
              <a:xfrm>
                <a:off x="1027100" y="3297399"/>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20</a:t>
                </a:r>
              </a:p>
            </p:txBody>
          </p:sp>
          <p:sp>
            <p:nvSpPr>
              <p:cNvPr id="51" name="TextBox 50">
                <a:extLst>
                  <a:ext uri="{FF2B5EF4-FFF2-40B4-BE49-F238E27FC236}">
                    <a16:creationId xmlns:a16="http://schemas.microsoft.com/office/drawing/2014/main" id="{1789DE0C-0B12-B811-E417-EE6CDB1F394D}"/>
                  </a:ext>
                </a:extLst>
              </p:cNvPr>
              <p:cNvSpPr txBox="1"/>
              <p:nvPr/>
            </p:nvSpPr>
            <p:spPr>
              <a:xfrm>
                <a:off x="1027100" y="2987002"/>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30</a:t>
                </a:r>
              </a:p>
            </p:txBody>
          </p:sp>
          <p:sp>
            <p:nvSpPr>
              <p:cNvPr id="52" name="TextBox 51">
                <a:extLst>
                  <a:ext uri="{FF2B5EF4-FFF2-40B4-BE49-F238E27FC236}">
                    <a16:creationId xmlns:a16="http://schemas.microsoft.com/office/drawing/2014/main" id="{E02D6941-B380-A49E-DE40-9348D3149A29}"/>
                  </a:ext>
                </a:extLst>
              </p:cNvPr>
              <p:cNvSpPr txBox="1"/>
              <p:nvPr/>
            </p:nvSpPr>
            <p:spPr>
              <a:xfrm>
                <a:off x="1027100" y="2676732"/>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40</a:t>
                </a:r>
              </a:p>
            </p:txBody>
          </p:sp>
          <p:sp>
            <p:nvSpPr>
              <p:cNvPr id="53" name="TextBox 52">
                <a:extLst>
                  <a:ext uri="{FF2B5EF4-FFF2-40B4-BE49-F238E27FC236}">
                    <a16:creationId xmlns:a16="http://schemas.microsoft.com/office/drawing/2014/main" id="{B943F0AD-83DC-8117-505F-BE8CCAB7905D}"/>
                  </a:ext>
                </a:extLst>
              </p:cNvPr>
              <p:cNvSpPr txBox="1"/>
              <p:nvPr/>
            </p:nvSpPr>
            <p:spPr>
              <a:xfrm>
                <a:off x="1027100" y="2366334"/>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50</a:t>
                </a:r>
              </a:p>
            </p:txBody>
          </p:sp>
          <p:sp>
            <p:nvSpPr>
              <p:cNvPr id="54" name="TextBox 53">
                <a:extLst>
                  <a:ext uri="{FF2B5EF4-FFF2-40B4-BE49-F238E27FC236}">
                    <a16:creationId xmlns:a16="http://schemas.microsoft.com/office/drawing/2014/main" id="{CD4D4869-031A-291D-E2D6-73F65317C301}"/>
                  </a:ext>
                </a:extLst>
              </p:cNvPr>
              <p:cNvSpPr txBox="1"/>
              <p:nvPr/>
            </p:nvSpPr>
            <p:spPr>
              <a:xfrm>
                <a:off x="1027100" y="2055937"/>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60</a:t>
                </a:r>
              </a:p>
            </p:txBody>
          </p:sp>
          <p:sp>
            <p:nvSpPr>
              <p:cNvPr id="55" name="TextBox 54">
                <a:extLst>
                  <a:ext uri="{FF2B5EF4-FFF2-40B4-BE49-F238E27FC236}">
                    <a16:creationId xmlns:a16="http://schemas.microsoft.com/office/drawing/2014/main" id="{024354E6-ED1F-CC3F-805C-675C69404482}"/>
                  </a:ext>
                </a:extLst>
              </p:cNvPr>
              <p:cNvSpPr txBox="1"/>
              <p:nvPr/>
            </p:nvSpPr>
            <p:spPr>
              <a:xfrm>
                <a:off x="1027100" y="1745794"/>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70</a:t>
                </a:r>
              </a:p>
            </p:txBody>
          </p:sp>
          <p:sp>
            <p:nvSpPr>
              <p:cNvPr id="56" name="TextBox 55">
                <a:extLst>
                  <a:ext uri="{FF2B5EF4-FFF2-40B4-BE49-F238E27FC236}">
                    <a16:creationId xmlns:a16="http://schemas.microsoft.com/office/drawing/2014/main" id="{C55F226C-FE9C-6140-8447-BF1A857E38A5}"/>
                  </a:ext>
                </a:extLst>
              </p:cNvPr>
              <p:cNvSpPr txBox="1"/>
              <p:nvPr/>
            </p:nvSpPr>
            <p:spPr>
              <a:xfrm>
                <a:off x="1027100" y="1435397"/>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80</a:t>
                </a:r>
              </a:p>
            </p:txBody>
          </p:sp>
          <p:sp>
            <p:nvSpPr>
              <p:cNvPr id="57" name="TextBox 56">
                <a:extLst>
                  <a:ext uri="{FF2B5EF4-FFF2-40B4-BE49-F238E27FC236}">
                    <a16:creationId xmlns:a16="http://schemas.microsoft.com/office/drawing/2014/main" id="{1426633B-C50D-B518-2922-173DA3B9ACBD}"/>
                  </a:ext>
                </a:extLst>
              </p:cNvPr>
              <p:cNvSpPr txBox="1"/>
              <p:nvPr/>
            </p:nvSpPr>
            <p:spPr>
              <a:xfrm>
                <a:off x="1027100" y="1124999"/>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90</a:t>
                </a:r>
              </a:p>
            </p:txBody>
          </p:sp>
          <p:sp>
            <p:nvSpPr>
              <p:cNvPr id="58" name="TextBox 57">
                <a:extLst>
                  <a:ext uri="{FF2B5EF4-FFF2-40B4-BE49-F238E27FC236}">
                    <a16:creationId xmlns:a16="http://schemas.microsoft.com/office/drawing/2014/main" id="{9F37A3F5-238C-F56B-27C7-23FA0078A884}"/>
                  </a:ext>
                </a:extLst>
              </p:cNvPr>
              <p:cNvSpPr txBox="1"/>
              <p:nvPr/>
            </p:nvSpPr>
            <p:spPr>
              <a:xfrm>
                <a:off x="943614" y="814729"/>
                <a:ext cx="439544" cy="276999"/>
              </a:xfrm>
              <a:prstGeom prst="rect">
                <a:avLst/>
              </a:prstGeom>
              <a:noFill/>
            </p:spPr>
            <p:txBody>
              <a:bodyPr wrap="none" rtlCol="0">
                <a:spAutoFit/>
              </a:bodyPr>
              <a:lstStyle/>
              <a:p>
                <a:pPr algn="r"/>
                <a:r>
                  <a:rPr lang="en-US" sz="1200" baseline="0" dirty="0">
                    <a:ln/>
                    <a:solidFill>
                      <a:srgbClr val="000000"/>
                    </a:solidFill>
                    <a:latin typeface="Arial"/>
                    <a:cs typeface="Arial"/>
                    <a:sym typeface="Arial"/>
                    <a:rtl val="0"/>
                  </a:rPr>
                  <a:t>100</a:t>
                </a:r>
              </a:p>
            </p:txBody>
          </p:sp>
        </p:grpSp>
        <p:sp>
          <p:nvSpPr>
            <p:cNvPr id="59" name="TextBox 58">
              <a:extLst>
                <a:ext uri="{FF2B5EF4-FFF2-40B4-BE49-F238E27FC236}">
                  <a16:creationId xmlns:a16="http://schemas.microsoft.com/office/drawing/2014/main" id="{35A18C2D-0012-A495-D914-2A25D830CC0F}"/>
                </a:ext>
              </a:extLst>
            </p:cNvPr>
            <p:cNvSpPr txBox="1"/>
            <p:nvPr/>
          </p:nvSpPr>
          <p:spPr>
            <a:xfrm rot="16200000">
              <a:off x="265673" y="2694772"/>
              <a:ext cx="2202846" cy="523220"/>
            </a:xfrm>
            <a:prstGeom prst="rect">
              <a:avLst/>
            </a:prstGeom>
            <a:noFill/>
          </p:spPr>
          <p:txBody>
            <a:bodyPr wrap="none" rtlCol="0">
              <a:spAutoFit/>
            </a:bodyPr>
            <a:lstStyle/>
            <a:p>
              <a:pPr algn="ctr"/>
              <a:r>
                <a:rPr lang="en-US" sz="1400" b="1" baseline="0" dirty="0">
                  <a:ln/>
                  <a:solidFill>
                    <a:srgbClr val="000000"/>
                  </a:solidFill>
                  <a:latin typeface="Arial"/>
                  <a:cs typeface="Arial"/>
                  <a:sym typeface="Arial"/>
                  <a:rtl val="0"/>
                </a:rPr>
                <a:t>Complete responders </a:t>
              </a:r>
              <a:br>
                <a:rPr lang="en-US" sz="1400" b="1" baseline="0" dirty="0">
                  <a:ln/>
                  <a:solidFill>
                    <a:srgbClr val="000000"/>
                  </a:solidFill>
                  <a:latin typeface="Arial"/>
                  <a:cs typeface="Arial"/>
                  <a:sym typeface="Arial"/>
                  <a:rtl val="0"/>
                </a:rPr>
              </a:br>
              <a:r>
                <a:rPr lang="en-US" sz="1400" b="1" baseline="0" dirty="0">
                  <a:ln/>
                  <a:solidFill>
                    <a:srgbClr val="000000"/>
                  </a:solidFill>
                  <a:latin typeface="Arial"/>
                  <a:cs typeface="Arial"/>
                  <a:sym typeface="Arial"/>
                  <a:rtl val="0"/>
                </a:rPr>
                <a:t>without PD or death (%)</a:t>
              </a:r>
            </a:p>
          </p:txBody>
        </p:sp>
        <p:sp>
          <p:nvSpPr>
            <p:cNvPr id="60" name="TextBox 59">
              <a:extLst>
                <a:ext uri="{FF2B5EF4-FFF2-40B4-BE49-F238E27FC236}">
                  <a16:creationId xmlns:a16="http://schemas.microsoft.com/office/drawing/2014/main" id="{A7DE73E6-935D-BBF1-021D-5AAD5C2D9050}"/>
                </a:ext>
              </a:extLst>
            </p:cNvPr>
            <p:cNvSpPr txBox="1"/>
            <p:nvPr/>
          </p:nvSpPr>
          <p:spPr>
            <a:xfrm>
              <a:off x="731615" y="5038549"/>
              <a:ext cx="926120" cy="276380"/>
            </a:xfrm>
            <a:prstGeom prst="rect">
              <a:avLst/>
            </a:prstGeom>
            <a:noFill/>
          </p:spPr>
          <p:txBody>
            <a:bodyPr wrap="none" rtlCol="0">
              <a:spAutoFit/>
            </a:bodyPr>
            <a:lstStyle/>
            <a:p>
              <a:pPr algn="l"/>
              <a:r>
                <a:rPr lang="en-US" sz="1200" b="1" baseline="0" dirty="0">
                  <a:ln/>
                  <a:solidFill>
                    <a:srgbClr val="000000"/>
                  </a:solidFill>
                  <a:latin typeface="Arial"/>
                  <a:cs typeface="Arial"/>
                  <a:sym typeface="Arial"/>
                  <a:rtl val="0"/>
                </a:rPr>
                <a:t>No. at risk</a:t>
              </a:r>
            </a:p>
          </p:txBody>
        </p:sp>
        <p:sp>
          <p:nvSpPr>
            <p:cNvPr id="61" name="TextBox 60">
              <a:extLst>
                <a:ext uri="{FF2B5EF4-FFF2-40B4-BE49-F238E27FC236}">
                  <a16:creationId xmlns:a16="http://schemas.microsoft.com/office/drawing/2014/main" id="{4CBD7A16-6A9C-1830-92B8-BAE67631C903}"/>
                </a:ext>
              </a:extLst>
            </p:cNvPr>
            <p:cNvSpPr txBox="1"/>
            <p:nvPr/>
          </p:nvSpPr>
          <p:spPr>
            <a:xfrm>
              <a:off x="731615" y="5261874"/>
              <a:ext cx="548765" cy="261025"/>
            </a:xfrm>
            <a:prstGeom prst="rect">
              <a:avLst/>
            </a:prstGeom>
            <a:noFill/>
          </p:spPr>
          <p:txBody>
            <a:bodyPr wrap="none" rtlCol="0">
              <a:spAutoFit/>
            </a:bodyPr>
            <a:lstStyle/>
            <a:p>
              <a:pPr algn="l"/>
              <a:r>
                <a:rPr lang="en-US" sz="1100" baseline="0" dirty="0">
                  <a:ln/>
                  <a:solidFill>
                    <a:srgbClr val="18365A"/>
                  </a:solidFill>
                  <a:latin typeface="Arial"/>
                  <a:cs typeface="Arial"/>
                  <a:sym typeface="Arial"/>
                  <a:rtl val="0"/>
                </a:rPr>
                <a:t>EV+P</a:t>
              </a:r>
            </a:p>
          </p:txBody>
        </p:sp>
        <p:sp>
          <p:nvSpPr>
            <p:cNvPr id="62" name="TextBox 61">
              <a:extLst>
                <a:ext uri="{FF2B5EF4-FFF2-40B4-BE49-F238E27FC236}">
                  <a16:creationId xmlns:a16="http://schemas.microsoft.com/office/drawing/2014/main" id="{BF6435C3-8E44-B6AA-D13C-EC339F778CCE}"/>
                </a:ext>
              </a:extLst>
            </p:cNvPr>
            <p:cNvSpPr txBox="1"/>
            <p:nvPr/>
          </p:nvSpPr>
          <p:spPr>
            <a:xfrm>
              <a:off x="731615" y="5449257"/>
              <a:ext cx="1106803" cy="261025"/>
            </a:xfrm>
            <a:prstGeom prst="rect">
              <a:avLst/>
            </a:prstGeom>
            <a:noFill/>
          </p:spPr>
          <p:txBody>
            <a:bodyPr wrap="none" rtlCol="0">
              <a:spAutoFit/>
            </a:bodyPr>
            <a:lstStyle/>
            <a:p>
              <a:pPr algn="l"/>
              <a:r>
                <a:rPr lang="en-US" sz="1100" baseline="0" dirty="0">
                  <a:ln/>
                  <a:solidFill>
                    <a:srgbClr val="7F7F7F"/>
                  </a:solidFill>
                  <a:latin typeface="Arial"/>
                  <a:cs typeface="Arial"/>
                  <a:sym typeface="Arial"/>
                  <a:rtl val="0"/>
                </a:rPr>
                <a:t>Chemotherapy</a:t>
              </a:r>
            </a:p>
          </p:txBody>
        </p:sp>
        <p:sp>
          <p:nvSpPr>
            <p:cNvPr id="63" name="TextBox 62">
              <a:extLst>
                <a:ext uri="{FF2B5EF4-FFF2-40B4-BE49-F238E27FC236}">
                  <a16:creationId xmlns:a16="http://schemas.microsoft.com/office/drawing/2014/main" id="{285DD2D2-295D-3590-F4EC-F703CC4831CE}"/>
                </a:ext>
              </a:extLst>
            </p:cNvPr>
            <p:cNvSpPr txBox="1"/>
            <p:nvPr/>
          </p:nvSpPr>
          <p:spPr>
            <a:xfrm>
              <a:off x="9053613" y="2363673"/>
              <a:ext cx="580744" cy="276380"/>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EV+P</a:t>
              </a:r>
            </a:p>
          </p:txBody>
        </p:sp>
        <p:sp>
          <p:nvSpPr>
            <p:cNvPr id="64" name="TextBox 63">
              <a:extLst>
                <a:ext uri="{FF2B5EF4-FFF2-40B4-BE49-F238E27FC236}">
                  <a16:creationId xmlns:a16="http://schemas.microsoft.com/office/drawing/2014/main" id="{9A769737-03DB-9B7D-0816-972518166332}"/>
                </a:ext>
              </a:extLst>
            </p:cNvPr>
            <p:cNvSpPr txBox="1"/>
            <p:nvPr/>
          </p:nvSpPr>
          <p:spPr>
            <a:xfrm>
              <a:off x="7652882" y="3970480"/>
              <a:ext cx="1257106" cy="276380"/>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Chemotherapy</a:t>
              </a:r>
            </a:p>
          </p:txBody>
        </p:sp>
        <p:sp>
          <p:nvSpPr>
            <p:cNvPr id="65" name="Freeform 494">
              <a:extLst>
                <a:ext uri="{FF2B5EF4-FFF2-40B4-BE49-F238E27FC236}">
                  <a16:creationId xmlns:a16="http://schemas.microsoft.com/office/drawing/2014/main" id="{D7A0C3B0-D429-C530-DC22-06D951E55AFD}"/>
                </a:ext>
              </a:extLst>
            </p:cNvPr>
            <p:cNvSpPr/>
            <p:nvPr/>
          </p:nvSpPr>
          <p:spPr>
            <a:xfrm>
              <a:off x="3208542" y="1760486"/>
              <a:ext cx="12675" cy="2949528"/>
            </a:xfrm>
            <a:custGeom>
              <a:avLst/>
              <a:gdLst>
                <a:gd name="connsiteX0" fmla="*/ 0 w 12707"/>
                <a:gd name="connsiteY0" fmla="*/ 0 h 2956139"/>
                <a:gd name="connsiteX1" fmla="*/ 0 w 12707"/>
                <a:gd name="connsiteY1" fmla="*/ 2956140 h 2956139"/>
              </a:gdLst>
              <a:ahLst/>
              <a:cxnLst>
                <a:cxn ang="0">
                  <a:pos x="connsiteX0" y="connsiteY0"/>
                </a:cxn>
                <a:cxn ang="0">
                  <a:pos x="connsiteX1" y="connsiteY1"/>
                </a:cxn>
              </a:cxnLst>
              <a:rect l="l" t="t" r="r" b="b"/>
              <a:pathLst>
                <a:path w="12707" h="2956139">
                  <a:moveTo>
                    <a:pt x="0" y="0"/>
                  </a:moveTo>
                  <a:lnTo>
                    <a:pt x="0" y="2956140"/>
                  </a:lnTo>
                </a:path>
              </a:pathLst>
            </a:custGeom>
            <a:ln w="12696" cap="flat">
              <a:solidFill>
                <a:srgbClr val="7F7F7F"/>
              </a:solidFill>
              <a:custDash>
                <a:ds d="150000" sp="150000"/>
              </a:custDash>
              <a:miter/>
            </a:ln>
          </p:spPr>
          <p:txBody>
            <a:bodyPr rtlCol="0" anchor="ctr"/>
            <a:lstStyle/>
            <a:p>
              <a:endParaRPr lang="en-US" sz="1200"/>
            </a:p>
          </p:txBody>
        </p:sp>
        <p:sp>
          <p:nvSpPr>
            <p:cNvPr id="66" name="Freeform 495">
              <a:extLst>
                <a:ext uri="{FF2B5EF4-FFF2-40B4-BE49-F238E27FC236}">
                  <a16:creationId xmlns:a16="http://schemas.microsoft.com/office/drawing/2014/main" id="{89480723-311A-A5D9-21BE-2AE723E26407}"/>
                </a:ext>
              </a:extLst>
            </p:cNvPr>
            <p:cNvSpPr/>
            <p:nvPr/>
          </p:nvSpPr>
          <p:spPr>
            <a:xfrm>
              <a:off x="4346516" y="2002774"/>
              <a:ext cx="12675" cy="2707240"/>
            </a:xfrm>
            <a:custGeom>
              <a:avLst/>
              <a:gdLst>
                <a:gd name="connsiteX0" fmla="*/ 0 w 12707"/>
                <a:gd name="connsiteY0" fmla="*/ 0 h 2713308"/>
                <a:gd name="connsiteX1" fmla="*/ 0 w 12707"/>
                <a:gd name="connsiteY1" fmla="*/ 2713309 h 2713308"/>
              </a:gdLst>
              <a:ahLst/>
              <a:cxnLst>
                <a:cxn ang="0">
                  <a:pos x="connsiteX0" y="connsiteY0"/>
                </a:cxn>
                <a:cxn ang="0">
                  <a:pos x="connsiteX1" y="connsiteY1"/>
                </a:cxn>
              </a:cxnLst>
              <a:rect l="l" t="t" r="r" b="b"/>
              <a:pathLst>
                <a:path w="12707" h="2713308">
                  <a:moveTo>
                    <a:pt x="0" y="0"/>
                  </a:moveTo>
                  <a:lnTo>
                    <a:pt x="0" y="2713309"/>
                  </a:lnTo>
                </a:path>
              </a:pathLst>
            </a:custGeom>
            <a:ln w="12696" cap="flat">
              <a:solidFill>
                <a:srgbClr val="7F7F7F"/>
              </a:solidFill>
              <a:custDash>
                <a:ds d="150000" sp="150000"/>
              </a:custDash>
              <a:miter/>
            </a:ln>
          </p:spPr>
          <p:txBody>
            <a:bodyPr rtlCol="0" anchor="ctr"/>
            <a:lstStyle/>
            <a:p>
              <a:endParaRPr lang="en-US" sz="1200"/>
            </a:p>
          </p:txBody>
        </p:sp>
        <p:sp>
          <p:nvSpPr>
            <p:cNvPr id="67" name="Freeform 496">
              <a:extLst>
                <a:ext uri="{FF2B5EF4-FFF2-40B4-BE49-F238E27FC236}">
                  <a16:creationId xmlns:a16="http://schemas.microsoft.com/office/drawing/2014/main" id="{6862F27D-0C98-78C5-750C-1DB2C0F21FDB}"/>
                </a:ext>
              </a:extLst>
            </p:cNvPr>
            <p:cNvSpPr/>
            <p:nvPr/>
          </p:nvSpPr>
          <p:spPr>
            <a:xfrm>
              <a:off x="5484492" y="2251399"/>
              <a:ext cx="12675" cy="2458616"/>
            </a:xfrm>
            <a:custGeom>
              <a:avLst/>
              <a:gdLst>
                <a:gd name="connsiteX0" fmla="*/ 0 w 12707"/>
                <a:gd name="connsiteY0" fmla="*/ 0 h 2464127"/>
                <a:gd name="connsiteX1" fmla="*/ 0 w 12707"/>
                <a:gd name="connsiteY1" fmla="*/ 2464127 h 2464127"/>
              </a:gdLst>
              <a:ahLst/>
              <a:cxnLst>
                <a:cxn ang="0">
                  <a:pos x="connsiteX0" y="connsiteY0"/>
                </a:cxn>
                <a:cxn ang="0">
                  <a:pos x="connsiteX1" y="connsiteY1"/>
                </a:cxn>
              </a:cxnLst>
              <a:rect l="l" t="t" r="r" b="b"/>
              <a:pathLst>
                <a:path w="12707" h="2464127">
                  <a:moveTo>
                    <a:pt x="0" y="0"/>
                  </a:moveTo>
                  <a:lnTo>
                    <a:pt x="0" y="2464127"/>
                  </a:lnTo>
                </a:path>
              </a:pathLst>
            </a:custGeom>
            <a:ln w="12696" cap="flat">
              <a:solidFill>
                <a:srgbClr val="7F7F7F"/>
              </a:solidFill>
              <a:custDash>
                <a:ds d="150000" sp="150000"/>
              </a:custDash>
              <a:miter/>
            </a:ln>
          </p:spPr>
          <p:txBody>
            <a:bodyPr rtlCol="0" anchor="ctr"/>
            <a:lstStyle/>
            <a:p>
              <a:endParaRPr lang="en-US" sz="1200"/>
            </a:p>
          </p:txBody>
        </p:sp>
        <p:sp>
          <p:nvSpPr>
            <p:cNvPr id="68" name="Freeform 497">
              <a:extLst>
                <a:ext uri="{FF2B5EF4-FFF2-40B4-BE49-F238E27FC236}">
                  <a16:creationId xmlns:a16="http://schemas.microsoft.com/office/drawing/2014/main" id="{E9F16E8D-81CD-DCD6-DDD9-BB3BC733504D}"/>
                </a:ext>
              </a:extLst>
            </p:cNvPr>
            <p:cNvSpPr/>
            <p:nvPr/>
          </p:nvSpPr>
          <p:spPr>
            <a:xfrm>
              <a:off x="6622468" y="2323502"/>
              <a:ext cx="12675" cy="2386513"/>
            </a:xfrm>
            <a:custGeom>
              <a:avLst/>
              <a:gdLst>
                <a:gd name="connsiteX0" fmla="*/ 0 w 12707"/>
                <a:gd name="connsiteY0" fmla="*/ 0 h 2391862"/>
                <a:gd name="connsiteX1" fmla="*/ 0 w 12707"/>
                <a:gd name="connsiteY1" fmla="*/ 2391862 h 2391862"/>
              </a:gdLst>
              <a:ahLst/>
              <a:cxnLst>
                <a:cxn ang="0">
                  <a:pos x="connsiteX0" y="connsiteY0"/>
                </a:cxn>
                <a:cxn ang="0">
                  <a:pos x="connsiteX1" y="connsiteY1"/>
                </a:cxn>
              </a:cxnLst>
              <a:rect l="l" t="t" r="r" b="b"/>
              <a:pathLst>
                <a:path w="12707" h="2391862">
                  <a:moveTo>
                    <a:pt x="0" y="0"/>
                  </a:moveTo>
                  <a:lnTo>
                    <a:pt x="0" y="2391862"/>
                  </a:lnTo>
                </a:path>
              </a:pathLst>
            </a:custGeom>
            <a:ln w="25392" cap="flat">
              <a:solidFill>
                <a:srgbClr val="7F7F7F"/>
              </a:solidFill>
              <a:prstDash val="sysDot"/>
              <a:miter/>
            </a:ln>
          </p:spPr>
          <p:txBody>
            <a:bodyPr rtlCol="0" anchor="ctr"/>
            <a:lstStyle/>
            <a:p>
              <a:endParaRPr lang="en-US" sz="1200"/>
            </a:p>
          </p:txBody>
        </p:sp>
        <p:grpSp>
          <p:nvGrpSpPr>
            <p:cNvPr id="69" name="Graphic 2075">
              <a:extLst>
                <a:ext uri="{FF2B5EF4-FFF2-40B4-BE49-F238E27FC236}">
                  <a16:creationId xmlns:a16="http://schemas.microsoft.com/office/drawing/2014/main" id="{E0F7D6B9-430A-380D-97A6-74ACFAEB6FCD}"/>
                </a:ext>
              </a:extLst>
            </p:cNvPr>
            <p:cNvGrpSpPr/>
            <p:nvPr/>
          </p:nvGrpSpPr>
          <p:grpSpPr>
            <a:xfrm>
              <a:off x="2070566" y="4710015"/>
              <a:ext cx="9103674" cy="58417"/>
              <a:chOff x="1556302" y="4148323"/>
              <a:chExt cx="9126669" cy="58548"/>
            </a:xfrm>
          </p:grpSpPr>
          <p:sp>
            <p:nvSpPr>
              <p:cNvPr id="70" name="Freeform 499">
                <a:extLst>
                  <a:ext uri="{FF2B5EF4-FFF2-40B4-BE49-F238E27FC236}">
                    <a16:creationId xmlns:a16="http://schemas.microsoft.com/office/drawing/2014/main" id="{217987C3-F1F5-D3E1-76F8-E33B16B0879B}"/>
                  </a:ext>
                </a:extLst>
              </p:cNvPr>
              <p:cNvSpPr/>
              <p:nvPr/>
            </p:nvSpPr>
            <p:spPr>
              <a:xfrm>
                <a:off x="1556302"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1" name="Freeform 500">
                <a:extLst>
                  <a:ext uri="{FF2B5EF4-FFF2-40B4-BE49-F238E27FC236}">
                    <a16:creationId xmlns:a16="http://schemas.microsoft.com/office/drawing/2014/main" id="{A3E4D8F3-9E60-C47D-DAA5-C5D3BD6A86C7}"/>
                  </a:ext>
                </a:extLst>
              </p:cNvPr>
              <p:cNvSpPr/>
              <p:nvPr/>
            </p:nvSpPr>
            <p:spPr>
              <a:xfrm>
                <a:off x="1936628"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2" name="Freeform 501">
                <a:extLst>
                  <a:ext uri="{FF2B5EF4-FFF2-40B4-BE49-F238E27FC236}">
                    <a16:creationId xmlns:a16="http://schemas.microsoft.com/office/drawing/2014/main" id="{92C0ADC9-5D70-6E08-7AEF-37DCA97D78A3}"/>
                  </a:ext>
                </a:extLst>
              </p:cNvPr>
              <p:cNvSpPr/>
              <p:nvPr/>
            </p:nvSpPr>
            <p:spPr>
              <a:xfrm>
                <a:off x="2316826"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3" name="Freeform 502">
                <a:extLst>
                  <a:ext uri="{FF2B5EF4-FFF2-40B4-BE49-F238E27FC236}">
                    <a16:creationId xmlns:a16="http://schemas.microsoft.com/office/drawing/2014/main" id="{4E66B88F-7BB0-C37C-7194-014B74264481}"/>
                  </a:ext>
                </a:extLst>
              </p:cNvPr>
              <p:cNvSpPr/>
              <p:nvPr/>
            </p:nvSpPr>
            <p:spPr>
              <a:xfrm>
                <a:off x="2697152"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4" name="Freeform 503">
                <a:extLst>
                  <a:ext uri="{FF2B5EF4-FFF2-40B4-BE49-F238E27FC236}">
                    <a16:creationId xmlns:a16="http://schemas.microsoft.com/office/drawing/2014/main" id="{63F42138-F396-5A88-1846-ADFCFE9BED98}"/>
                  </a:ext>
                </a:extLst>
              </p:cNvPr>
              <p:cNvSpPr/>
              <p:nvPr/>
            </p:nvSpPr>
            <p:spPr>
              <a:xfrm>
                <a:off x="3077477"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5" name="Freeform 504">
                <a:extLst>
                  <a:ext uri="{FF2B5EF4-FFF2-40B4-BE49-F238E27FC236}">
                    <a16:creationId xmlns:a16="http://schemas.microsoft.com/office/drawing/2014/main" id="{5DEC3F23-0EDC-1405-0A1F-AF3872B3CA81}"/>
                  </a:ext>
                </a:extLst>
              </p:cNvPr>
              <p:cNvSpPr/>
              <p:nvPr/>
            </p:nvSpPr>
            <p:spPr>
              <a:xfrm>
                <a:off x="3457676"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6" name="Freeform 505">
                <a:extLst>
                  <a:ext uri="{FF2B5EF4-FFF2-40B4-BE49-F238E27FC236}">
                    <a16:creationId xmlns:a16="http://schemas.microsoft.com/office/drawing/2014/main" id="{77311CDF-DD16-96E7-3243-6B60EF8E449F}"/>
                  </a:ext>
                </a:extLst>
              </p:cNvPr>
              <p:cNvSpPr/>
              <p:nvPr/>
            </p:nvSpPr>
            <p:spPr>
              <a:xfrm>
                <a:off x="3838001"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7" name="Freeform 506">
                <a:extLst>
                  <a:ext uri="{FF2B5EF4-FFF2-40B4-BE49-F238E27FC236}">
                    <a16:creationId xmlns:a16="http://schemas.microsoft.com/office/drawing/2014/main" id="{4203F433-1763-7888-3161-6E3CCC46DCFC}"/>
                  </a:ext>
                </a:extLst>
              </p:cNvPr>
              <p:cNvSpPr/>
              <p:nvPr/>
            </p:nvSpPr>
            <p:spPr>
              <a:xfrm>
                <a:off x="4218327"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8" name="Freeform 507">
                <a:extLst>
                  <a:ext uri="{FF2B5EF4-FFF2-40B4-BE49-F238E27FC236}">
                    <a16:creationId xmlns:a16="http://schemas.microsoft.com/office/drawing/2014/main" id="{94767783-5B1D-2CC6-2B7A-1649E0511ADA}"/>
                  </a:ext>
                </a:extLst>
              </p:cNvPr>
              <p:cNvSpPr/>
              <p:nvPr/>
            </p:nvSpPr>
            <p:spPr>
              <a:xfrm>
                <a:off x="4598526"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9" name="Freeform 508">
                <a:extLst>
                  <a:ext uri="{FF2B5EF4-FFF2-40B4-BE49-F238E27FC236}">
                    <a16:creationId xmlns:a16="http://schemas.microsoft.com/office/drawing/2014/main" id="{6772AEC8-27D4-CE26-04FC-CCC13AC0247B}"/>
                  </a:ext>
                </a:extLst>
              </p:cNvPr>
              <p:cNvSpPr/>
              <p:nvPr/>
            </p:nvSpPr>
            <p:spPr>
              <a:xfrm>
                <a:off x="4978851"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0" name="Freeform 509">
                <a:extLst>
                  <a:ext uri="{FF2B5EF4-FFF2-40B4-BE49-F238E27FC236}">
                    <a16:creationId xmlns:a16="http://schemas.microsoft.com/office/drawing/2014/main" id="{6FBC2D43-B94F-63C6-7223-D7B5E88B5818}"/>
                  </a:ext>
                </a:extLst>
              </p:cNvPr>
              <p:cNvSpPr/>
              <p:nvPr/>
            </p:nvSpPr>
            <p:spPr>
              <a:xfrm>
                <a:off x="5359050"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1" name="Freeform 510">
                <a:extLst>
                  <a:ext uri="{FF2B5EF4-FFF2-40B4-BE49-F238E27FC236}">
                    <a16:creationId xmlns:a16="http://schemas.microsoft.com/office/drawing/2014/main" id="{A634059D-80EB-C805-01D1-0C7DF47BA27A}"/>
                  </a:ext>
                </a:extLst>
              </p:cNvPr>
              <p:cNvSpPr/>
              <p:nvPr/>
            </p:nvSpPr>
            <p:spPr>
              <a:xfrm>
                <a:off x="5739375"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2" name="Freeform 511">
                <a:extLst>
                  <a:ext uri="{FF2B5EF4-FFF2-40B4-BE49-F238E27FC236}">
                    <a16:creationId xmlns:a16="http://schemas.microsoft.com/office/drawing/2014/main" id="{4B1AA26C-C567-B3E1-E99E-E3851609DC47}"/>
                  </a:ext>
                </a:extLst>
              </p:cNvPr>
              <p:cNvSpPr/>
              <p:nvPr/>
            </p:nvSpPr>
            <p:spPr>
              <a:xfrm>
                <a:off x="6119701"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3" name="Freeform 512">
                <a:extLst>
                  <a:ext uri="{FF2B5EF4-FFF2-40B4-BE49-F238E27FC236}">
                    <a16:creationId xmlns:a16="http://schemas.microsoft.com/office/drawing/2014/main" id="{A3437F7F-A24A-3E88-237B-A3DC168F0E6C}"/>
                  </a:ext>
                </a:extLst>
              </p:cNvPr>
              <p:cNvSpPr/>
              <p:nvPr/>
            </p:nvSpPr>
            <p:spPr>
              <a:xfrm>
                <a:off x="6499899"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4" name="Freeform 513">
                <a:extLst>
                  <a:ext uri="{FF2B5EF4-FFF2-40B4-BE49-F238E27FC236}">
                    <a16:creationId xmlns:a16="http://schemas.microsoft.com/office/drawing/2014/main" id="{B6B515B1-65C2-9CA5-3367-924C2246C8E9}"/>
                  </a:ext>
                </a:extLst>
              </p:cNvPr>
              <p:cNvSpPr/>
              <p:nvPr/>
            </p:nvSpPr>
            <p:spPr>
              <a:xfrm>
                <a:off x="6880225"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5" name="Freeform 514">
                <a:extLst>
                  <a:ext uri="{FF2B5EF4-FFF2-40B4-BE49-F238E27FC236}">
                    <a16:creationId xmlns:a16="http://schemas.microsoft.com/office/drawing/2014/main" id="{9663AD7E-8966-9965-E040-438F0F74C820}"/>
                  </a:ext>
                </a:extLst>
              </p:cNvPr>
              <p:cNvSpPr/>
              <p:nvPr/>
            </p:nvSpPr>
            <p:spPr>
              <a:xfrm>
                <a:off x="7260550"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6" name="Freeform 515">
                <a:extLst>
                  <a:ext uri="{FF2B5EF4-FFF2-40B4-BE49-F238E27FC236}">
                    <a16:creationId xmlns:a16="http://schemas.microsoft.com/office/drawing/2014/main" id="{9CE7002A-781C-77FA-1639-C27DEAF885DA}"/>
                  </a:ext>
                </a:extLst>
              </p:cNvPr>
              <p:cNvSpPr/>
              <p:nvPr/>
            </p:nvSpPr>
            <p:spPr>
              <a:xfrm>
                <a:off x="7640749"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7" name="Freeform 516">
                <a:extLst>
                  <a:ext uri="{FF2B5EF4-FFF2-40B4-BE49-F238E27FC236}">
                    <a16:creationId xmlns:a16="http://schemas.microsoft.com/office/drawing/2014/main" id="{5AA7C022-9F54-C03B-AF9D-74012BE74291}"/>
                  </a:ext>
                </a:extLst>
              </p:cNvPr>
              <p:cNvSpPr/>
              <p:nvPr/>
            </p:nvSpPr>
            <p:spPr>
              <a:xfrm>
                <a:off x="8021074"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8" name="Freeform 517">
                <a:extLst>
                  <a:ext uri="{FF2B5EF4-FFF2-40B4-BE49-F238E27FC236}">
                    <a16:creationId xmlns:a16="http://schemas.microsoft.com/office/drawing/2014/main" id="{371832F6-82BA-8EF7-C10E-5654B1F05AB6}"/>
                  </a:ext>
                </a:extLst>
              </p:cNvPr>
              <p:cNvSpPr/>
              <p:nvPr/>
            </p:nvSpPr>
            <p:spPr>
              <a:xfrm>
                <a:off x="8401273"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9" name="Freeform 518">
                <a:extLst>
                  <a:ext uri="{FF2B5EF4-FFF2-40B4-BE49-F238E27FC236}">
                    <a16:creationId xmlns:a16="http://schemas.microsoft.com/office/drawing/2014/main" id="{CAD9493C-B354-9B41-AE48-894335F88C47}"/>
                  </a:ext>
                </a:extLst>
              </p:cNvPr>
              <p:cNvSpPr/>
              <p:nvPr/>
            </p:nvSpPr>
            <p:spPr>
              <a:xfrm>
                <a:off x="8781598"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0" name="Freeform 519">
                <a:extLst>
                  <a:ext uri="{FF2B5EF4-FFF2-40B4-BE49-F238E27FC236}">
                    <a16:creationId xmlns:a16="http://schemas.microsoft.com/office/drawing/2014/main" id="{09D3C9D9-1A71-1A5D-11FD-D5F30305E04D}"/>
                  </a:ext>
                </a:extLst>
              </p:cNvPr>
              <p:cNvSpPr/>
              <p:nvPr/>
            </p:nvSpPr>
            <p:spPr>
              <a:xfrm>
                <a:off x="9161924"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1" name="Freeform 520">
                <a:extLst>
                  <a:ext uri="{FF2B5EF4-FFF2-40B4-BE49-F238E27FC236}">
                    <a16:creationId xmlns:a16="http://schemas.microsoft.com/office/drawing/2014/main" id="{6B2CF404-7115-EA08-7CD3-207C2CA92CA4}"/>
                  </a:ext>
                </a:extLst>
              </p:cNvPr>
              <p:cNvSpPr/>
              <p:nvPr/>
            </p:nvSpPr>
            <p:spPr>
              <a:xfrm>
                <a:off x="9542122"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2" name="Freeform 521">
                <a:extLst>
                  <a:ext uri="{FF2B5EF4-FFF2-40B4-BE49-F238E27FC236}">
                    <a16:creationId xmlns:a16="http://schemas.microsoft.com/office/drawing/2014/main" id="{D83FB4FD-7E2F-6440-E0A0-960F64D84827}"/>
                  </a:ext>
                </a:extLst>
              </p:cNvPr>
              <p:cNvSpPr/>
              <p:nvPr/>
            </p:nvSpPr>
            <p:spPr>
              <a:xfrm>
                <a:off x="9922448"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3" name="Freeform 522">
                <a:extLst>
                  <a:ext uri="{FF2B5EF4-FFF2-40B4-BE49-F238E27FC236}">
                    <a16:creationId xmlns:a16="http://schemas.microsoft.com/office/drawing/2014/main" id="{FFB4BC42-1D50-1BCA-7D7E-029BB3285172}"/>
                  </a:ext>
                </a:extLst>
              </p:cNvPr>
              <p:cNvSpPr/>
              <p:nvPr/>
            </p:nvSpPr>
            <p:spPr>
              <a:xfrm>
                <a:off x="10302647"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4" name="Freeform 523">
                <a:extLst>
                  <a:ext uri="{FF2B5EF4-FFF2-40B4-BE49-F238E27FC236}">
                    <a16:creationId xmlns:a16="http://schemas.microsoft.com/office/drawing/2014/main" id="{B4B5467C-C2EA-410E-F9F7-1DF817B9F559}"/>
                  </a:ext>
                </a:extLst>
              </p:cNvPr>
              <p:cNvSpPr/>
              <p:nvPr/>
            </p:nvSpPr>
            <p:spPr>
              <a:xfrm>
                <a:off x="10682972" y="4148323"/>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grpSp>
        <p:grpSp>
          <p:nvGrpSpPr>
            <p:cNvPr id="95" name="Graphic 2075">
              <a:extLst>
                <a:ext uri="{FF2B5EF4-FFF2-40B4-BE49-F238E27FC236}">
                  <a16:creationId xmlns:a16="http://schemas.microsoft.com/office/drawing/2014/main" id="{0BAE30E9-7012-3FBE-10D3-D33215D91BDB}"/>
                </a:ext>
              </a:extLst>
            </p:cNvPr>
            <p:cNvGrpSpPr/>
            <p:nvPr/>
          </p:nvGrpSpPr>
          <p:grpSpPr>
            <a:xfrm>
              <a:off x="1937021" y="4738148"/>
              <a:ext cx="9415159" cy="276380"/>
              <a:chOff x="1422420" y="4176519"/>
              <a:chExt cx="9438939" cy="276999"/>
            </a:xfrm>
            <a:solidFill>
              <a:srgbClr val="000000"/>
            </a:solidFill>
          </p:grpSpPr>
          <p:sp>
            <p:nvSpPr>
              <p:cNvPr id="96" name="TextBox 95">
                <a:extLst>
                  <a:ext uri="{FF2B5EF4-FFF2-40B4-BE49-F238E27FC236}">
                    <a16:creationId xmlns:a16="http://schemas.microsoft.com/office/drawing/2014/main" id="{3E7CDA15-94CB-6622-1BD9-D5EA4FB025A5}"/>
                  </a:ext>
                </a:extLst>
              </p:cNvPr>
              <p:cNvSpPr txBox="1"/>
              <p:nvPr/>
            </p:nvSpPr>
            <p:spPr>
              <a:xfrm>
                <a:off x="1422420" y="4176519"/>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0</a:t>
                </a:r>
              </a:p>
            </p:txBody>
          </p:sp>
          <p:sp>
            <p:nvSpPr>
              <p:cNvPr id="97" name="TextBox 96">
                <a:extLst>
                  <a:ext uri="{FF2B5EF4-FFF2-40B4-BE49-F238E27FC236}">
                    <a16:creationId xmlns:a16="http://schemas.microsoft.com/office/drawing/2014/main" id="{E64AD85C-23AA-087B-C4AC-56774A5D1040}"/>
                  </a:ext>
                </a:extLst>
              </p:cNvPr>
              <p:cNvSpPr txBox="1"/>
              <p:nvPr/>
            </p:nvSpPr>
            <p:spPr>
              <a:xfrm>
                <a:off x="1802746" y="4176519"/>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a:t>
                </a:r>
              </a:p>
            </p:txBody>
          </p:sp>
          <p:sp>
            <p:nvSpPr>
              <p:cNvPr id="98" name="TextBox 97">
                <a:extLst>
                  <a:ext uri="{FF2B5EF4-FFF2-40B4-BE49-F238E27FC236}">
                    <a16:creationId xmlns:a16="http://schemas.microsoft.com/office/drawing/2014/main" id="{B5FCCB4A-7854-A45F-A8F4-649E13E54EDC}"/>
                  </a:ext>
                </a:extLst>
              </p:cNvPr>
              <p:cNvSpPr txBox="1"/>
              <p:nvPr/>
            </p:nvSpPr>
            <p:spPr>
              <a:xfrm>
                <a:off x="2183071" y="4176519"/>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a:t>
                </a:r>
              </a:p>
            </p:txBody>
          </p:sp>
          <p:sp>
            <p:nvSpPr>
              <p:cNvPr id="99" name="TextBox 98">
                <a:extLst>
                  <a:ext uri="{FF2B5EF4-FFF2-40B4-BE49-F238E27FC236}">
                    <a16:creationId xmlns:a16="http://schemas.microsoft.com/office/drawing/2014/main" id="{4FD12957-AA91-CF6D-C418-9F8D686EE0BF}"/>
                  </a:ext>
                </a:extLst>
              </p:cNvPr>
              <p:cNvSpPr txBox="1"/>
              <p:nvPr/>
            </p:nvSpPr>
            <p:spPr>
              <a:xfrm>
                <a:off x="2563270" y="4176519"/>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6</a:t>
                </a:r>
              </a:p>
            </p:txBody>
          </p:sp>
          <p:sp>
            <p:nvSpPr>
              <p:cNvPr id="100" name="TextBox 99">
                <a:extLst>
                  <a:ext uri="{FF2B5EF4-FFF2-40B4-BE49-F238E27FC236}">
                    <a16:creationId xmlns:a16="http://schemas.microsoft.com/office/drawing/2014/main" id="{09399FDE-73D5-4B93-4AEF-BF8A8F0BF06C}"/>
                  </a:ext>
                </a:extLst>
              </p:cNvPr>
              <p:cNvSpPr txBox="1"/>
              <p:nvPr/>
            </p:nvSpPr>
            <p:spPr>
              <a:xfrm>
                <a:off x="2943595" y="4176519"/>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8</a:t>
                </a:r>
              </a:p>
            </p:txBody>
          </p:sp>
          <p:sp>
            <p:nvSpPr>
              <p:cNvPr id="101" name="TextBox 100">
                <a:extLst>
                  <a:ext uri="{FF2B5EF4-FFF2-40B4-BE49-F238E27FC236}">
                    <a16:creationId xmlns:a16="http://schemas.microsoft.com/office/drawing/2014/main" id="{69055B77-F538-21C7-6615-ACCE825497F3}"/>
                  </a:ext>
                </a:extLst>
              </p:cNvPr>
              <p:cNvSpPr txBox="1"/>
              <p:nvPr/>
            </p:nvSpPr>
            <p:spPr>
              <a:xfrm>
                <a:off x="3281479"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10</a:t>
                </a:r>
              </a:p>
            </p:txBody>
          </p:sp>
          <p:sp>
            <p:nvSpPr>
              <p:cNvPr id="102" name="TextBox 101">
                <a:extLst>
                  <a:ext uri="{FF2B5EF4-FFF2-40B4-BE49-F238E27FC236}">
                    <a16:creationId xmlns:a16="http://schemas.microsoft.com/office/drawing/2014/main" id="{F30103CB-B879-FDC0-2019-2B780E3EE0E3}"/>
                  </a:ext>
                </a:extLst>
              </p:cNvPr>
              <p:cNvSpPr txBox="1"/>
              <p:nvPr/>
            </p:nvSpPr>
            <p:spPr>
              <a:xfrm>
                <a:off x="3661805"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12</a:t>
                </a:r>
              </a:p>
            </p:txBody>
          </p:sp>
          <p:sp>
            <p:nvSpPr>
              <p:cNvPr id="103" name="TextBox 102">
                <a:extLst>
                  <a:ext uri="{FF2B5EF4-FFF2-40B4-BE49-F238E27FC236}">
                    <a16:creationId xmlns:a16="http://schemas.microsoft.com/office/drawing/2014/main" id="{A5AF53F6-464D-29F7-C324-C941B121188D}"/>
                  </a:ext>
                </a:extLst>
              </p:cNvPr>
              <p:cNvSpPr txBox="1"/>
              <p:nvPr/>
            </p:nvSpPr>
            <p:spPr>
              <a:xfrm>
                <a:off x="4042003"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14</a:t>
                </a:r>
              </a:p>
            </p:txBody>
          </p:sp>
          <p:sp>
            <p:nvSpPr>
              <p:cNvPr id="104" name="TextBox 103">
                <a:extLst>
                  <a:ext uri="{FF2B5EF4-FFF2-40B4-BE49-F238E27FC236}">
                    <a16:creationId xmlns:a16="http://schemas.microsoft.com/office/drawing/2014/main" id="{6353856C-E1C8-15FA-5025-57E1B9CF203A}"/>
                  </a:ext>
                </a:extLst>
              </p:cNvPr>
              <p:cNvSpPr txBox="1"/>
              <p:nvPr/>
            </p:nvSpPr>
            <p:spPr>
              <a:xfrm>
                <a:off x="4422329"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16</a:t>
                </a:r>
              </a:p>
            </p:txBody>
          </p:sp>
          <p:sp>
            <p:nvSpPr>
              <p:cNvPr id="105" name="TextBox 104">
                <a:extLst>
                  <a:ext uri="{FF2B5EF4-FFF2-40B4-BE49-F238E27FC236}">
                    <a16:creationId xmlns:a16="http://schemas.microsoft.com/office/drawing/2014/main" id="{4010F8F3-23ED-223B-B429-92D3F32B97C1}"/>
                  </a:ext>
                </a:extLst>
              </p:cNvPr>
              <p:cNvSpPr txBox="1"/>
              <p:nvPr/>
            </p:nvSpPr>
            <p:spPr>
              <a:xfrm>
                <a:off x="4802527"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18</a:t>
                </a:r>
              </a:p>
            </p:txBody>
          </p:sp>
          <p:sp>
            <p:nvSpPr>
              <p:cNvPr id="106" name="TextBox 105">
                <a:extLst>
                  <a:ext uri="{FF2B5EF4-FFF2-40B4-BE49-F238E27FC236}">
                    <a16:creationId xmlns:a16="http://schemas.microsoft.com/office/drawing/2014/main" id="{B1999145-2AA1-87EE-DD9C-CFE779318DC8}"/>
                  </a:ext>
                </a:extLst>
              </p:cNvPr>
              <p:cNvSpPr txBox="1"/>
              <p:nvPr/>
            </p:nvSpPr>
            <p:spPr>
              <a:xfrm>
                <a:off x="5182853"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20</a:t>
                </a:r>
              </a:p>
            </p:txBody>
          </p:sp>
          <p:sp>
            <p:nvSpPr>
              <p:cNvPr id="107" name="TextBox 106">
                <a:extLst>
                  <a:ext uri="{FF2B5EF4-FFF2-40B4-BE49-F238E27FC236}">
                    <a16:creationId xmlns:a16="http://schemas.microsoft.com/office/drawing/2014/main" id="{30089152-5C08-B877-2FAC-C05943C456A8}"/>
                  </a:ext>
                </a:extLst>
              </p:cNvPr>
              <p:cNvSpPr txBox="1"/>
              <p:nvPr/>
            </p:nvSpPr>
            <p:spPr>
              <a:xfrm>
                <a:off x="5563178"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22</a:t>
                </a:r>
              </a:p>
            </p:txBody>
          </p:sp>
          <p:sp>
            <p:nvSpPr>
              <p:cNvPr id="108" name="TextBox 107">
                <a:extLst>
                  <a:ext uri="{FF2B5EF4-FFF2-40B4-BE49-F238E27FC236}">
                    <a16:creationId xmlns:a16="http://schemas.microsoft.com/office/drawing/2014/main" id="{125696B4-A76C-A4D0-E866-6A916726BC27}"/>
                  </a:ext>
                </a:extLst>
              </p:cNvPr>
              <p:cNvSpPr txBox="1"/>
              <p:nvPr/>
            </p:nvSpPr>
            <p:spPr>
              <a:xfrm>
                <a:off x="5943377"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24</a:t>
                </a:r>
              </a:p>
            </p:txBody>
          </p:sp>
          <p:sp>
            <p:nvSpPr>
              <p:cNvPr id="109" name="TextBox 108">
                <a:extLst>
                  <a:ext uri="{FF2B5EF4-FFF2-40B4-BE49-F238E27FC236}">
                    <a16:creationId xmlns:a16="http://schemas.microsoft.com/office/drawing/2014/main" id="{3A9D7E8C-3DBB-7BEE-0A20-F3FD206C59FC}"/>
                  </a:ext>
                </a:extLst>
              </p:cNvPr>
              <p:cNvSpPr txBox="1"/>
              <p:nvPr/>
            </p:nvSpPr>
            <p:spPr>
              <a:xfrm>
                <a:off x="6323702"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26</a:t>
                </a:r>
              </a:p>
            </p:txBody>
          </p:sp>
          <p:sp>
            <p:nvSpPr>
              <p:cNvPr id="110" name="TextBox 109">
                <a:extLst>
                  <a:ext uri="{FF2B5EF4-FFF2-40B4-BE49-F238E27FC236}">
                    <a16:creationId xmlns:a16="http://schemas.microsoft.com/office/drawing/2014/main" id="{A62242D9-6F04-5506-20BC-6EFEABE6AC68}"/>
                  </a:ext>
                </a:extLst>
              </p:cNvPr>
              <p:cNvSpPr txBox="1"/>
              <p:nvPr/>
            </p:nvSpPr>
            <p:spPr>
              <a:xfrm>
                <a:off x="6703901"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28</a:t>
                </a:r>
              </a:p>
            </p:txBody>
          </p:sp>
          <p:sp>
            <p:nvSpPr>
              <p:cNvPr id="111" name="TextBox 110">
                <a:extLst>
                  <a:ext uri="{FF2B5EF4-FFF2-40B4-BE49-F238E27FC236}">
                    <a16:creationId xmlns:a16="http://schemas.microsoft.com/office/drawing/2014/main" id="{84E121E3-ABAF-8D39-9B60-A35F9DBC17C8}"/>
                  </a:ext>
                </a:extLst>
              </p:cNvPr>
              <p:cNvSpPr txBox="1"/>
              <p:nvPr/>
            </p:nvSpPr>
            <p:spPr>
              <a:xfrm>
                <a:off x="7084226"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30</a:t>
                </a:r>
              </a:p>
            </p:txBody>
          </p:sp>
          <p:sp>
            <p:nvSpPr>
              <p:cNvPr id="112" name="TextBox 111">
                <a:extLst>
                  <a:ext uri="{FF2B5EF4-FFF2-40B4-BE49-F238E27FC236}">
                    <a16:creationId xmlns:a16="http://schemas.microsoft.com/office/drawing/2014/main" id="{EA5CFCFE-87A6-2E9B-A84B-CDF281FA6413}"/>
                  </a:ext>
                </a:extLst>
              </p:cNvPr>
              <p:cNvSpPr txBox="1"/>
              <p:nvPr/>
            </p:nvSpPr>
            <p:spPr>
              <a:xfrm>
                <a:off x="7464552"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32</a:t>
                </a:r>
              </a:p>
            </p:txBody>
          </p:sp>
          <p:sp>
            <p:nvSpPr>
              <p:cNvPr id="113" name="TextBox 112">
                <a:extLst>
                  <a:ext uri="{FF2B5EF4-FFF2-40B4-BE49-F238E27FC236}">
                    <a16:creationId xmlns:a16="http://schemas.microsoft.com/office/drawing/2014/main" id="{7D1406F0-2C3D-2B94-2A34-74B6063E7B4F}"/>
                  </a:ext>
                </a:extLst>
              </p:cNvPr>
              <p:cNvSpPr txBox="1"/>
              <p:nvPr/>
            </p:nvSpPr>
            <p:spPr>
              <a:xfrm>
                <a:off x="7844750"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34</a:t>
                </a:r>
              </a:p>
            </p:txBody>
          </p:sp>
          <p:sp>
            <p:nvSpPr>
              <p:cNvPr id="114" name="TextBox 113">
                <a:extLst>
                  <a:ext uri="{FF2B5EF4-FFF2-40B4-BE49-F238E27FC236}">
                    <a16:creationId xmlns:a16="http://schemas.microsoft.com/office/drawing/2014/main" id="{BCE16EA9-1781-F01B-0F0E-4ACAE4709408}"/>
                  </a:ext>
                </a:extLst>
              </p:cNvPr>
              <p:cNvSpPr txBox="1"/>
              <p:nvPr/>
            </p:nvSpPr>
            <p:spPr>
              <a:xfrm>
                <a:off x="8225076"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36</a:t>
                </a:r>
              </a:p>
            </p:txBody>
          </p:sp>
          <p:sp>
            <p:nvSpPr>
              <p:cNvPr id="115" name="TextBox 114">
                <a:extLst>
                  <a:ext uri="{FF2B5EF4-FFF2-40B4-BE49-F238E27FC236}">
                    <a16:creationId xmlns:a16="http://schemas.microsoft.com/office/drawing/2014/main" id="{5A61A0F5-5C4A-4E58-D663-63FE8A173DA8}"/>
                  </a:ext>
                </a:extLst>
              </p:cNvPr>
              <p:cNvSpPr txBox="1"/>
              <p:nvPr/>
            </p:nvSpPr>
            <p:spPr>
              <a:xfrm>
                <a:off x="8605402"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38</a:t>
                </a:r>
              </a:p>
            </p:txBody>
          </p:sp>
          <p:sp>
            <p:nvSpPr>
              <p:cNvPr id="116" name="TextBox 115">
                <a:extLst>
                  <a:ext uri="{FF2B5EF4-FFF2-40B4-BE49-F238E27FC236}">
                    <a16:creationId xmlns:a16="http://schemas.microsoft.com/office/drawing/2014/main" id="{4E6B6ED8-63F4-DB4F-2346-06277EAE4783}"/>
                  </a:ext>
                </a:extLst>
              </p:cNvPr>
              <p:cNvSpPr txBox="1"/>
              <p:nvPr/>
            </p:nvSpPr>
            <p:spPr>
              <a:xfrm>
                <a:off x="8985600"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40</a:t>
                </a:r>
              </a:p>
            </p:txBody>
          </p:sp>
          <p:sp>
            <p:nvSpPr>
              <p:cNvPr id="117" name="TextBox 116">
                <a:extLst>
                  <a:ext uri="{FF2B5EF4-FFF2-40B4-BE49-F238E27FC236}">
                    <a16:creationId xmlns:a16="http://schemas.microsoft.com/office/drawing/2014/main" id="{0FE3A14D-839F-F101-43DA-EB5B87CAB041}"/>
                  </a:ext>
                </a:extLst>
              </p:cNvPr>
              <p:cNvSpPr txBox="1"/>
              <p:nvPr/>
            </p:nvSpPr>
            <p:spPr>
              <a:xfrm>
                <a:off x="9365926" y="4176519"/>
                <a:ext cx="354584" cy="276999"/>
              </a:xfrm>
              <a:prstGeom prst="rect">
                <a:avLst/>
              </a:prstGeom>
              <a:noFill/>
            </p:spPr>
            <p:txBody>
              <a:bodyPr wrap="none" rtlCol="0">
                <a:spAutoFit/>
              </a:bodyPr>
              <a:lstStyle/>
              <a:p>
                <a:pPr algn="ctr"/>
                <a:r>
                  <a:rPr lang="en-US" sz="1200" baseline="0" dirty="0">
                    <a:ln/>
                    <a:solidFill>
                      <a:srgbClr val="000000"/>
                    </a:solidFill>
                    <a:latin typeface="Arial"/>
                    <a:cs typeface="Arial"/>
                    <a:sym typeface="Arial"/>
                    <a:rtl val="0"/>
                  </a:rPr>
                  <a:t>42</a:t>
                </a:r>
              </a:p>
            </p:txBody>
          </p:sp>
          <p:sp>
            <p:nvSpPr>
              <p:cNvPr id="118" name="TextBox 117">
                <a:extLst>
                  <a:ext uri="{FF2B5EF4-FFF2-40B4-BE49-F238E27FC236}">
                    <a16:creationId xmlns:a16="http://schemas.microsoft.com/office/drawing/2014/main" id="{AE06CA48-3C1A-4F4F-E1CA-C9FDBCE48083}"/>
                  </a:ext>
                </a:extLst>
              </p:cNvPr>
              <p:cNvSpPr txBox="1"/>
              <p:nvPr/>
            </p:nvSpPr>
            <p:spPr>
              <a:xfrm>
                <a:off x="9746124"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44</a:t>
                </a:r>
              </a:p>
            </p:txBody>
          </p:sp>
          <p:sp>
            <p:nvSpPr>
              <p:cNvPr id="119" name="TextBox 118">
                <a:extLst>
                  <a:ext uri="{FF2B5EF4-FFF2-40B4-BE49-F238E27FC236}">
                    <a16:creationId xmlns:a16="http://schemas.microsoft.com/office/drawing/2014/main" id="{EBFB5B61-B21C-EBB8-3513-7214C781288B}"/>
                  </a:ext>
                </a:extLst>
              </p:cNvPr>
              <p:cNvSpPr txBox="1"/>
              <p:nvPr/>
            </p:nvSpPr>
            <p:spPr>
              <a:xfrm>
                <a:off x="10126450" y="4176519"/>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46</a:t>
                </a:r>
              </a:p>
            </p:txBody>
          </p:sp>
          <p:sp>
            <p:nvSpPr>
              <p:cNvPr id="120" name="TextBox 119">
                <a:extLst>
                  <a:ext uri="{FF2B5EF4-FFF2-40B4-BE49-F238E27FC236}">
                    <a16:creationId xmlns:a16="http://schemas.microsoft.com/office/drawing/2014/main" id="{39BAE8D3-EA2D-1899-F578-B59ECA8064FA}"/>
                  </a:ext>
                </a:extLst>
              </p:cNvPr>
              <p:cNvSpPr txBox="1"/>
              <p:nvPr/>
            </p:nvSpPr>
            <p:spPr>
              <a:xfrm>
                <a:off x="10506775" y="4176519"/>
                <a:ext cx="354584" cy="276999"/>
              </a:xfrm>
              <a:prstGeom prst="rect">
                <a:avLst/>
              </a:prstGeom>
              <a:noFill/>
            </p:spPr>
            <p:txBody>
              <a:bodyPr wrap="none" rtlCol="0">
                <a:spAutoFit/>
              </a:bodyPr>
              <a:lstStyle/>
              <a:p>
                <a:pPr algn="ctr"/>
                <a:r>
                  <a:rPr lang="en-US" sz="1200" baseline="0" dirty="0">
                    <a:ln/>
                    <a:solidFill>
                      <a:srgbClr val="000000"/>
                    </a:solidFill>
                    <a:latin typeface="Arial"/>
                    <a:cs typeface="Arial"/>
                    <a:sym typeface="Arial"/>
                    <a:rtl val="0"/>
                  </a:rPr>
                  <a:t>48</a:t>
                </a:r>
              </a:p>
            </p:txBody>
          </p:sp>
        </p:grpSp>
        <p:grpSp>
          <p:nvGrpSpPr>
            <p:cNvPr id="121" name="Graphic 2075">
              <a:extLst>
                <a:ext uri="{FF2B5EF4-FFF2-40B4-BE49-F238E27FC236}">
                  <a16:creationId xmlns:a16="http://schemas.microsoft.com/office/drawing/2014/main" id="{31BF7978-B603-6FDC-DC9A-D42DDCDD03A9}"/>
                </a:ext>
              </a:extLst>
            </p:cNvPr>
            <p:cNvGrpSpPr/>
            <p:nvPr/>
          </p:nvGrpSpPr>
          <p:grpSpPr>
            <a:xfrm>
              <a:off x="1852344" y="5271602"/>
              <a:ext cx="7547790" cy="261025"/>
              <a:chOff x="1347281" y="4851798"/>
              <a:chExt cx="7566855" cy="261610"/>
            </a:xfrm>
            <a:solidFill>
              <a:srgbClr val="18365A"/>
            </a:solidFill>
          </p:grpSpPr>
          <p:sp>
            <p:nvSpPr>
              <p:cNvPr id="122" name="TextBox 121">
                <a:extLst>
                  <a:ext uri="{FF2B5EF4-FFF2-40B4-BE49-F238E27FC236}">
                    <a16:creationId xmlns:a16="http://schemas.microsoft.com/office/drawing/2014/main" id="{C852649F-74E8-72EA-D3C6-D56C2A686A8B}"/>
                  </a:ext>
                </a:extLst>
              </p:cNvPr>
              <p:cNvSpPr txBox="1"/>
              <p:nvPr/>
            </p:nvSpPr>
            <p:spPr>
              <a:xfrm>
                <a:off x="1347281" y="4851798"/>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133</a:t>
                </a:r>
              </a:p>
            </p:txBody>
          </p:sp>
          <p:sp>
            <p:nvSpPr>
              <p:cNvPr id="123" name="TextBox 122">
                <a:extLst>
                  <a:ext uri="{FF2B5EF4-FFF2-40B4-BE49-F238E27FC236}">
                    <a16:creationId xmlns:a16="http://schemas.microsoft.com/office/drawing/2014/main" id="{20DE6C27-959F-F2C8-A937-C754DB4D69B5}"/>
                  </a:ext>
                </a:extLst>
              </p:cNvPr>
              <p:cNvSpPr txBox="1"/>
              <p:nvPr/>
            </p:nvSpPr>
            <p:spPr>
              <a:xfrm>
                <a:off x="1727607" y="4851798"/>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132</a:t>
                </a:r>
              </a:p>
            </p:txBody>
          </p:sp>
          <p:sp>
            <p:nvSpPr>
              <p:cNvPr id="124" name="TextBox 123">
                <a:extLst>
                  <a:ext uri="{FF2B5EF4-FFF2-40B4-BE49-F238E27FC236}">
                    <a16:creationId xmlns:a16="http://schemas.microsoft.com/office/drawing/2014/main" id="{E1F40130-6900-7192-D076-2C9B36D9A590}"/>
                  </a:ext>
                </a:extLst>
              </p:cNvPr>
              <p:cNvSpPr txBox="1"/>
              <p:nvPr/>
            </p:nvSpPr>
            <p:spPr>
              <a:xfrm>
                <a:off x="2107806" y="4851798"/>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129</a:t>
                </a:r>
              </a:p>
            </p:txBody>
          </p:sp>
          <p:sp>
            <p:nvSpPr>
              <p:cNvPr id="125" name="TextBox 124">
                <a:extLst>
                  <a:ext uri="{FF2B5EF4-FFF2-40B4-BE49-F238E27FC236}">
                    <a16:creationId xmlns:a16="http://schemas.microsoft.com/office/drawing/2014/main" id="{2259C7A9-5A57-0BB6-7C57-FF58036713D2}"/>
                  </a:ext>
                </a:extLst>
              </p:cNvPr>
              <p:cNvSpPr txBox="1"/>
              <p:nvPr/>
            </p:nvSpPr>
            <p:spPr>
              <a:xfrm>
                <a:off x="2482425" y="4851798"/>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118</a:t>
                </a:r>
              </a:p>
            </p:txBody>
          </p:sp>
          <p:sp>
            <p:nvSpPr>
              <p:cNvPr id="126" name="TextBox 125">
                <a:extLst>
                  <a:ext uri="{FF2B5EF4-FFF2-40B4-BE49-F238E27FC236}">
                    <a16:creationId xmlns:a16="http://schemas.microsoft.com/office/drawing/2014/main" id="{4E699ABC-D173-8102-E9B9-8C2D65C0C76A}"/>
                  </a:ext>
                </a:extLst>
              </p:cNvPr>
              <p:cNvSpPr txBox="1"/>
              <p:nvPr/>
            </p:nvSpPr>
            <p:spPr>
              <a:xfrm>
                <a:off x="2862751" y="4851798"/>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112</a:t>
                </a:r>
              </a:p>
            </p:txBody>
          </p:sp>
          <p:sp>
            <p:nvSpPr>
              <p:cNvPr id="127" name="TextBox 126">
                <a:extLst>
                  <a:ext uri="{FF2B5EF4-FFF2-40B4-BE49-F238E27FC236}">
                    <a16:creationId xmlns:a16="http://schemas.microsoft.com/office/drawing/2014/main" id="{91188FE9-73B3-7FDE-4284-4513DC70D8CB}"/>
                  </a:ext>
                </a:extLst>
              </p:cNvPr>
              <p:cNvSpPr txBox="1"/>
              <p:nvPr/>
            </p:nvSpPr>
            <p:spPr>
              <a:xfrm>
                <a:off x="3248655" y="4851798"/>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107</a:t>
                </a:r>
              </a:p>
            </p:txBody>
          </p:sp>
          <p:sp>
            <p:nvSpPr>
              <p:cNvPr id="128" name="TextBox 127">
                <a:extLst>
                  <a:ext uri="{FF2B5EF4-FFF2-40B4-BE49-F238E27FC236}">
                    <a16:creationId xmlns:a16="http://schemas.microsoft.com/office/drawing/2014/main" id="{86E56AAF-BCDA-9A9E-F638-CFFA7DBBEBC1}"/>
                  </a:ext>
                </a:extLst>
              </p:cNvPr>
              <p:cNvSpPr txBox="1"/>
              <p:nvPr/>
            </p:nvSpPr>
            <p:spPr>
              <a:xfrm>
                <a:off x="3628981" y="4851798"/>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101</a:t>
                </a:r>
              </a:p>
            </p:txBody>
          </p:sp>
          <p:sp>
            <p:nvSpPr>
              <p:cNvPr id="129" name="TextBox 128">
                <a:extLst>
                  <a:ext uri="{FF2B5EF4-FFF2-40B4-BE49-F238E27FC236}">
                    <a16:creationId xmlns:a16="http://schemas.microsoft.com/office/drawing/2014/main" id="{6A967062-AA53-2C48-6A09-679D3D035AFA}"/>
                  </a:ext>
                </a:extLst>
              </p:cNvPr>
              <p:cNvSpPr txBox="1"/>
              <p:nvPr/>
            </p:nvSpPr>
            <p:spPr>
              <a:xfrm>
                <a:off x="4048415"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89</a:t>
                </a:r>
              </a:p>
            </p:txBody>
          </p:sp>
          <p:sp>
            <p:nvSpPr>
              <p:cNvPr id="130" name="TextBox 129">
                <a:extLst>
                  <a:ext uri="{FF2B5EF4-FFF2-40B4-BE49-F238E27FC236}">
                    <a16:creationId xmlns:a16="http://schemas.microsoft.com/office/drawing/2014/main" id="{89345636-1754-0DDC-C14D-005CA83CBE9F}"/>
                  </a:ext>
                </a:extLst>
              </p:cNvPr>
              <p:cNvSpPr txBox="1"/>
              <p:nvPr/>
            </p:nvSpPr>
            <p:spPr>
              <a:xfrm>
                <a:off x="4428741"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78</a:t>
                </a:r>
              </a:p>
            </p:txBody>
          </p:sp>
          <p:sp>
            <p:nvSpPr>
              <p:cNvPr id="131" name="TextBox 130">
                <a:extLst>
                  <a:ext uri="{FF2B5EF4-FFF2-40B4-BE49-F238E27FC236}">
                    <a16:creationId xmlns:a16="http://schemas.microsoft.com/office/drawing/2014/main" id="{BA41B88A-C1F5-4772-8133-70D3AE6E2B17}"/>
                  </a:ext>
                </a:extLst>
              </p:cNvPr>
              <p:cNvSpPr txBox="1"/>
              <p:nvPr/>
            </p:nvSpPr>
            <p:spPr>
              <a:xfrm>
                <a:off x="4808939"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68</a:t>
                </a:r>
              </a:p>
            </p:txBody>
          </p:sp>
          <p:sp>
            <p:nvSpPr>
              <p:cNvPr id="132" name="TextBox 131">
                <a:extLst>
                  <a:ext uri="{FF2B5EF4-FFF2-40B4-BE49-F238E27FC236}">
                    <a16:creationId xmlns:a16="http://schemas.microsoft.com/office/drawing/2014/main" id="{66512262-5632-CBAC-225C-848A6ADA3DEB}"/>
                  </a:ext>
                </a:extLst>
              </p:cNvPr>
              <p:cNvSpPr txBox="1"/>
              <p:nvPr/>
            </p:nvSpPr>
            <p:spPr>
              <a:xfrm>
                <a:off x="5189265"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55</a:t>
                </a:r>
              </a:p>
            </p:txBody>
          </p:sp>
          <p:sp>
            <p:nvSpPr>
              <p:cNvPr id="133" name="TextBox 132">
                <a:extLst>
                  <a:ext uri="{FF2B5EF4-FFF2-40B4-BE49-F238E27FC236}">
                    <a16:creationId xmlns:a16="http://schemas.microsoft.com/office/drawing/2014/main" id="{21967475-D05D-36A4-C121-A022C51FEDA0}"/>
                  </a:ext>
                </a:extLst>
              </p:cNvPr>
              <p:cNvSpPr txBox="1"/>
              <p:nvPr/>
            </p:nvSpPr>
            <p:spPr>
              <a:xfrm>
                <a:off x="5569590" y="4851798"/>
                <a:ext cx="341760"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44</a:t>
                </a:r>
              </a:p>
            </p:txBody>
          </p:sp>
          <p:sp>
            <p:nvSpPr>
              <p:cNvPr id="134" name="TextBox 133">
                <a:extLst>
                  <a:ext uri="{FF2B5EF4-FFF2-40B4-BE49-F238E27FC236}">
                    <a16:creationId xmlns:a16="http://schemas.microsoft.com/office/drawing/2014/main" id="{CDB6772A-75B1-D0F5-CBA4-0D0ACEA0E809}"/>
                  </a:ext>
                </a:extLst>
              </p:cNvPr>
              <p:cNvSpPr txBox="1"/>
              <p:nvPr/>
            </p:nvSpPr>
            <p:spPr>
              <a:xfrm>
                <a:off x="5949789"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36</a:t>
                </a:r>
              </a:p>
            </p:txBody>
          </p:sp>
          <p:sp>
            <p:nvSpPr>
              <p:cNvPr id="135" name="TextBox 134">
                <a:extLst>
                  <a:ext uri="{FF2B5EF4-FFF2-40B4-BE49-F238E27FC236}">
                    <a16:creationId xmlns:a16="http://schemas.microsoft.com/office/drawing/2014/main" id="{BCE404E4-1D45-9010-5888-AD596CBBF316}"/>
                  </a:ext>
                </a:extLst>
              </p:cNvPr>
              <p:cNvSpPr txBox="1"/>
              <p:nvPr/>
            </p:nvSpPr>
            <p:spPr>
              <a:xfrm>
                <a:off x="6330114"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27</a:t>
                </a:r>
              </a:p>
            </p:txBody>
          </p:sp>
          <p:sp>
            <p:nvSpPr>
              <p:cNvPr id="136" name="TextBox 135">
                <a:extLst>
                  <a:ext uri="{FF2B5EF4-FFF2-40B4-BE49-F238E27FC236}">
                    <a16:creationId xmlns:a16="http://schemas.microsoft.com/office/drawing/2014/main" id="{7B59FE10-736C-D4A9-7F55-0531BAC92124}"/>
                  </a:ext>
                </a:extLst>
              </p:cNvPr>
              <p:cNvSpPr txBox="1"/>
              <p:nvPr/>
            </p:nvSpPr>
            <p:spPr>
              <a:xfrm>
                <a:off x="6710313"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23</a:t>
                </a:r>
              </a:p>
            </p:txBody>
          </p:sp>
          <p:sp>
            <p:nvSpPr>
              <p:cNvPr id="137" name="TextBox 136">
                <a:extLst>
                  <a:ext uri="{FF2B5EF4-FFF2-40B4-BE49-F238E27FC236}">
                    <a16:creationId xmlns:a16="http://schemas.microsoft.com/office/drawing/2014/main" id="{AF5AEE11-5131-04A8-F100-9AF293CFA27A}"/>
                  </a:ext>
                </a:extLst>
              </p:cNvPr>
              <p:cNvSpPr txBox="1"/>
              <p:nvPr/>
            </p:nvSpPr>
            <p:spPr>
              <a:xfrm>
                <a:off x="7090638" y="4851798"/>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16</a:t>
                </a:r>
              </a:p>
            </p:txBody>
          </p:sp>
          <p:sp>
            <p:nvSpPr>
              <p:cNvPr id="138" name="TextBox 137">
                <a:extLst>
                  <a:ext uri="{FF2B5EF4-FFF2-40B4-BE49-F238E27FC236}">
                    <a16:creationId xmlns:a16="http://schemas.microsoft.com/office/drawing/2014/main" id="{CA1F2E72-653F-F130-4F48-3D4365F12F69}"/>
                  </a:ext>
                </a:extLst>
              </p:cNvPr>
              <p:cNvSpPr txBox="1"/>
              <p:nvPr/>
            </p:nvSpPr>
            <p:spPr>
              <a:xfrm>
                <a:off x="7510073" y="4851798"/>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8</a:t>
                </a:r>
              </a:p>
            </p:txBody>
          </p:sp>
          <p:sp>
            <p:nvSpPr>
              <p:cNvPr id="139" name="TextBox 138">
                <a:extLst>
                  <a:ext uri="{FF2B5EF4-FFF2-40B4-BE49-F238E27FC236}">
                    <a16:creationId xmlns:a16="http://schemas.microsoft.com/office/drawing/2014/main" id="{F13C1EDC-9791-CEE8-E03D-15B82CEB63FD}"/>
                  </a:ext>
                </a:extLst>
              </p:cNvPr>
              <p:cNvSpPr txBox="1"/>
              <p:nvPr/>
            </p:nvSpPr>
            <p:spPr>
              <a:xfrm>
                <a:off x="7890398" y="4851798"/>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7</a:t>
                </a:r>
              </a:p>
            </p:txBody>
          </p:sp>
          <p:sp>
            <p:nvSpPr>
              <p:cNvPr id="140" name="TextBox 139">
                <a:extLst>
                  <a:ext uri="{FF2B5EF4-FFF2-40B4-BE49-F238E27FC236}">
                    <a16:creationId xmlns:a16="http://schemas.microsoft.com/office/drawing/2014/main" id="{07EE22F7-83E7-1790-9EDA-E1F632D1EC39}"/>
                  </a:ext>
                </a:extLst>
              </p:cNvPr>
              <p:cNvSpPr txBox="1"/>
              <p:nvPr/>
            </p:nvSpPr>
            <p:spPr>
              <a:xfrm>
                <a:off x="8270724" y="4851798"/>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5</a:t>
                </a:r>
              </a:p>
            </p:txBody>
          </p:sp>
          <p:sp>
            <p:nvSpPr>
              <p:cNvPr id="141" name="TextBox 140">
                <a:extLst>
                  <a:ext uri="{FF2B5EF4-FFF2-40B4-BE49-F238E27FC236}">
                    <a16:creationId xmlns:a16="http://schemas.microsoft.com/office/drawing/2014/main" id="{37552625-95D6-5008-2C32-139CEC4882F9}"/>
                  </a:ext>
                </a:extLst>
              </p:cNvPr>
              <p:cNvSpPr txBox="1"/>
              <p:nvPr/>
            </p:nvSpPr>
            <p:spPr>
              <a:xfrm>
                <a:off x="8650922" y="4851798"/>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a:t>
                </a:r>
              </a:p>
            </p:txBody>
          </p:sp>
        </p:grpSp>
        <p:grpSp>
          <p:nvGrpSpPr>
            <p:cNvPr id="142" name="Graphic 2075">
              <a:extLst>
                <a:ext uri="{FF2B5EF4-FFF2-40B4-BE49-F238E27FC236}">
                  <a16:creationId xmlns:a16="http://schemas.microsoft.com/office/drawing/2014/main" id="{FDDE0F9A-EAF9-891D-C9D8-172F711CB5D0}"/>
                </a:ext>
              </a:extLst>
            </p:cNvPr>
            <p:cNvGrpSpPr/>
            <p:nvPr/>
          </p:nvGrpSpPr>
          <p:grpSpPr>
            <a:xfrm>
              <a:off x="1891481" y="5458992"/>
              <a:ext cx="6750045" cy="261033"/>
              <a:chOff x="1386517" y="5115806"/>
              <a:chExt cx="6767095" cy="261618"/>
            </a:xfrm>
            <a:solidFill>
              <a:srgbClr val="7F7F7F"/>
            </a:solidFill>
          </p:grpSpPr>
          <p:sp>
            <p:nvSpPr>
              <p:cNvPr id="143" name="TextBox 142">
                <a:extLst>
                  <a:ext uri="{FF2B5EF4-FFF2-40B4-BE49-F238E27FC236}">
                    <a16:creationId xmlns:a16="http://schemas.microsoft.com/office/drawing/2014/main" id="{1A5E89CE-0770-F28B-B683-0214F9E29764}"/>
                  </a:ext>
                </a:extLst>
              </p:cNvPr>
              <p:cNvSpPr txBox="1"/>
              <p:nvPr/>
            </p:nvSpPr>
            <p:spPr>
              <a:xfrm>
                <a:off x="1386517" y="5115808"/>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64</a:t>
                </a:r>
              </a:p>
            </p:txBody>
          </p:sp>
          <p:sp>
            <p:nvSpPr>
              <p:cNvPr id="144" name="TextBox 143">
                <a:extLst>
                  <a:ext uri="{FF2B5EF4-FFF2-40B4-BE49-F238E27FC236}">
                    <a16:creationId xmlns:a16="http://schemas.microsoft.com/office/drawing/2014/main" id="{EFDF57ED-A7D4-3085-C06F-F244682873E2}"/>
                  </a:ext>
                </a:extLst>
              </p:cNvPr>
              <p:cNvSpPr txBox="1"/>
              <p:nvPr/>
            </p:nvSpPr>
            <p:spPr>
              <a:xfrm>
                <a:off x="1766716"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63</a:t>
                </a:r>
              </a:p>
            </p:txBody>
          </p:sp>
          <p:sp>
            <p:nvSpPr>
              <p:cNvPr id="145" name="TextBox 144">
                <a:extLst>
                  <a:ext uri="{FF2B5EF4-FFF2-40B4-BE49-F238E27FC236}">
                    <a16:creationId xmlns:a16="http://schemas.microsoft.com/office/drawing/2014/main" id="{DC1C513F-DA71-7700-C222-A0969820272F}"/>
                  </a:ext>
                </a:extLst>
              </p:cNvPr>
              <p:cNvSpPr txBox="1"/>
              <p:nvPr/>
            </p:nvSpPr>
            <p:spPr>
              <a:xfrm>
                <a:off x="2147041"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57</a:t>
                </a:r>
              </a:p>
            </p:txBody>
          </p:sp>
          <p:sp>
            <p:nvSpPr>
              <p:cNvPr id="146" name="TextBox 145">
                <a:extLst>
                  <a:ext uri="{FF2B5EF4-FFF2-40B4-BE49-F238E27FC236}">
                    <a16:creationId xmlns:a16="http://schemas.microsoft.com/office/drawing/2014/main" id="{8A8F7F28-C6F2-D656-7315-9150E029F60C}"/>
                  </a:ext>
                </a:extLst>
              </p:cNvPr>
              <p:cNvSpPr txBox="1"/>
              <p:nvPr/>
            </p:nvSpPr>
            <p:spPr>
              <a:xfrm>
                <a:off x="2527367"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48</a:t>
                </a:r>
              </a:p>
            </p:txBody>
          </p:sp>
          <p:sp>
            <p:nvSpPr>
              <p:cNvPr id="147" name="TextBox 146">
                <a:extLst>
                  <a:ext uri="{FF2B5EF4-FFF2-40B4-BE49-F238E27FC236}">
                    <a16:creationId xmlns:a16="http://schemas.microsoft.com/office/drawing/2014/main" id="{C484A5DA-5EC0-B823-5DE3-772B826B1F75}"/>
                  </a:ext>
                </a:extLst>
              </p:cNvPr>
              <p:cNvSpPr txBox="1"/>
              <p:nvPr/>
            </p:nvSpPr>
            <p:spPr>
              <a:xfrm>
                <a:off x="2907566"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42</a:t>
                </a:r>
              </a:p>
            </p:txBody>
          </p:sp>
          <p:sp>
            <p:nvSpPr>
              <p:cNvPr id="148" name="TextBox 147">
                <a:extLst>
                  <a:ext uri="{FF2B5EF4-FFF2-40B4-BE49-F238E27FC236}">
                    <a16:creationId xmlns:a16="http://schemas.microsoft.com/office/drawing/2014/main" id="{DE9F718D-83B1-544D-0404-F8812034E8FD}"/>
                  </a:ext>
                </a:extLst>
              </p:cNvPr>
              <p:cNvSpPr txBox="1"/>
              <p:nvPr/>
            </p:nvSpPr>
            <p:spPr>
              <a:xfrm>
                <a:off x="3287891"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35</a:t>
                </a:r>
              </a:p>
            </p:txBody>
          </p:sp>
          <p:sp>
            <p:nvSpPr>
              <p:cNvPr id="149" name="TextBox 148">
                <a:extLst>
                  <a:ext uri="{FF2B5EF4-FFF2-40B4-BE49-F238E27FC236}">
                    <a16:creationId xmlns:a16="http://schemas.microsoft.com/office/drawing/2014/main" id="{E1D32D37-CA6B-991C-AF92-A8F05AD176C0}"/>
                  </a:ext>
                </a:extLst>
              </p:cNvPr>
              <p:cNvSpPr txBox="1"/>
              <p:nvPr/>
            </p:nvSpPr>
            <p:spPr>
              <a:xfrm>
                <a:off x="3668217"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29</a:t>
                </a:r>
              </a:p>
            </p:txBody>
          </p:sp>
          <p:sp>
            <p:nvSpPr>
              <p:cNvPr id="150" name="TextBox 149">
                <a:extLst>
                  <a:ext uri="{FF2B5EF4-FFF2-40B4-BE49-F238E27FC236}">
                    <a16:creationId xmlns:a16="http://schemas.microsoft.com/office/drawing/2014/main" id="{8C1D4B92-E2B4-2C5E-10D9-37EBCF618A5E}"/>
                  </a:ext>
                </a:extLst>
              </p:cNvPr>
              <p:cNvSpPr txBox="1"/>
              <p:nvPr/>
            </p:nvSpPr>
            <p:spPr>
              <a:xfrm>
                <a:off x="4048415"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25</a:t>
                </a:r>
              </a:p>
            </p:txBody>
          </p:sp>
          <p:sp>
            <p:nvSpPr>
              <p:cNvPr id="151" name="TextBox 150">
                <a:extLst>
                  <a:ext uri="{FF2B5EF4-FFF2-40B4-BE49-F238E27FC236}">
                    <a16:creationId xmlns:a16="http://schemas.microsoft.com/office/drawing/2014/main" id="{A98EA000-6B28-A4D0-F34C-F9635DD8EAE4}"/>
                  </a:ext>
                </a:extLst>
              </p:cNvPr>
              <p:cNvSpPr txBox="1"/>
              <p:nvPr/>
            </p:nvSpPr>
            <p:spPr>
              <a:xfrm>
                <a:off x="4428741"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22</a:t>
                </a:r>
              </a:p>
            </p:txBody>
          </p:sp>
          <p:sp>
            <p:nvSpPr>
              <p:cNvPr id="152" name="TextBox 151">
                <a:extLst>
                  <a:ext uri="{FF2B5EF4-FFF2-40B4-BE49-F238E27FC236}">
                    <a16:creationId xmlns:a16="http://schemas.microsoft.com/office/drawing/2014/main" id="{994D41B3-7ADB-6303-6874-E5DB8305531B}"/>
                  </a:ext>
                </a:extLst>
              </p:cNvPr>
              <p:cNvSpPr txBox="1"/>
              <p:nvPr/>
            </p:nvSpPr>
            <p:spPr>
              <a:xfrm>
                <a:off x="4808939"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19</a:t>
                </a:r>
              </a:p>
            </p:txBody>
          </p:sp>
          <p:sp>
            <p:nvSpPr>
              <p:cNvPr id="153" name="TextBox 152">
                <a:extLst>
                  <a:ext uri="{FF2B5EF4-FFF2-40B4-BE49-F238E27FC236}">
                    <a16:creationId xmlns:a16="http://schemas.microsoft.com/office/drawing/2014/main" id="{16C861AF-76E2-92BB-29AD-81266EF7735C}"/>
                  </a:ext>
                </a:extLst>
              </p:cNvPr>
              <p:cNvSpPr txBox="1"/>
              <p:nvPr/>
            </p:nvSpPr>
            <p:spPr>
              <a:xfrm>
                <a:off x="5189265" y="5115814"/>
                <a:ext cx="341760" cy="261610"/>
              </a:xfrm>
              <a:prstGeom prst="rect">
                <a:avLst/>
              </a:prstGeom>
              <a:noFill/>
            </p:spPr>
            <p:txBody>
              <a:bodyPr wrap="none" rtlCol="0">
                <a:spAutoFit/>
              </a:bodyPr>
              <a:lstStyle/>
              <a:p>
                <a:pPr algn="ctr"/>
                <a:r>
                  <a:rPr lang="en-US" sz="1100" baseline="0" dirty="0">
                    <a:ln/>
                    <a:solidFill>
                      <a:srgbClr val="7F7F7F"/>
                    </a:solidFill>
                    <a:latin typeface="Arial"/>
                    <a:cs typeface="Arial"/>
                    <a:sym typeface="Arial"/>
                    <a:rtl val="0"/>
                  </a:rPr>
                  <a:t>17</a:t>
                </a:r>
              </a:p>
            </p:txBody>
          </p:sp>
          <p:sp>
            <p:nvSpPr>
              <p:cNvPr id="154" name="TextBox 153">
                <a:extLst>
                  <a:ext uri="{FF2B5EF4-FFF2-40B4-BE49-F238E27FC236}">
                    <a16:creationId xmlns:a16="http://schemas.microsoft.com/office/drawing/2014/main" id="{D834C5C4-D45E-21F8-312F-1B6000D58CCB}"/>
                  </a:ext>
                </a:extLst>
              </p:cNvPr>
              <p:cNvSpPr txBox="1"/>
              <p:nvPr/>
            </p:nvSpPr>
            <p:spPr>
              <a:xfrm>
                <a:off x="5569590"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16</a:t>
                </a:r>
              </a:p>
            </p:txBody>
          </p:sp>
          <p:sp>
            <p:nvSpPr>
              <p:cNvPr id="155" name="TextBox 154">
                <a:extLst>
                  <a:ext uri="{FF2B5EF4-FFF2-40B4-BE49-F238E27FC236}">
                    <a16:creationId xmlns:a16="http://schemas.microsoft.com/office/drawing/2014/main" id="{65B8B0E8-A9AE-A001-2B60-EF4A142F33ED}"/>
                  </a:ext>
                </a:extLst>
              </p:cNvPr>
              <p:cNvSpPr txBox="1"/>
              <p:nvPr/>
            </p:nvSpPr>
            <p:spPr>
              <a:xfrm>
                <a:off x="5949789" y="5115814"/>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13</a:t>
                </a:r>
              </a:p>
            </p:txBody>
          </p:sp>
          <p:sp>
            <p:nvSpPr>
              <p:cNvPr id="156" name="TextBox 155">
                <a:extLst>
                  <a:ext uri="{FF2B5EF4-FFF2-40B4-BE49-F238E27FC236}">
                    <a16:creationId xmlns:a16="http://schemas.microsoft.com/office/drawing/2014/main" id="{C7C7AA8F-378C-BD93-BB12-DBF7EE7B4B1B}"/>
                  </a:ext>
                </a:extLst>
              </p:cNvPr>
              <p:cNvSpPr txBox="1"/>
              <p:nvPr/>
            </p:nvSpPr>
            <p:spPr>
              <a:xfrm>
                <a:off x="6369350" y="5115814"/>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9</a:t>
                </a:r>
              </a:p>
            </p:txBody>
          </p:sp>
          <p:sp>
            <p:nvSpPr>
              <p:cNvPr id="157" name="TextBox 156">
                <a:extLst>
                  <a:ext uri="{FF2B5EF4-FFF2-40B4-BE49-F238E27FC236}">
                    <a16:creationId xmlns:a16="http://schemas.microsoft.com/office/drawing/2014/main" id="{FDFF49F8-DDB0-FB86-2BED-3E8B8AE45594}"/>
                  </a:ext>
                </a:extLst>
              </p:cNvPr>
              <p:cNvSpPr txBox="1"/>
              <p:nvPr/>
            </p:nvSpPr>
            <p:spPr>
              <a:xfrm>
                <a:off x="6749549" y="5115814"/>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7</a:t>
                </a:r>
              </a:p>
            </p:txBody>
          </p:sp>
          <p:sp>
            <p:nvSpPr>
              <p:cNvPr id="158" name="TextBox 157">
                <a:extLst>
                  <a:ext uri="{FF2B5EF4-FFF2-40B4-BE49-F238E27FC236}">
                    <a16:creationId xmlns:a16="http://schemas.microsoft.com/office/drawing/2014/main" id="{22B66175-6D56-BDAC-D6C8-8C3774D01F92}"/>
                  </a:ext>
                </a:extLst>
              </p:cNvPr>
              <p:cNvSpPr txBox="1"/>
              <p:nvPr/>
            </p:nvSpPr>
            <p:spPr>
              <a:xfrm>
                <a:off x="7129874" y="5115814"/>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3</a:t>
                </a:r>
              </a:p>
            </p:txBody>
          </p:sp>
          <p:sp>
            <p:nvSpPr>
              <p:cNvPr id="159" name="TextBox 158">
                <a:extLst>
                  <a:ext uri="{FF2B5EF4-FFF2-40B4-BE49-F238E27FC236}">
                    <a16:creationId xmlns:a16="http://schemas.microsoft.com/office/drawing/2014/main" id="{0AB0C7C3-F8A1-016C-7002-DA43E87E1864}"/>
                  </a:ext>
                </a:extLst>
              </p:cNvPr>
              <p:cNvSpPr txBox="1"/>
              <p:nvPr/>
            </p:nvSpPr>
            <p:spPr>
              <a:xfrm>
                <a:off x="7510073" y="5115814"/>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a:t>
                </a:r>
              </a:p>
            </p:txBody>
          </p:sp>
          <p:sp>
            <p:nvSpPr>
              <p:cNvPr id="160" name="TextBox 159">
                <a:extLst>
                  <a:ext uri="{FF2B5EF4-FFF2-40B4-BE49-F238E27FC236}">
                    <a16:creationId xmlns:a16="http://schemas.microsoft.com/office/drawing/2014/main" id="{19946B49-F997-8C99-4D1C-DFF42CAA454A}"/>
                  </a:ext>
                </a:extLst>
              </p:cNvPr>
              <p:cNvSpPr txBox="1"/>
              <p:nvPr/>
            </p:nvSpPr>
            <p:spPr>
              <a:xfrm>
                <a:off x="7890398" y="5115806"/>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a:t>
                </a:r>
              </a:p>
            </p:txBody>
          </p:sp>
        </p:grpSp>
        <p:sp>
          <p:nvSpPr>
            <p:cNvPr id="161" name="Freeform 602">
              <a:extLst>
                <a:ext uri="{FF2B5EF4-FFF2-40B4-BE49-F238E27FC236}">
                  <a16:creationId xmlns:a16="http://schemas.microsoft.com/office/drawing/2014/main" id="{644C80AE-6DF5-B197-5733-F448E1E278A1}"/>
                </a:ext>
              </a:extLst>
            </p:cNvPr>
            <p:cNvSpPr/>
            <p:nvPr/>
          </p:nvSpPr>
          <p:spPr>
            <a:xfrm>
              <a:off x="2066384" y="1520479"/>
              <a:ext cx="7426372" cy="796306"/>
            </a:xfrm>
            <a:custGeom>
              <a:avLst/>
              <a:gdLst>
                <a:gd name="connsiteX0" fmla="*/ 0 w 7445130"/>
                <a:gd name="connsiteY0" fmla="*/ 0 h 798091"/>
                <a:gd name="connsiteX1" fmla="*/ 374989 w 7445130"/>
                <a:gd name="connsiteY1" fmla="*/ 0 h 798091"/>
                <a:gd name="connsiteX2" fmla="*/ 400022 w 7445130"/>
                <a:gd name="connsiteY2" fmla="*/ 0 h 798091"/>
                <a:gd name="connsiteX3" fmla="*/ 406248 w 7445130"/>
                <a:gd name="connsiteY3" fmla="*/ 0 h 798091"/>
                <a:gd name="connsiteX4" fmla="*/ 706265 w 7445130"/>
                <a:gd name="connsiteY4" fmla="*/ 0 h 798091"/>
                <a:gd name="connsiteX5" fmla="*/ 706265 w 7445130"/>
                <a:gd name="connsiteY5" fmla="*/ 23877 h 798091"/>
                <a:gd name="connsiteX6" fmla="*/ 793817 w 7445130"/>
                <a:gd name="connsiteY6" fmla="*/ 23877 h 798091"/>
                <a:gd name="connsiteX7" fmla="*/ 793817 w 7445130"/>
                <a:gd name="connsiteY7" fmla="*/ 71630 h 798091"/>
                <a:gd name="connsiteX8" fmla="*/ 812623 w 7445130"/>
                <a:gd name="connsiteY8" fmla="*/ 71630 h 798091"/>
                <a:gd name="connsiteX9" fmla="*/ 812623 w 7445130"/>
                <a:gd name="connsiteY9" fmla="*/ 119384 h 798091"/>
                <a:gd name="connsiteX10" fmla="*/ 825076 w 7445130"/>
                <a:gd name="connsiteY10" fmla="*/ 119384 h 798091"/>
                <a:gd name="connsiteX11" fmla="*/ 825076 w 7445130"/>
                <a:gd name="connsiteY11" fmla="*/ 143387 h 798091"/>
                <a:gd name="connsiteX12" fmla="*/ 843883 w 7445130"/>
                <a:gd name="connsiteY12" fmla="*/ 143387 h 798091"/>
                <a:gd name="connsiteX13" fmla="*/ 843883 w 7445130"/>
                <a:gd name="connsiteY13" fmla="*/ 167137 h 798091"/>
                <a:gd name="connsiteX14" fmla="*/ 925082 w 7445130"/>
                <a:gd name="connsiteY14" fmla="*/ 167137 h 798091"/>
                <a:gd name="connsiteX15" fmla="*/ 925082 w 7445130"/>
                <a:gd name="connsiteY15" fmla="*/ 191141 h 798091"/>
                <a:gd name="connsiteX16" fmla="*/ 1056347 w 7445130"/>
                <a:gd name="connsiteY16" fmla="*/ 191141 h 798091"/>
                <a:gd name="connsiteX17" fmla="*/ 1075154 w 7445130"/>
                <a:gd name="connsiteY17" fmla="*/ 191141 h 798091"/>
                <a:gd name="connsiteX18" fmla="*/ 1075154 w 7445130"/>
                <a:gd name="connsiteY18" fmla="*/ 215144 h 798091"/>
                <a:gd name="connsiteX19" fmla="*/ 1100060 w 7445130"/>
                <a:gd name="connsiteY19" fmla="*/ 215144 h 798091"/>
                <a:gd name="connsiteX20" fmla="*/ 1106413 w 7445130"/>
                <a:gd name="connsiteY20" fmla="*/ 215144 h 798091"/>
                <a:gd name="connsiteX21" fmla="*/ 1106413 w 7445130"/>
                <a:gd name="connsiteY21" fmla="*/ 239529 h 798091"/>
                <a:gd name="connsiteX22" fmla="*/ 1168933 w 7445130"/>
                <a:gd name="connsiteY22" fmla="*/ 239529 h 798091"/>
                <a:gd name="connsiteX23" fmla="*/ 1168933 w 7445130"/>
                <a:gd name="connsiteY23" fmla="*/ 263787 h 798091"/>
                <a:gd name="connsiteX24" fmla="*/ 1187612 w 7445130"/>
                <a:gd name="connsiteY24" fmla="*/ 263787 h 798091"/>
                <a:gd name="connsiteX25" fmla="*/ 1187612 w 7445130"/>
                <a:gd name="connsiteY25" fmla="*/ 312302 h 798091"/>
                <a:gd name="connsiteX26" fmla="*/ 1287745 w 7445130"/>
                <a:gd name="connsiteY26" fmla="*/ 312302 h 798091"/>
                <a:gd name="connsiteX27" fmla="*/ 1287745 w 7445130"/>
                <a:gd name="connsiteY27" fmla="*/ 336814 h 798091"/>
                <a:gd name="connsiteX28" fmla="*/ 1493855 w 7445130"/>
                <a:gd name="connsiteY28" fmla="*/ 336814 h 798091"/>
                <a:gd name="connsiteX29" fmla="*/ 1493855 w 7445130"/>
                <a:gd name="connsiteY29" fmla="*/ 361326 h 798091"/>
                <a:gd name="connsiteX30" fmla="*/ 1537695 w 7445130"/>
                <a:gd name="connsiteY30" fmla="*/ 361326 h 798091"/>
                <a:gd name="connsiteX31" fmla="*/ 1537695 w 7445130"/>
                <a:gd name="connsiteY31" fmla="*/ 385710 h 798091"/>
                <a:gd name="connsiteX32" fmla="*/ 1581407 w 7445130"/>
                <a:gd name="connsiteY32" fmla="*/ 385710 h 798091"/>
                <a:gd name="connsiteX33" fmla="*/ 1619020 w 7445130"/>
                <a:gd name="connsiteY33" fmla="*/ 385710 h 798091"/>
                <a:gd name="connsiteX34" fmla="*/ 1619020 w 7445130"/>
                <a:gd name="connsiteY34" fmla="*/ 410476 h 798091"/>
                <a:gd name="connsiteX35" fmla="*/ 1700219 w 7445130"/>
                <a:gd name="connsiteY35" fmla="*/ 410476 h 798091"/>
                <a:gd name="connsiteX36" fmla="*/ 1700219 w 7445130"/>
                <a:gd name="connsiteY36" fmla="*/ 435242 h 798091"/>
                <a:gd name="connsiteX37" fmla="*/ 1844064 w 7445130"/>
                <a:gd name="connsiteY37" fmla="*/ 435242 h 798091"/>
                <a:gd name="connsiteX38" fmla="*/ 1950296 w 7445130"/>
                <a:gd name="connsiteY38" fmla="*/ 435242 h 798091"/>
                <a:gd name="connsiteX39" fmla="*/ 2025269 w 7445130"/>
                <a:gd name="connsiteY39" fmla="*/ 435242 h 798091"/>
                <a:gd name="connsiteX40" fmla="*/ 2025269 w 7445130"/>
                <a:gd name="connsiteY40" fmla="*/ 460389 h 798091"/>
                <a:gd name="connsiteX41" fmla="*/ 2044075 w 7445130"/>
                <a:gd name="connsiteY41" fmla="*/ 460389 h 798091"/>
                <a:gd name="connsiteX42" fmla="*/ 2106595 w 7445130"/>
                <a:gd name="connsiteY42" fmla="*/ 460389 h 798091"/>
                <a:gd name="connsiteX43" fmla="*/ 2150434 w 7445130"/>
                <a:gd name="connsiteY43" fmla="*/ 460389 h 798091"/>
                <a:gd name="connsiteX44" fmla="*/ 2150434 w 7445130"/>
                <a:gd name="connsiteY44" fmla="*/ 486297 h 798091"/>
                <a:gd name="connsiteX45" fmla="*/ 2306605 w 7445130"/>
                <a:gd name="connsiteY45" fmla="*/ 486297 h 798091"/>
                <a:gd name="connsiteX46" fmla="*/ 2362898 w 7445130"/>
                <a:gd name="connsiteY46" fmla="*/ 486297 h 798091"/>
                <a:gd name="connsiteX47" fmla="*/ 2362898 w 7445130"/>
                <a:gd name="connsiteY47" fmla="*/ 512587 h 798091"/>
                <a:gd name="connsiteX48" fmla="*/ 2381705 w 7445130"/>
                <a:gd name="connsiteY48" fmla="*/ 512587 h 798091"/>
                <a:gd name="connsiteX49" fmla="*/ 2381705 w 7445130"/>
                <a:gd name="connsiteY49" fmla="*/ 538750 h 798091"/>
                <a:gd name="connsiteX50" fmla="*/ 2406611 w 7445130"/>
                <a:gd name="connsiteY50" fmla="*/ 538750 h 798091"/>
                <a:gd name="connsiteX51" fmla="*/ 2437870 w 7445130"/>
                <a:gd name="connsiteY51" fmla="*/ 538750 h 798091"/>
                <a:gd name="connsiteX52" fmla="*/ 2444224 w 7445130"/>
                <a:gd name="connsiteY52" fmla="*/ 538750 h 798091"/>
                <a:gd name="connsiteX53" fmla="*/ 2462903 w 7445130"/>
                <a:gd name="connsiteY53" fmla="*/ 538750 h 798091"/>
                <a:gd name="connsiteX54" fmla="*/ 2462903 w 7445130"/>
                <a:gd name="connsiteY54" fmla="*/ 565675 h 798091"/>
                <a:gd name="connsiteX55" fmla="*/ 2550329 w 7445130"/>
                <a:gd name="connsiteY55" fmla="*/ 565675 h 798091"/>
                <a:gd name="connsiteX56" fmla="*/ 2556682 w 7445130"/>
                <a:gd name="connsiteY56" fmla="*/ 565675 h 798091"/>
                <a:gd name="connsiteX57" fmla="*/ 2556682 w 7445130"/>
                <a:gd name="connsiteY57" fmla="*/ 593362 h 798091"/>
                <a:gd name="connsiteX58" fmla="*/ 2631782 w 7445130"/>
                <a:gd name="connsiteY58" fmla="*/ 593362 h 798091"/>
                <a:gd name="connsiteX59" fmla="*/ 2644235 w 7445130"/>
                <a:gd name="connsiteY59" fmla="*/ 593362 h 798091"/>
                <a:gd name="connsiteX60" fmla="*/ 2669141 w 7445130"/>
                <a:gd name="connsiteY60" fmla="*/ 593362 h 798091"/>
                <a:gd name="connsiteX61" fmla="*/ 2675495 w 7445130"/>
                <a:gd name="connsiteY61" fmla="*/ 593362 h 798091"/>
                <a:gd name="connsiteX62" fmla="*/ 2738014 w 7445130"/>
                <a:gd name="connsiteY62" fmla="*/ 593362 h 798091"/>
                <a:gd name="connsiteX63" fmla="*/ 2750467 w 7445130"/>
                <a:gd name="connsiteY63" fmla="*/ 593362 h 798091"/>
                <a:gd name="connsiteX64" fmla="*/ 2763047 w 7445130"/>
                <a:gd name="connsiteY64" fmla="*/ 593362 h 798091"/>
                <a:gd name="connsiteX65" fmla="*/ 2806759 w 7445130"/>
                <a:gd name="connsiteY65" fmla="*/ 593362 h 798091"/>
                <a:gd name="connsiteX66" fmla="*/ 2806759 w 7445130"/>
                <a:gd name="connsiteY66" fmla="*/ 623589 h 798091"/>
                <a:gd name="connsiteX67" fmla="*/ 2869279 w 7445130"/>
                <a:gd name="connsiteY67" fmla="*/ 623589 h 798091"/>
                <a:gd name="connsiteX68" fmla="*/ 2925572 w 7445130"/>
                <a:gd name="connsiteY68" fmla="*/ 623589 h 798091"/>
                <a:gd name="connsiteX69" fmla="*/ 2944378 w 7445130"/>
                <a:gd name="connsiteY69" fmla="*/ 623589 h 798091"/>
                <a:gd name="connsiteX70" fmla="*/ 3056837 w 7445130"/>
                <a:gd name="connsiteY70" fmla="*/ 623589 h 798091"/>
                <a:gd name="connsiteX71" fmla="*/ 3094196 w 7445130"/>
                <a:gd name="connsiteY71" fmla="*/ 623589 h 798091"/>
                <a:gd name="connsiteX72" fmla="*/ 3106776 w 7445130"/>
                <a:gd name="connsiteY72" fmla="*/ 623589 h 798091"/>
                <a:gd name="connsiteX73" fmla="*/ 3156842 w 7445130"/>
                <a:gd name="connsiteY73" fmla="*/ 623589 h 798091"/>
                <a:gd name="connsiteX74" fmla="*/ 3188102 w 7445130"/>
                <a:gd name="connsiteY74" fmla="*/ 623589 h 798091"/>
                <a:gd name="connsiteX75" fmla="*/ 3188102 w 7445130"/>
                <a:gd name="connsiteY75" fmla="*/ 657118 h 798091"/>
                <a:gd name="connsiteX76" fmla="*/ 3250621 w 7445130"/>
                <a:gd name="connsiteY76" fmla="*/ 657118 h 798091"/>
                <a:gd name="connsiteX77" fmla="*/ 3288107 w 7445130"/>
                <a:gd name="connsiteY77" fmla="*/ 657118 h 798091"/>
                <a:gd name="connsiteX78" fmla="*/ 3294333 w 7445130"/>
                <a:gd name="connsiteY78" fmla="*/ 657118 h 798091"/>
                <a:gd name="connsiteX79" fmla="*/ 3294333 w 7445130"/>
                <a:gd name="connsiteY79" fmla="*/ 692044 h 798091"/>
                <a:gd name="connsiteX80" fmla="*/ 3394339 w 7445130"/>
                <a:gd name="connsiteY80" fmla="*/ 692044 h 798091"/>
                <a:gd name="connsiteX81" fmla="*/ 3394339 w 7445130"/>
                <a:gd name="connsiteY81" fmla="*/ 727097 h 798091"/>
                <a:gd name="connsiteX82" fmla="*/ 3425599 w 7445130"/>
                <a:gd name="connsiteY82" fmla="*/ 727097 h 798091"/>
                <a:gd name="connsiteX83" fmla="*/ 3463085 w 7445130"/>
                <a:gd name="connsiteY83" fmla="*/ 727097 h 798091"/>
                <a:gd name="connsiteX84" fmla="*/ 3463085 w 7445130"/>
                <a:gd name="connsiteY84" fmla="*/ 798092 h 798091"/>
                <a:gd name="connsiteX85" fmla="*/ 3469439 w 7445130"/>
                <a:gd name="connsiteY85" fmla="*/ 798092 h 798091"/>
                <a:gd name="connsiteX86" fmla="*/ 3506797 w 7445130"/>
                <a:gd name="connsiteY86" fmla="*/ 798092 h 798091"/>
                <a:gd name="connsiteX87" fmla="*/ 3513151 w 7445130"/>
                <a:gd name="connsiteY87" fmla="*/ 798092 h 798091"/>
                <a:gd name="connsiteX88" fmla="*/ 3544411 w 7445130"/>
                <a:gd name="connsiteY88" fmla="*/ 798092 h 798091"/>
                <a:gd name="connsiteX89" fmla="*/ 3638190 w 7445130"/>
                <a:gd name="connsiteY89" fmla="*/ 798092 h 798091"/>
                <a:gd name="connsiteX90" fmla="*/ 3681902 w 7445130"/>
                <a:gd name="connsiteY90" fmla="*/ 798092 h 798091"/>
                <a:gd name="connsiteX91" fmla="*/ 3794361 w 7445130"/>
                <a:gd name="connsiteY91" fmla="*/ 798092 h 798091"/>
                <a:gd name="connsiteX92" fmla="*/ 3806941 w 7445130"/>
                <a:gd name="connsiteY92" fmla="*/ 798092 h 798091"/>
                <a:gd name="connsiteX93" fmla="*/ 3813167 w 7445130"/>
                <a:gd name="connsiteY93" fmla="*/ 798092 h 798091"/>
                <a:gd name="connsiteX94" fmla="*/ 3894493 w 7445130"/>
                <a:gd name="connsiteY94" fmla="*/ 798092 h 798091"/>
                <a:gd name="connsiteX95" fmla="*/ 3900720 w 7445130"/>
                <a:gd name="connsiteY95" fmla="*/ 798092 h 798091"/>
                <a:gd name="connsiteX96" fmla="*/ 3925753 w 7445130"/>
                <a:gd name="connsiteY96" fmla="*/ 798092 h 798091"/>
                <a:gd name="connsiteX97" fmla="*/ 3938206 w 7445130"/>
                <a:gd name="connsiteY97" fmla="*/ 798092 h 798091"/>
                <a:gd name="connsiteX98" fmla="*/ 3950786 w 7445130"/>
                <a:gd name="connsiteY98" fmla="*/ 798092 h 798091"/>
                <a:gd name="connsiteX99" fmla="*/ 3975692 w 7445130"/>
                <a:gd name="connsiteY99" fmla="*/ 798092 h 798091"/>
                <a:gd name="connsiteX100" fmla="*/ 4075698 w 7445130"/>
                <a:gd name="connsiteY100" fmla="*/ 798092 h 798091"/>
                <a:gd name="connsiteX101" fmla="*/ 4082051 w 7445130"/>
                <a:gd name="connsiteY101" fmla="*/ 798092 h 798091"/>
                <a:gd name="connsiteX102" fmla="*/ 4119410 w 7445130"/>
                <a:gd name="connsiteY102" fmla="*/ 798092 h 798091"/>
                <a:gd name="connsiteX103" fmla="*/ 4200736 w 7445130"/>
                <a:gd name="connsiteY103" fmla="*/ 798092 h 798091"/>
                <a:gd name="connsiteX104" fmla="*/ 4213316 w 7445130"/>
                <a:gd name="connsiteY104" fmla="*/ 798092 h 798091"/>
                <a:gd name="connsiteX105" fmla="*/ 4338228 w 7445130"/>
                <a:gd name="connsiteY105" fmla="*/ 798092 h 798091"/>
                <a:gd name="connsiteX106" fmla="*/ 4381941 w 7445130"/>
                <a:gd name="connsiteY106" fmla="*/ 798092 h 798091"/>
                <a:gd name="connsiteX107" fmla="*/ 4407100 w 7445130"/>
                <a:gd name="connsiteY107" fmla="*/ 798092 h 798091"/>
                <a:gd name="connsiteX108" fmla="*/ 4463393 w 7445130"/>
                <a:gd name="connsiteY108" fmla="*/ 798092 h 798091"/>
                <a:gd name="connsiteX109" fmla="*/ 4519559 w 7445130"/>
                <a:gd name="connsiteY109" fmla="*/ 798092 h 798091"/>
                <a:gd name="connsiteX110" fmla="*/ 4600758 w 7445130"/>
                <a:gd name="connsiteY110" fmla="*/ 798092 h 798091"/>
                <a:gd name="connsiteX111" fmla="*/ 4644470 w 7445130"/>
                <a:gd name="connsiteY111" fmla="*/ 798092 h 798091"/>
                <a:gd name="connsiteX112" fmla="*/ 4732023 w 7445130"/>
                <a:gd name="connsiteY112" fmla="*/ 798092 h 798091"/>
                <a:gd name="connsiteX113" fmla="*/ 4788443 w 7445130"/>
                <a:gd name="connsiteY113" fmla="*/ 798092 h 798091"/>
                <a:gd name="connsiteX114" fmla="*/ 4832155 w 7445130"/>
                <a:gd name="connsiteY114" fmla="*/ 798092 h 798091"/>
                <a:gd name="connsiteX115" fmla="*/ 4863415 w 7445130"/>
                <a:gd name="connsiteY115" fmla="*/ 798092 h 798091"/>
                <a:gd name="connsiteX116" fmla="*/ 4907255 w 7445130"/>
                <a:gd name="connsiteY116" fmla="*/ 798092 h 798091"/>
                <a:gd name="connsiteX117" fmla="*/ 4988453 w 7445130"/>
                <a:gd name="connsiteY117" fmla="*/ 798092 h 798091"/>
                <a:gd name="connsiteX118" fmla="*/ 5057072 w 7445130"/>
                <a:gd name="connsiteY118" fmla="*/ 798092 h 798091"/>
                <a:gd name="connsiteX119" fmla="*/ 5125945 w 7445130"/>
                <a:gd name="connsiteY119" fmla="*/ 798092 h 798091"/>
                <a:gd name="connsiteX120" fmla="*/ 5263437 w 7445130"/>
                <a:gd name="connsiteY120" fmla="*/ 798092 h 798091"/>
                <a:gd name="connsiteX121" fmla="*/ 5332309 w 7445130"/>
                <a:gd name="connsiteY121" fmla="*/ 798092 h 798091"/>
                <a:gd name="connsiteX122" fmla="*/ 5338409 w 7445130"/>
                <a:gd name="connsiteY122" fmla="*/ 798092 h 798091"/>
                <a:gd name="connsiteX123" fmla="*/ 5388475 w 7445130"/>
                <a:gd name="connsiteY123" fmla="*/ 798092 h 798091"/>
                <a:gd name="connsiteX124" fmla="*/ 5432315 w 7445130"/>
                <a:gd name="connsiteY124" fmla="*/ 798092 h 798091"/>
                <a:gd name="connsiteX125" fmla="*/ 5476027 w 7445130"/>
                <a:gd name="connsiteY125" fmla="*/ 798092 h 798091"/>
                <a:gd name="connsiteX126" fmla="*/ 5669812 w 7445130"/>
                <a:gd name="connsiteY126" fmla="*/ 798092 h 798091"/>
                <a:gd name="connsiteX127" fmla="*/ 5694845 w 7445130"/>
                <a:gd name="connsiteY127" fmla="*/ 798092 h 798091"/>
                <a:gd name="connsiteX128" fmla="*/ 5894856 w 7445130"/>
                <a:gd name="connsiteY128" fmla="*/ 798092 h 798091"/>
                <a:gd name="connsiteX129" fmla="*/ 5901082 w 7445130"/>
                <a:gd name="connsiteY129" fmla="*/ 798092 h 798091"/>
                <a:gd name="connsiteX130" fmla="*/ 5913662 w 7445130"/>
                <a:gd name="connsiteY130" fmla="*/ 798092 h 798091"/>
                <a:gd name="connsiteX131" fmla="*/ 6007314 w 7445130"/>
                <a:gd name="connsiteY131" fmla="*/ 798092 h 798091"/>
                <a:gd name="connsiteX132" fmla="*/ 6038574 w 7445130"/>
                <a:gd name="connsiteY132" fmla="*/ 798092 h 798091"/>
                <a:gd name="connsiteX133" fmla="*/ 6457529 w 7445130"/>
                <a:gd name="connsiteY133" fmla="*/ 798092 h 798091"/>
                <a:gd name="connsiteX134" fmla="*/ 6476082 w 7445130"/>
                <a:gd name="connsiteY134" fmla="*/ 798092 h 798091"/>
                <a:gd name="connsiteX135" fmla="*/ 6563762 w 7445130"/>
                <a:gd name="connsiteY135" fmla="*/ 798092 h 798091"/>
                <a:gd name="connsiteX136" fmla="*/ 6970137 w 7445130"/>
                <a:gd name="connsiteY136" fmla="*/ 798092 h 798091"/>
                <a:gd name="connsiteX137" fmla="*/ 6988689 w 7445130"/>
                <a:gd name="connsiteY137" fmla="*/ 798092 h 798091"/>
                <a:gd name="connsiteX138" fmla="*/ 7026302 w 7445130"/>
                <a:gd name="connsiteY138" fmla="*/ 798092 h 798091"/>
                <a:gd name="connsiteX139" fmla="*/ 7038756 w 7445130"/>
                <a:gd name="connsiteY139" fmla="*/ 798092 h 798091"/>
                <a:gd name="connsiteX140" fmla="*/ 7445131 w 7445130"/>
                <a:gd name="connsiteY140" fmla="*/ 798092 h 79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7445130" h="798091">
                  <a:moveTo>
                    <a:pt x="0" y="0"/>
                  </a:moveTo>
                  <a:lnTo>
                    <a:pt x="374989" y="0"/>
                  </a:lnTo>
                  <a:lnTo>
                    <a:pt x="400022" y="0"/>
                  </a:lnTo>
                  <a:lnTo>
                    <a:pt x="406248" y="0"/>
                  </a:lnTo>
                  <a:lnTo>
                    <a:pt x="706265" y="0"/>
                  </a:lnTo>
                  <a:lnTo>
                    <a:pt x="706265" y="23877"/>
                  </a:lnTo>
                  <a:lnTo>
                    <a:pt x="793817" y="23877"/>
                  </a:lnTo>
                  <a:lnTo>
                    <a:pt x="793817" y="71630"/>
                  </a:lnTo>
                  <a:lnTo>
                    <a:pt x="812623" y="71630"/>
                  </a:lnTo>
                  <a:lnTo>
                    <a:pt x="812623" y="119384"/>
                  </a:lnTo>
                  <a:lnTo>
                    <a:pt x="825076" y="119384"/>
                  </a:lnTo>
                  <a:lnTo>
                    <a:pt x="825076" y="143387"/>
                  </a:lnTo>
                  <a:lnTo>
                    <a:pt x="843883" y="143387"/>
                  </a:lnTo>
                  <a:lnTo>
                    <a:pt x="843883" y="167137"/>
                  </a:lnTo>
                  <a:lnTo>
                    <a:pt x="925082" y="167137"/>
                  </a:lnTo>
                  <a:lnTo>
                    <a:pt x="925082" y="191141"/>
                  </a:lnTo>
                  <a:lnTo>
                    <a:pt x="1056347" y="191141"/>
                  </a:lnTo>
                  <a:lnTo>
                    <a:pt x="1075154" y="191141"/>
                  </a:lnTo>
                  <a:lnTo>
                    <a:pt x="1075154" y="215144"/>
                  </a:lnTo>
                  <a:lnTo>
                    <a:pt x="1100060" y="215144"/>
                  </a:lnTo>
                  <a:lnTo>
                    <a:pt x="1106413" y="215144"/>
                  </a:lnTo>
                  <a:lnTo>
                    <a:pt x="1106413" y="239529"/>
                  </a:lnTo>
                  <a:lnTo>
                    <a:pt x="1168933" y="239529"/>
                  </a:lnTo>
                  <a:lnTo>
                    <a:pt x="1168933" y="263787"/>
                  </a:lnTo>
                  <a:lnTo>
                    <a:pt x="1187612" y="263787"/>
                  </a:lnTo>
                  <a:lnTo>
                    <a:pt x="1187612" y="312302"/>
                  </a:lnTo>
                  <a:lnTo>
                    <a:pt x="1287745" y="312302"/>
                  </a:lnTo>
                  <a:lnTo>
                    <a:pt x="1287745" y="336814"/>
                  </a:lnTo>
                  <a:lnTo>
                    <a:pt x="1493855" y="336814"/>
                  </a:lnTo>
                  <a:lnTo>
                    <a:pt x="1493855" y="361326"/>
                  </a:lnTo>
                  <a:lnTo>
                    <a:pt x="1537695" y="361326"/>
                  </a:lnTo>
                  <a:lnTo>
                    <a:pt x="1537695" y="385710"/>
                  </a:lnTo>
                  <a:lnTo>
                    <a:pt x="1581407" y="385710"/>
                  </a:lnTo>
                  <a:lnTo>
                    <a:pt x="1619020" y="385710"/>
                  </a:lnTo>
                  <a:lnTo>
                    <a:pt x="1619020" y="410476"/>
                  </a:lnTo>
                  <a:lnTo>
                    <a:pt x="1700219" y="410476"/>
                  </a:lnTo>
                  <a:lnTo>
                    <a:pt x="1700219" y="435242"/>
                  </a:lnTo>
                  <a:lnTo>
                    <a:pt x="1844064" y="435242"/>
                  </a:lnTo>
                  <a:lnTo>
                    <a:pt x="1950296" y="435242"/>
                  </a:lnTo>
                  <a:lnTo>
                    <a:pt x="2025269" y="435242"/>
                  </a:lnTo>
                  <a:lnTo>
                    <a:pt x="2025269" y="460389"/>
                  </a:lnTo>
                  <a:lnTo>
                    <a:pt x="2044075" y="460389"/>
                  </a:lnTo>
                  <a:lnTo>
                    <a:pt x="2106595" y="460389"/>
                  </a:lnTo>
                  <a:lnTo>
                    <a:pt x="2150434" y="460389"/>
                  </a:lnTo>
                  <a:lnTo>
                    <a:pt x="2150434" y="486297"/>
                  </a:lnTo>
                  <a:lnTo>
                    <a:pt x="2306605" y="486297"/>
                  </a:lnTo>
                  <a:lnTo>
                    <a:pt x="2362898" y="486297"/>
                  </a:lnTo>
                  <a:lnTo>
                    <a:pt x="2362898" y="512587"/>
                  </a:lnTo>
                  <a:lnTo>
                    <a:pt x="2381705" y="512587"/>
                  </a:lnTo>
                  <a:lnTo>
                    <a:pt x="2381705" y="538750"/>
                  </a:lnTo>
                  <a:lnTo>
                    <a:pt x="2406611" y="538750"/>
                  </a:lnTo>
                  <a:lnTo>
                    <a:pt x="2437870" y="538750"/>
                  </a:lnTo>
                  <a:lnTo>
                    <a:pt x="2444224" y="538750"/>
                  </a:lnTo>
                  <a:lnTo>
                    <a:pt x="2462903" y="538750"/>
                  </a:lnTo>
                  <a:lnTo>
                    <a:pt x="2462903" y="565675"/>
                  </a:lnTo>
                  <a:lnTo>
                    <a:pt x="2550329" y="565675"/>
                  </a:lnTo>
                  <a:lnTo>
                    <a:pt x="2556682" y="565675"/>
                  </a:lnTo>
                  <a:lnTo>
                    <a:pt x="2556682" y="593362"/>
                  </a:lnTo>
                  <a:lnTo>
                    <a:pt x="2631782" y="593362"/>
                  </a:lnTo>
                  <a:lnTo>
                    <a:pt x="2644235" y="593362"/>
                  </a:lnTo>
                  <a:lnTo>
                    <a:pt x="2669141" y="593362"/>
                  </a:lnTo>
                  <a:lnTo>
                    <a:pt x="2675495" y="593362"/>
                  </a:lnTo>
                  <a:lnTo>
                    <a:pt x="2738014" y="593362"/>
                  </a:lnTo>
                  <a:lnTo>
                    <a:pt x="2750467" y="593362"/>
                  </a:lnTo>
                  <a:lnTo>
                    <a:pt x="2763047" y="593362"/>
                  </a:lnTo>
                  <a:lnTo>
                    <a:pt x="2806759" y="593362"/>
                  </a:lnTo>
                  <a:lnTo>
                    <a:pt x="2806759" y="623589"/>
                  </a:lnTo>
                  <a:lnTo>
                    <a:pt x="2869279" y="623589"/>
                  </a:lnTo>
                  <a:lnTo>
                    <a:pt x="2925572" y="623589"/>
                  </a:lnTo>
                  <a:lnTo>
                    <a:pt x="2944378" y="623589"/>
                  </a:lnTo>
                  <a:lnTo>
                    <a:pt x="3056837" y="623589"/>
                  </a:lnTo>
                  <a:lnTo>
                    <a:pt x="3094196" y="623589"/>
                  </a:lnTo>
                  <a:lnTo>
                    <a:pt x="3106776" y="623589"/>
                  </a:lnTo>
                  <a:lnTo>
                    <a:pt x="3156842" y="623589"/>
                  </a:lnTo>
                  <a:lnTo>
                    <a:pt x="3188102" y="623589"/>
                  </a:lnTo>
                  <a:lnTo>
                    <a:pt x="3188102" y="657118"/>
                  </a:lnTo>
                  <a:lnTo>
                    <a:pt x="3250621" y="657118"/>
                  </a:lnTo>
                  <a:lnTo>
                    <a:pt x="3288107" y="657118"/>
                  </a:lnTo>
                  <a:lnTo>
                    <a:pt x="3294333" y="657118"/>
                  </a:lnTo>
                  <a:lnTo>
                    <a:pt x="3294333" y="692044"/>
                  </a:lnTo>
                  <a:lnTo>
                    <a:pt x="3394339" y="692044"/>
                  </a:lnTo>
                  <a:lnTo>
                    <a:pt x="3394339" y="727097"/>
                  </a:lnTo>
                  <a:lnTo>
                    <a:pt x="3425599" y="727097"/>
                  </a:lnTo>
                  <a:lnTo>
                    <a:pt x="3463085" y="727097"/>
                  </a:lnTo>
                  <a:lnTo>
                    <a:pt x="3463085" y="798092"/>
                  </a:lnTo>
                  <a:lnTo>
                    <a:pt x="3469439" y="798092"/>
                  </a:lnTo>
                  <a:lnTo>
                    <a:pt x="3506797" y="798092"/>
                  </a:lnTo>
                  <a:lnTo>
                    <a:pt x="3513151" y="798092"/>
                  </a:lnTo>
                  <a:lnTo>
                    <a:pt x="3544411" y="798092"/>
                  </a:lnTo>
                  <a:lnTo>
                    <a:pt x="3638190" y="798092"/>
                  </a:lnTo>
                  <a:lnTo>
                    <a:pt x="3681902" y="798092"/>
                  </a:lnTo>
                  <a:lnTo>
                    <a:pt x="3794361" y="798092"/>
                  </a:lnTo>
                  <a:lnTo>
                    <a:pt x="3806941" y="798092"/>
                  </a:lnTo>
                  <a:lnTo>
                    <a:pt x="3813167" y="798092"/>
                  </a:lnTo>
                  <a:lnTo>
                    <a:pt x="3894493" y="798092"/>
                  </a:lnTo>
                  <a:lnTo>
                    <a:pt x="3900720" y="798092"/>
                  </a:lnTo>
                  <a:lnTo>
                    <a:pt x="3925753" y="798092"/>
                  </a:lnTo>
                  <a:lnTo>
                    <a:pt x="3938206" y="798092"/>
                  </a:lnTo>
                  <a:lnTo>
                    <a:pt x="3950786" y="798092"/>
                  </a:lnTo>
                  <a:lnTo>
                    <a:pt x="3975692" y="798092"/>
                  </a:lnTo>
                  <a:lnTo>
                    <a:pt x="4075698" y="798092"/>
                  </a:lnTo>
                  <a:lnTo>
                    <a:pt x="4082051" y="798092"/>
                  </a:lnTo>
                  <a:lnTo>
                    <a:pt x="4119410" y="798092"/>
                  </a:lnTo>
                  <a:lnTo>
                    <a:pt x="4200736" y="798092"/>
                  </a:lnTo>
                  <a:lnTo>
                    <a:pt x="4213316" y="798092"/>
                  </a:lnTo>
                  <a:lnTo>
                    <a:pt x="4338228" y="798092"/>
                  </a:lnTo>
                  <a:lnTo>
                    <a:pt x="4381941" y="798092"/>
                  </a:lnTo>
                  <a:lnTo>
                    <a:pt x="4407100" y="798092"/>
                  </a:lnTo>
                  <a:lnTo>
                    <a:pt x="4463393" y="798092"/>
                  </a:lnTo>
                  <a:lnTo>
                    <a:pt x="4519559" y="798092"/>
                  </a:lnTo>
                  <a:lnTo>
                    <a:pt x="4600758" y="798092"/>
                  </a:lnTo>
                  <a:lnTo>
                    <a:pt x="4644470" y="798092"/>
                  </a:lnTo>
                  <a:lnTo>
                    <a:pt x="4732023" y="798092"/>
                  </a:lnTo>
                  <a:lnTo>
                    <a:pt x="4788443" y="798092"/>
                  </a:lnTo>
                  <a:lnTo>
                    <a:pt x="4832155" y="798092"/>
                  </a:lnTo>
                  <a:lnTo>
                    <a:pt x="4863415" y="798092"/>
                  </a:lnTo>
                  <a:lnTo>
                    <a:pt x="4907255" y="798092"/>
                  </a:lnTo>
                  <a:lnTo>
                    <a:pt x="4988453" y="798092"/>
                  </a:lnTo>
                  <a:lnTo>
                    <a:pt x="5057072" y="798092"/>
                  </a:lnTo>
                  <a:lnTo>
                    <a:pt x="5125945" y="798092"/>
                  </a:lnTo>
                  <a:lnTo>
                    <a:pt x="5263437" y="798092"/>
                  </a:lnTo>
                  <a:lnTo>
                    <a:pt x="5332309" y="798092"/>
                  </a:lnTo>
                  <a:lnTo>
                    <a:pt x="5338409" y="798092"/>
                  </a:lnTo>
                  <a:lnTo>
                    <a:pt x="5388475" y="798092"/>
                  </a:lnTo>
                  <a:lnTo>
                    <a:pt x="5432315" y="798092"/>
                  </a:lnTo>
                  <a:lnTo>
                    <a:pt x="5476027" y="798092"/>
                  </a:lnTo>
                  <a:lnTo>
                    <a:pt x="5669812" y="798092"/>
                  </a:lnTo>
                  <a:lnTo>
                    <a:pt x="5694845" y="798092"/>
                  </a:lnTo>
                  <a:lnTo>
                    <a:pt x="5894856" y="798092"/>
                  </a:lnTo>
                  <a:lnTo>
                    <a:pt x="5901082" y="798092"/>
                  </a:lnTo>
                  <a:lnTo>
                    <a:pt x="5913662" y="798092"/>
                  </a:lnTo>
                  <a:lnTo>
                    <a:pt x="6007314" y="798092"/>
                  </a:lnTo>
                  <a:lnTo>
                    <a:pt x="6038574" y="798092"/>
                  </a:lnTo>
                  <a:lnTo>
                    <a:pt x="6457529" y="798092"/>
                  </a:lnTo>
                  <a:lnTo>
                    <a:pt x="6476082" y="798092"/>
                  </a:lnTo>
                  <a:lnTo>
                    <a:pt x="6563762" y="798092"/>
                  </a:lnTo>
                  <a:lnTo>
                    <a:pt x="6970137" y="798092"/>
                  </a:lnTo>
                  <a:lnTo>
                    <a:pt x="6988689" y="798092"/>
                  </a:lnTo>
                  <a:lnTo>
                    <a:pt x="7026302" y="798092"/>
                  </a:lnTo>
                  <a:lnTo>
                    <a:pt x="7038756" y="798092"/>
                  </a:lnTo>
                  <a:lnTo>
                    <a:pt x="7445131" y="798092"/>
                  </a:lnTo>
                </a:path>
              </a:pathLst>
            </a:custGeom>
            <a:noFill/>
            <a:ln w="12696" cap="sq">
              <a:solidFill>
                <a:srgbClr val="18365A"/>
              </a:solidFill>
              <a:prstDash val="solid"/>
              <a:miter/>
            </a:ln>
          </p:spPr>
          <p:txBody>
            <a:bodyPr rtlCol="0" anchor="ctr"/>
            <a:lstStyle/>
            <a:p>
              <a:endParaRPr lang="en-US" sz="1200"/>
            </a:p>
          </p:txBody>
        </p:sp>
        <p:sp>
          <p:nvSpPr>
            <p:cNvPr id="162" name="Freeform 603">
              <a:extLst>
                <a:ext uri="{FF2B5EF4-FFF2-40B4-BE49-F238E27FC236}">
                  <a16:creationId xmlns:a16="http://schemas.microsoft.com/office/drawing/2014/main" id="{2D12B586-82F7-CC10-2A06-DC5EC298F477}"/>
                </a:ext>
              </a:extLst>
            </p:cNvPr>
            <p:cNvSpPr/>
            <p:nvPr/>
          </p:nvSpPr>
          <p:spPr>
            <a:xfrm>
              <a:off x="2066384" y="1520479"/>
              <a:ext cx="6466103" cy="2428710"/>
            </a:xfrm>
            <a:custGeom>
              <a:avLst/>
              <a:gdLst>
                <a:gd name="connsiteX0" fmla="*/ 0 w 6482435"/>
                <a:gd name="connsiteY0" fmla="*/ 0 h 2434154"/>
                <a:gd name="connsiteX1" fmla="*/ 281210 w 6482435"/>
                <a:gd name="connsiteY1" fmla="*/ 0 h 2434154"/>
                <a:gd name="connsiteX2" fmla="*/ 400022 w 6482435"/>
                <a:gd name="connsiteY2" fmla="*/ 0 h 2434154"/>
                <a:gd name="connsiteX3" fmla="*/ 412475 w 6482435"/>
                <a:gd name="connsiteY3" fmla="*/ 0 h 2434154"/>
                <a:gd name="connsiteX4" fmla="*/ 443734 w 6482435"/>
                <a:gd name="connsiteY4" fmla="*/ 0 h 2434154"/>
                <a:gd name="connsiteX5" fmla="*/ 487574 w 6482435"/>
                <a:gd name="connsiteY5" fmla="*/ 0 h 2434154"/>
                <a:gd name="connsiteX6" fmla="*/ 562546 w 6482435"/>
                <a:gd name="connsiteY6" fmla="*/ 0 h 2434154"/>
                <a:gd name="connsiteX7" fmla="*/ 737524 w 6482435"/>
                <a:gd name="connsiteY7" fmla="*/ 0 h 2434154"/>
                <a:gd name="connsiteX8" fmla="*/ 737524 w 6482435"/>
                <a:gd name="connsiteY8" fmla="*/ 53596 h 2434154"/>
                <a:gd name="connsiteX9" fmla="*/ 775137 w 6482435"/>
                <a:gd name="connsiteY9" fmla="*/ 53596 h 2434154"/>
                <a:gd name="connsiteX10" fmla="*/ 775137 w 6482435"/>
                <a:gd name="connsiteY10" fmla="*/ 160660 h 2434154"/>
                <a:gd name="connsiteX11" fmla="*/ 781364 w 6482435"/>
                <a:gd name="connsiteY11" fmla="*/ 160660 h 2434154"/>
                <a:gd name="connsiteX12" fmla="*/ 781364 w 6482435"/>
                <a:gd name="connsiteY12" fmla="*/ 214128 h 2434154"/>
                <a:gd name="connsiteX13" fmla="*/ 787590 w 6482435"/>
                <a:gd name="connsiteY13" fmla="*/ 214128 h 2434154"/>
                <a:gd name="connsiteX14" fmla="*/ 787590 w 6482435"/>
                <a:gd name="connsiteY14" fmla="*/ 267597 h 2434154"/>
                <a:gd name="connsiteX15" fmla="*/ 825076 w 6482435"/>
                <a:gd name="connsiteY15" fmla="*/ 267597 h 2434154"/>
                <a:gd name="connsiteX16" fmla="*/ 825076 w 6482435"/>
                <a:gd name="connsiteY16" fmla="*/ 321320 h 2434154"/>
                <a:gd name="connsiteX17" fmla="*/ 918855 w 6482435"/>
                <a:gd name="connsiteY17" fmla="*/ 321320 h 2434154"/>
                <a:gd name="connsiteX18" fmla="*/ 918855 w 6482435"/>
                <a:gd name="connsiteY18" fmla="*/ 374788 h 2434154"/>
                <a:gd name="connsiteX19" fmla="*/ 1012634 w 6482435"/>
                <a:gd name="connsiteY19" fmla="*/ 374788 h 2434154"/>
                <a:gd name="connsiteX20" fmla="*/ 1012634 w 6482435"/>
                <a:gd name="connsiteY20" fmla="*/ 428257 h 2434154"/>
                <a:gd name="connsiteX21" fmla="*/ 1025087 w 6482435"/>
                <a:gd name="connsiteY21" fmla="*/ 428257 h 2434154"/>
                <a:gd name="connsiteX22" fmla="*/ 1025087 w 6482435"/>
                <a:gd name="connsiteY22" fmla="*/ 481852 h 2434154"/>
                <a:gd name="connsiteX23" fmla="*/ 1100060 w 6482435"/>
                <a:gd name="connsiteY23" fmla="*/ 481852 h 2434154"/>
                <a:gd name="connsiteX24" fmla="*/ 1100060 w 6482435"/>
                <a:gd name="connsiteY24" fmla="*/ 535321 h 2434154"/>
                <a:gd name="connsiteX25" fmla="*/ 1143899 w 6482435"/>
                <a:gd name="connsiteY25" fmla="*/ 535321 h 2434154"/>
                <a:gd name="connsiteX26" fmla="*/ 1143899 w 6482435"/>
                <a:gd name="connsiteY26" fmla="*/ 588917 h 2434154"/>
                <a:gd name="connsiteX27" fmla="*/ 1193966 w 6482435"/>
                <a:gd name="connsiteY27" fmla="*/ 588917 h 2434154"/>
                <a:gd name="connsiteX28" fmla="*/ 1231325 w 6482435"/>
                <a:gd name="connsiteY28" fmla="*/ 588917 h 2434154"/>
                <a:gd name="connsiteX29" fmla="*/ 1231325 w 6482435"/>
                <a:gd name="connsiteY29" fmla="*/ 643528 h 2434154"/>
                <a:gd name="connsiteX30" fmla="*/ 1406429 w 6482435"/>
                <a:gd name="connsiteY30" fmla="*/ 643528 h 2434154"/>
                <a:gd name="connsiteX31" fmla="*/ 1468949 w 6482435"/>
                <a:gd name="connsiteY31" fmla="*/ 643528 h 2434154"/>
                <a:gd name="connsiteX32" fmla="*/ 1506562 w 6482435"/>
                <a:gd name="connsiteY32" fmla="*/ 643528 h 2434154"/>
                <a:gd name="connsiteX33" fmla="*/ 1506562 w 6482435"/>
                <a:gd name="connsiteY33" fmla="*/ 700807 h 2434154"/>
                <a:gd name="connsiteX34" fmla="*/ 1537695 w 6482435"/>
                <a:gd name="connsiteY34" fmla="*/ 700807 h 2434154"/>
                <a:gd name="connsiteX35" fmla="*/ 1537695 w 6482435"/>
                <a:gd name="connsiteY35" fmla="*/ 757959 h 2434154"/>
                <a:gd name="connsiteX36" fmla="*/ 1581407 w 6482435"/>
                <a:gd name="connsiteY36" fmla="*/ 757959 h 2434154"/>
                <a:gd name="connsiteX37" fmla="*/ 1581407 w 6482435"/>
                <a:gd name="connsiteY37" fmla="*/ 815364 h 2434154"/>
                <a:gd name="connsiteX38" fmla="*/ 1587761 w 6482435"/>
                <a:gd name="connsiteY38" fmla="*/ 815364 h 2434154"/>
                <a:gd name="connsiteX39" fmla="*/ 1669087 w 6482435"/>
                <a:gd name="connsiteY39" fmla="*/ 815364 h 2434154"/>
                <a:gd name="connsiteX40" fmla="*/ 1669087 w 6482435"/>
                <a:gd name="connsiteY40" fmla="*/ 874040 h 2434154"/>
                <a:gd name="connsiteX41" fmla="*/ 1681540 w 6482435"/>
                <a:gd name="connsiteY41" fmla="*/ 874040 h 2434154"/>
                <a:gd name="connsiteX42" fmla="*/ 1681540 w 6482435"/>
                <a:gd name="connsiteY42" fmla="*/ 934367 h 2434154"/>
                <a:gd name="connsiteX43" fmla="*/ 1762739 w 6482435"/>
                <a:gd name="connsiteY43" fmla="*/ 934367 h 2434154"/>
                <a:gd name="connsiteX44" fmla="*/ 1762739 w 6482435"/>
                <a:gd name="connsiteY44" fmla="*/ 994567 h 2434154"/>
                <a:gd name="connsiteX45" fmla="*/ 1906584 w 6482435"/>
                <a:gd name="connsiteY45" fmla="*/ 994567 h 2434154"/>
                <a:gd name="connsiteX46" fmla="*/ 1944070 w 6482435"/>
                <a:gd name="connsiteY46" fmla="*/ 994567 h 2434154"/>
                <a:gd name="connsiteX47" fmla="*/ 1944070 w 6482435"/>
                <a:gd name="connsiteY47" fmla="*/ 1056671 h 2434154"/>
                <a:gd name="connsiteX48" fmla="*/ 1962749 w 6482435"/>
                <a:gd name="connsiteY48" fmla="*/ 1056671 h 2434154"/>
                <a:gd name="connsiteX49" fmla="*/ 1962749 w 6482435"/>
                <a:gd name="connsiteY49" fmla="*/ 1118776 h 2434154"/>
                <a:gd name="connsiteX50" fmla="*/ 1981556 w 6482435"/>
                <a:gd name="connsiteY50" fmla="*/ 1118776 h 2434154"/>
                <a:gd name="connsiteX51" fmla="*/ 1981556 w 6482435"/>
                <a:gd name="connsiteY51" fmla="*/ 1180881 h 2434154"/>
                <a:gd name="connsiteX52" fmla="*/ 1994009 w 6482435"/>
                <a:gd name="connsiteY52" fmla="*/ 1180881 h 2434154"/>
                <a:gd name="connsiteX53" fmla="*/ 1994009 w 6482435"/>
                <a:gd name="connsiteY53" fmla="*/ 1242986 h 2434154"/>
                <a:gd name="connsiteX54" fmla="*/ 2237987 w 6482435"/>
                <a:gd name="connsiteY54" fmla="*/ 1242986 h 2434154"/>
                <a:gd name="connsiteX55" fmla="*/ 2369252 w 6482435"/>
                <a:gd name="connsiteY55" fmla="*/ 1242986 h 2434154"/>
                <a:gd name="connsiteX56" fmla="*/ 2369252 w 6482435"/>
                <a:gd name="connsiteY56" fmla="*/ 1371387 h 2434154"/>
                <a:gd name="connsiteX57" fmla="*/ 2425418 w 6482435"/>
                <a:gd name="connsiteY57" fmla="*/ 1371387 h 2434154"/>
                <a:gd name="connsiteX58" fmla="*/ 2425418 w 6482435"/>
                <a:gd name="connsiteY58" fmla="*/ 1438064 h 2434154"/>
                <a:gd name="connsiteX59" fmla="*/ 2881732 w 6482435"/>
                <a:gd name="connsiteY59" fmla="*/ 1438064 h 2434154"/>
                <a:gd name="connsiteX60" fmla="*/ 2881732 w 6482435"/>
                <a:gd name="connsiteY60" fmla="*/ 1504614 h 2434154"/>
                <a:gd name="connsiteX61" fmla="*/ 2887958 w 6482435"/>
                <a:gd name="connsiteY61" fmla="*/ 1504614 h 2434154"/>
                <a:gd name="connsiteX62" fmla="*/ 2887958 w 6482435"/>
                <a:gd name="connsiteY62" fmla="*/ 1571418 h 2434154"/>
                <a:gd name="connsiteX63" fmla="*/ 2906765 w 6482435"/>
                <a:gd name="connsiteY63" fmla="*/ 1571418 h 2434154"/>
                <a:gd name="connsiteX64" fmla="*/ 3094196 w 6482435"/>
                <a:gd name="connsiteY64" fmla="*/ 1571418 h 2434154"/>
                <a:gd name="connsiteX65" fmla="*/ 3156842 w 6482435"/>
                <a:gd name="connsiteY65" fmla="*/ 1571418 h 2434154"/>
                <a:gd name="connsiteX66" fmla="*/ 3181748 w 6482435"/>
                <a:gd name="connsiteY66" fmla="*/ 1571418 h 2434154"/>
                <a:gd name="connsiteX67" fmla="*/ 3738068 w 6482435"/>
                <a:gd name="connsiteY67" fmla="*/ 1571418 h 2434154"/>
                <a:gd name="connsiteX68" fmla="*/ 3763228 w 6482435"/>
                <a:gd name="connsiteY68" fmla="*/ 1571418 h 2434154"/>
                <a:gd name="connsiteX69" fmla="*/ 4182056 w 6482435"/>
                <a:gd name="connsiteY69" fmla="*/ 1571418 h 2434154"/>
                <a:gd name="connsiteX70" fmla="*/ 4206963 w 6482435"/>
                <a:gd name="connsiteY70" fmla="*/ 1571418 h 2434154"/>
                <a:gd name="connsiteX71" fmla="*/ 4206963 w 6482435"/>
                <a:gd name="connsiteY71" fmla="*/ 1667306 h 2434154"/>
                <a:gd name="connsiteX72" fmla="*/ 4338228 w 6482435"/>
                <a:gd name="connsiteY72" fmla="*/ 1667306 h 2434154"/>
                <a:gd name="connsiteX73" fmla="*/ 4338228 w 6482435"/>
                <a:gd name="connsiteY73" fmla="*/ 1763067 h 2434154"/>
                <a:gd name="connsiteX74" fmla="*/ 4419554 w 6482435"/>
                <a:gd name="connsiteY74" fmla="*/ 1763067 h 2434154"/>
                <a:gd name="connsiteX75" fmla="*/ 4700890 w 6482435"/>
                <a:gd name="connsiteY75" fmla="*/ 1763067 h 2434154"/>
                <a:gd name="connsiteX76" fmla="*/ 4863415 w 6482435"/>
                <a:gd name="connsiteY76" fmla="*/ 1763067 h 2434154"/>
                <a:gd name="connsiteX77" fmla="*/ 4900901 w 6482435"/>
                <a:gd name="connsiteY77" fmla="*/ 1763067 h 2434154"/>
                <a:gd name="connsiteX78" fmla="*/ 4907255 w 6482435"/>
                <a:gd name="connsiteY78" fmla="*/ 1763067 h 2434154"/>
                <a:gd name="connsiteX79" fmla="*/ 5007260 w 6482435"/>
                <a:gd name="connsiteY79" fmla="*/ 1763067 h 2434154"/>
                <a:gd name="connsiteX80" fmla="*/ 5057072 w 6482435"/>
                <a:gd name="connsiteY80" fmla="*/ 1763067 h 2434154"/>
                <a:gd name="connsiteX81" fmla="*/ 5425961 w 6482435"/>
                <a:gd name="connsiteY81" fmla="*/ 1763067 h 2434154"/>
                <a:gd name="connsiteX82" fmla="*/ 5432315 w 6482435"/>
                <a:gd name="connsiteY82" fmla="*/ 1763067 h 2434154"/>
                <a:gd name="connsiteX83" fmla="*/ 5482254 w 6482435"/>
                <a:gd name="connsiteY83" fmla="*/ 1763067 h 2434154"/>
                <a:gd name="connsiteX84" fmla="*/ 5501061 w 6482435"/>
                <a:gd name="connsiteY84" fmla="*/ 1763067 h 2434154"/>
                <a:gd name="connsiteX85" fmla="*/ 5732331 w 6482435"/>
                <a:gd name="connsiteY85" fmla="*/ 1763067 h 2434154"/>
                <a:gd name="connsiteX86" fmla="*/ 5901082 w 6482435"/>
                <a:gd name="connsiteY86" fmla="*/ 1763067 h 2434154"/>
                <a:gd name="connsiteX87" fmla="*/ 5901082 w 6482435"/>
                <a:gd name="connsiteY87" fmla="*/ 2434154 h 2434154"/>
                <a:gd name="connsiteX88" fmla="*/ 6482435 w 6482435"/>
                <a:gd name="connsiteY88" fmla="*/ 2434154 h 243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482435" h="2434154">
                  <a:moveTo>
                    <a:pt x="0" y="0"/>
                  </a:moveTo>
                  <a:lnTo>
                    <a:pt x="281210" y="0"/>
                  </a:lnTo>
                  <a:lnTo>
                    <a:pt x="400022" y="0"/>
                  </a:lnTo>
                  <a:lnTo>
                    <a:pt x="412475" y="0"/>
                  </a:lnTo>
                  <a:lnTo>
                    <a:pt x="443734" y="0"/>
                  </a:lnTo>
                  <a:lnTo>
                    <a:pt x="487574" y="0"/>
                  </a:lnTo>
                  <a:lnTo>
                    <a:pt x="562546" y="0"/>
                  </a:lnTo>
                  <a:lnTo>
                    <a:pt x="737524" y="0"/>
                  </a:lnTo>
                  <a:lnTo>
                    <a:pt x="737524" y="53596"/>
                  </a:lnTo>
                  <a:lnTo>
                    <a:pt x="775137" y="53596"/>
                  </a:lnTo>
                  <a:lnTo>
                    <a:pt x="775137" y="160660"/>
                  </a:lnTo>
                  <a:lnTo>
                    <a:pt x="781364" y="160660"/>
                  </a:lnTo>
                  <a:lnTo>
                    <a:pt x="781364" y="214128"/>
                  </a:lnTo>
                  <a:lnTo>
                    <a:pt x="787590" y="214128"/>
                  </a:lnTo>
                  <a:lnTo>
                    <a:pt x="787590" y="267597"/>
                  </a:lnTo>
                  <a:lnTo>
                    <a:pt x="825076" y="267597"/>
                  </a:lnTo>
                  <a:lnTo>
                    <a:pt x="825076" y="321320"/>
                  </a:lnTo>
                  <a:lnTo>
                    <a:pt x="918855" y="321320"/>
                  </a:lnTo>
                  <a:lnTo>
                    <a:pt x="918855" y="374788"/>
                  </a:lnTo>
                  <a:lnTo>
                    <a:pt x="1012634" y="374788"/>
                  </a:lnTo>
                  <a:lnTo>
                    <a:pt x="1012634" y="428257"/>
                  </a:lnTo>
                  <a:lnTo>
                    <a:pt x="1025087" y="428257"/>
                  </a:lnTo>
                  <a:lnTo>
                    <a:pt x="1025087" y="481852"/>
                  </a:lnTo>
                  <a:lnTo>
                    <a:pt x="1100060" y="481852"/>
                  </a:lnTo>
                  <a:lnTo>
                    <a:pt x="1100060" y="535321"/>
                  </a:lnTo>
                  <a:lnTo>
                    <a:pt x="1143899" y="535321"/>
                  </a:lnTo>
                  <a:lnTo>
                    <a:pt x="1143899" y="588917"/>
                  </a:lnTo>
                  <a:lnTo>
                    <a:pt x="1193966" y="588917"/>
                  </a:lnTo>
                  <a:lnTo>
                    <a:pt x="1231325" y="588917"/>
                  </a:lnTo>
                  <a:lnTo>
                    <a:pt x="1231325" y="643528"/>
                  </a:lnTo>
                  <a:lnTo>
                    <a:pt x="1406429" y="643528"/>
                  </a:lnTo>
                  <a:lnTo>
                    <a:pt x="1468949" y="643528"/>
                  </a:lnTo>
                  <a:lnTo>
                    <a:pt x="1506562" y="643528"/>
                  </a:lnTo>
                  <a:lnTo>
                    <a:pt x="1506562" y="700807"/>
                  </a:lnTo>
                  <a:lnTo>
                    <a:pt x="1537695" y="700807"/>
                  </a:lnTo>
                  <a:lnTo>
                    <a:pt x="1537695" y="757959"/>
                  </a:lnTo>
                  <a:lnTo>
                    <a:pt x="1581407" y="757959"/>
                  </a:lnTo>
                  <a:lnTo>
                    <a:pt x="1581407" y="815364"/>
                  </a:lnTo>
                  <a:lnTo>
                    <a:pt x="1587761" y="815364"/>
                  </a:lnTo>
                  <a:lnTo>
                    <a:pt x="1669087" y="815364"/>
                  </a:lnTo>
                  <a:lnTo>
                    <a:pt x="1669087" y="874040"/>
                  </a:lnTo>
                  <a:lnTo>
                    <a:pt x="1681540" y="874040"/>
                  </a:lnTo>
                  <a:lnTo>
                    <a:pt x="1681540" y="934367"/>
                  </a:lnTo>
                  <a:lnTo>
                    <a:pt x="1762739" y="934367"/>
                  </a:lnTo>
                  <a:lnTo>
                    <a:pt x="1762739" y="994567"/>
                  </a:lnTo>
                  <a:lnTo>
                    <a:pt x="1906584" y="994567"/>
                  </a:lnTo>
                  <a:lnTo>
                    <a:pt x="1944070" y="994567"/>
                  </a:lnTo>
                  <a:lnTo>
                    <a:pt x="1944070" y="1056671"/>
                  </a:lnTo>
                  <a:lnTo>
                    <a:pt x="1962749" y="1056671"/>
                  </a:lnTo>
                  <a:lnTo>
                    <a:pt x="1962749" y="1118776"/>
                  </a:lnTo>
                  <a:lnTo>
                    <a:pt x="1981556" y="1118776"/>
                  </a:lnTo>
                  <a:lnTo>
                    <a:pt x="1981556" y="1180881"/>
                  </a:lnTo>
                  <a:lnTo>
                    <a:pt x="1994009" y="1180881"/>
                  </a:lnTo>
                  <a:lnTo>
                    <a:pt x="1994009" y="1242986"/>
                  </a:lnTo>
                  <a:lnTo>
                    <a:pt x="2237987" y="1242986"/>
                  </a:lnTo>
                  <a:lnTo>
                    <a:pt x="2369252" y="1242986"/>
                  </a:lnTo>
                  <a:lnTo>
                    <a:pt x="2369252" y="1371387"/>
                  </a:lnTo>
                  <a:lnTo>
                    <a:pt x="2425418" y="1371387"/>
                  </a:lnTo>
                  <a:lnTo>
                    <a:pt x="2425418" y="1438064"/>
                  </a:lnTo>
                  <a:lnTo>
                    <a:pt x="2881732" y="1438064"/>
                  </a:lnTo>
                  <a:lnTo>
                    <a:pt x="2881732" y="1504614"/>
                  </a:lnTo>
                  <a:lnTo>
                    <a:pt x="2887958" y="1504614"/>
                  </a:lnTo>
                  <a:lnTo>
                    <a:pt x="2887958" y="1571418"/>
                  </a:lnTo>
                  <a:lnTo>
                    <a:pt x="2906765" y="1571418"/>
                  </a:lnTo>
                  <a:lnTo>
                    <a:pt x="3094196" y="1571418"/>
                  </a:lnTo>
                  <a:lnTo>
                    <a:pt x="3156842" y="1571418"/>
                  </a:lnTo>
                  <a:lnTo>
                    <a:pt x="3181748" y="1571418"/>
                  </a:lnTo>
                  <a:lnTo>
                    <a:pt x="3738068" y="1571418"/>
                  </a:lnTo>
                  <a:lnTo>
                    <a:pt x="3763228" y="1571418"/>
                  </a:lnTo>
                  <a:lnTo>
                    <a:pt x="4182056" y="1571418"/>
                  </a:lnTo>
                  <a:lnTo>
                    <a:pt x="4206963" y="1571418"/>
                  </a:lnTo>
                  <a:lnTo>
                    <a:pt x="4206963" y="1667306"/>
                  </a:lnTo>
                  <a:lnTo>
                    <a:pt x="4338228" y="1667306"/>
                  </a:lnTo>
                  <a:lnTo>
                    <a:pt x="4338228" y="1763067"/>
                  </a:lnTo>
                  <a:lnTo>
                    <a:pt x="4419554" y="1763067"/>
                  </a:lnTo>
                  <a:lnTo>
                    <a:pt x="4700890" y="1763067"/>
                  </a:lnTo>
                  <a:lnTo>
                    <a:pt x="4863415" y="1763067"/>
                  </a:lnTo>
                  <a:lnTo>
                    <a:pt x="4900901" y="1763067"/>
                  </a:lnTo>
                  <a:lnTo>
                    <a:pt x="4907255" y="1763067"/>
                  </a:lnTo>
                  <a:lnTo>
                    <a:pt x="5007260" y="1763067"/>
                  </a:lnTo>
                  <a:lnTo>
                    <a:pt x="5057072" y="1763067"/>
                  </a:lnTo>
                  <a:lnTo>
                    <a:pt x="5425961" y="1763067"/>
                  </a:lnTo>
                  <a:lnTo>
                    <a:pt x="5432315" y="1763067"/>
                  </a:lnTo>
                  <a:lnTo>
                    <a:pt x="5482254" y="1763067"/>
                  </a:lnTo>
                  <a:lnTo>
                    <a:pt x="5501061" y="1763067"/>
                  </a:lnTo>
                  <a:lnTo>
                    <a:pt x="5732331" y="1763067"/>
                  </a:lnTo>
                  <a:lnTo>
                    <a:pt x="5901082" y="1763067"/>
                  </a:lnTo>
                  <a:lnTo>
                    <a:pt x="5901082" y="2434154"/>
                  </a:lnTo>
                  <a:lnTo>
                    <a:pt x="6482435" y="2434154"/>
                  </a:lnTo>
                </a:path>
              </a:pathLst>
            </a:custGeom>
            <a:noFill/>
            <a:ln w="12696" cap="sq">
              <a:solidFill>
                <a:srgbClr val="7F7F7F"/>
              </a:solidFill>
              <a:prstDash val="solid"/>
              <a:miter/>
            </a:ln>
          </p:spPr>
          <p:txBody>
            <a:bodyPr rtlCol="0" anchor="ctr"/>
            <a:lstStyle/>
            <a:p>
              <a:endParaRPr lang="en-US" sz="1200"/>
            </a:p>
          </p:txBody>
        </p:sp>
        <p:grpSp>
          <p:nvGrpSpPr>
            <p:cNvPr id="163" name="Graphic 2075">
              <a:extLst>
                <a:ext uri="{FF2B5EF4-FFF2-40B4-BE49-F238E27FC236}">
                  <a16:creationId xmlns:a16="http://schemas.microsoft.com/office/drawing/2014/main" id="{041081BE-8CD1-CA46-92BB-5FACFD4D963B}"/>
                </a:ext>
              </a:extLst>
            </p:cNvPr>
            <p:cNvGrpSpPr/>
            <p:nvPr/>
          </p:nvGrpSpPr>
          <p:grpSpPr>
            <a:xfrm>
              <a:off x="2417358" y="1497923"/>
              <a:ext cx="7098465" cy="841419"/>
              <a:chOff x="1903970" y="929031"/>
              <a:chExt cx="7116395" cy="843305"/>
            </a:xfrm>
          </p:grpSpPr>
          <p:sp>
            <p:nvSpPr>
              <p:cNvPr id="164" name="Freeform 605">
                <a:extLst>
                  <a:ext uri="{FF2B5EF4-FFF2-40B4-BE49-F238E27FC236}">
                    <a16:creationId xmlns:a16="http://schemas.microsoft.com/office/drawing/2014/main" id="{AFBAF5A0-21A2-1EE1-4E88-F505819BC682}"/>
                  </a:ext>
                </a:extLst>
              </p:cNvPr>
              <p:cNvSpPr/>
              <p:nvPr/>
            </p:nvSpPr>
            <p:spPr>
              <a:xfrm>
                <a:off x="1903970"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65" name="Freeform 606">
                <a:extLst>
                  <a:ext uri="{FF2B5EF4-FFF2-40B4-BE49-F238E27FC236}">
                    <a16:creationId xmlns:a16="http://schemas.microsoft.com/office/drawing/2014/main" id="{8A5A5A58-30EC-B4A1-8A56-AF9233460300}"/>
                  </a:ext>
                </a:extLst>
              </p:cNvPr>
              <p:cNvSpPr/>
              <p:nvPr/>
            </p:nvSpPr>
            <p:spPr>
              <a:xfrm>
                <a:off x="1927097"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66" name="Freeform 607">
                <a:extLst>
                  <a:ext uri="{FF2B5EF4-FFF2-40B4-BE49-F238E27FC236}">
                    <a16:creationId xmlns:a16="http://schemas.microsoft.com/office/drawing/2014/main" id="{844D94EF-7950-4C68-BB92-09B81D3AD371}"/>
                  </a:ext>
                </a:extLst>
              </p:cNvPr>
              <p:cNvSpPr/>
              <p:nvPr/>
            </p:nvSpPr>
            <p:spPr>
              <a:xfrm>
                <a:off x="1929003"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67" name="Freeform 608">
                <a:extLst>
                  <a:ext uri="{FF2B5EF4-FFF2-40B4-BE49-F238E27FC236}">
                    <a16:creationId xmlns:a16="http://schemas.microsoft.com/office/drawing/2014/main" id="{0B8A774C-3952-FC69-B19E-FB0F3C9DAE40}"/>
                  </a:ext>
                </a:extLst>
              </p:cNvPr>
              <p:cNvSpPr/>
              <p:nvPr/>
            </p:nvSpPr>
            <p:spPr>
              <a:xfrm>
                <a:off x="1952131"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68" name="Freeform 609">
                <a:extLst>
                  <a:ext uri="{FF2B5EF4-FFF2-40B4-BE49-F238E27FC236}">
                    <a16:creationId xmlns:a16="http://schemas.microsoft.com/office/drawing/2014/main" id="{42486F44-C8F2-F998-B10E-3B717ACBBF23}"/>
                  </a:ext>
                </a:extLst>
              </p:cNvPr>
              <p:cNvSpPr/>
              <p:nvPr/>
            </p:nvSpPr>
            <p:spPr>
              <a:xfrm>
                <a:off x="1935230"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69" name="Freeform 610">
                <a:extLst>
                  <a:ext uri="{FF2B5EF4-FFF2-40B4-BE49-F238E27FC236}">
                    <a16:creationId xmlns:a16="http://schemas.microsoft.com/office/drawing/2014/main" id="{E8CC641C-DFA6-64E1-54B3-6B478A867AEC}"/>
                  </a:ext>
                </a:extLst>
              </p:cNvPr>
              <p:cNvSpPr/>
              <p:nvPr/>
            </p:nvSpPr>
            <p:spPr>
              <a:xfrm>
                <a:off x="1958357"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0" name="Freeform 611">
                <a:extLst>
                  <a:ext uri="{FF2B5EF4-FFF2-40B4-BE49-F238E27FC236}">
                    <a16:creationId xmlns:a16="http://schemas.microsoft.com/office/drawing/2014/main" id="{F9D38EEB-3556-48D0-516F-3CEA09CE0D61}"/>
                  </a:ext>
                </a:extLst>
              </p:cNvPr>
              <p:cNvSpPr/>
              <p:nvPr/>
            </p:nvSpPr>
            <p:spPr>
              <a:xfrm>
                <a:off x="2585329" y="1142779"/>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71" name="Freeform 612">
                <a:extLst>
                  <a:ext uri="{FF2B5EF4-FFF2-40B4-BE49-F238E27FC236}">
                    <a16:creationId xmlns:a16="http://schemas.microsoft.com/office/drawing/2014/main" id="{8CE751A0-DDF5-963A-7851-70EC0D37E2B5}"/>
                  </a:ext>
                </a:extLst>
              </p:cNvPr>
              <p:cNvSpPr/>
              <p:nvPr/>
            </p:nvSpPr>
            <p:spPr>
              <a:xfrm>
                <a:off x="2608456" y="1120172"/>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172" name="Freeform 613">
                <a:extLst>
                  <a:ext uri="{FF2B5EF4-FFF2-40B4-BE49-F238E27FC236}">
                    <a16:creationId xmlns:a16="http://schemas.microsoft.com/office/drawing/2014/main" id="{867270F0-3317-9FCE-5718-200ACF9AC3CE}"/>
                  </a:ext>
                </a:extLst>
              </p:cNvPr>
              <p:cNvSpPr/>
              <p:nvPr/>
            </p:nvSpPr>
            <p:spPr>
              <a:xfrm>
                <a:off x="2629168" y="1166782"/>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173" name="Freeform 614">
                <a:extLst>
                  <a:ext uri="{FF2B5EF4-FFF2-40B4-BE49-F238E27FC236}">
                    <a16:creationId xmlns:a16="http://schemas.microsoft.com/office/drawing/2014/main" id="{6B79D0E6-151E-73E4-A529-CBCDDDF39620}"/>
                  </a:ext>
                </a:extLst>
              </p:cNvPr>
              <p:cNvSpPr/>
              <p:nvPr/>
            </p:nvSpPr>
            <p:spPr>
              <a:xfrm>
                <a:off x="2652168" y="11441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4" name="Freeform 615">
                <a:extLst>
                  <a:ext uri="{FF2B5EF4-FFF2-40B4-BE49-F238E27FC236}">
                    <a16:creationId xmlns:a16="http://schemas.microsoft.com/office/drawing/2014/main" id="{4CC43445-6D69-942B-2581-791E16EF768C}"/>
                  </a:ext>
                </a:extLst>
              </p:cNvPr>
              <p:cNvSpPr/>
              <p:nvPr/>
            </p:nvSpPr>
            <p:spPr>
              <a:xfrm>
                <a:off x="2716594" y="126394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75" name="Freeform 616">
                <a:extLst>
                  <a:ext uri="{FF2B5EF4-FFF2-40B4-BE49-F238E27FC236}">
                    <a16:creationId xmlns:a16="http://schemas.microsoft.com/office/drawing/2014/main" id="{4DA4B2A2-47B4-787A-6767-56FF0220DAC5}"/>
                  </a:ext>
                </a:extLst>
              </p:cNvPr>
              <p:cNvSpPr/>
              <p:nvPr/>
            </p:nvSpPr>
            <p:spPr>
              <a:xfrm>
                <a:off x="2739721" y="124133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6" name="Freeform 617">
                <a:extLst>
                  <a:ext uri="{FF2B5EF4-FFF2-40B4-BE49-F238E27FC236}">
                    <a16:creationId xmlns:a16="http://schemas.microsoft.com/office/drawing/2014/main" id="{0BC39198-503F-E8CF-0A7D-1AB92498D07D}"/>
                  </a:ext>
                </a:extLst>
              </p:cNvPr>
              <p:cNvSpPr/>
              <p:nvPr/>
            </p:nvSpPr>
            <p:spPr>
              <a:xfrm>
                <a:off x="3110389" y="133734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77" name="Freeform 618">
                <a:extLst>
                  <a:ext uri="{FF2B5EF4-FFF2-40B4-BE49-F238E27FC236}">
                    <a16:creationId xmlns:a16="http://schemas.microsoft.com/office/drawing/2014/main" id="{034FA293-163F-8E09-5407-88AEF327C7A9}"/>
                  </a:ext>
                </a:extLst>
              </p:cNvPr>
              <p:cNvSpPr/>
              <p:nvPr/>
            </p:nvSpPr>
            <p:spPr>
              <a:xfrm>
                <a:off x="3133516" y="131486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8" name="Freeform 619">
                <a:extLst>
                  <a:ext uri="{FF2B5EF4-FFF2-40B4-BE49-F238E27FC236}">
                    <a16:creationId xmlns:a16="http://schemas.microsoft.com/office/drawing/2014/main" id="{008F5EBB-AFF4-B64C-1EB5-A46181EE7952}"/>
                  </a:ext>
                </a:extLst>
              </p:cNvPr>
              <p:cNvSpPr/>
              <p:nvPr/>
            </p:nvSpPr>
            <p:spPr>
              <a:xfrm>
                <a:off x="3373173" y="138688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179" name="Freeform 620">
                <a:extLst>
                  <a:ext uri="{FF2B5EF4-FFF2-40B4-BE49-F238E27FC236}">
                    <a16:creationId xmlns:a16="http://schemas.microsoft.com/office/drawing/2014/main" id="{2A14A044-7CB2-99EC-BBAC-783D4E4E7EC7}"/>
                  </a:ext>
                </a:extLst>
              </p:cNvPr>
              <p:cNvSpPr/>
              <p:nvPr/>
            </p:nvSpPr>
            <p:spPr>
              <a:xfrm>
                <a:off x="3396173" y="136440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80" name="Freeform 621">
                <a:extLst>
                  <a:ext uri="{FF2B5EF4-FFF2-40B4-BE49-F238E27FC236}">
                    <a16:creationId xmlns:a16="http://schemas.microsoft.com/office/drawing/2014/main" id="{BAA2DD39-16E5-7A0C-40C0-EC131B4CB369}"/>
                  </a:ext>
                </a:extLst>
              </p:cNvPr>
              <p:cNvSpPr/>
              <p:nvPr/>
            </p:nvSpPr>
            <p:spPr>
              <a:xfrm>
                <a:off x="3479278" y="138688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81" name="Freeform 622">
                <a:extLst>
                  <a:ext uri="{FF2B5EF4-FFF2-40B4-BE49-F238E27FC236}">
                    <a16:creationId xmlns:a16="http://schemas.microsoft.com/office/drawing/2014/main" id="{97870146-BF08-D243-AC13-5534124FA041}"/>
                  </a:ext>
                </a:extLst>
              </p:cNvPr>
              <p:cNvSpPr/>
              <p:nvPr/>
            </p:nvSpPr>
            <p:spPr>
              <a:xfrm>
                <a:off x="3502405" y="136440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82" name="Freeform 623">
                <a:extLst>
                  <a:ext uri="{FF2B5EF4-FFF2-40B4-BE49-F238E27FC236}">
                    <a16:creationId xmlns:a16="http://schemas.microsoft.com/office/drawing/2014/main" id="{9BC51B54-E7D5-BF75-3029-92FB083673E7}"/>
                  </a:ext>
                </a:extLst>
              </p:cNvPr>
              <p:cNvSpPr/>
              <p:nvPr/>
            </p:nvSpPr>
            <p:spPr>
              <a:xfrm>
                <a:off x="3573057" y="1412027"/>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83" name="Freeform 624">
                <a:extLst>
                  <a:ext uri="{FF2B5EF4-FFF2-40B4-BE49-F238E27FC236}">
                    <a16:creationId xmlns:a16="http://schemas.microsoft.com/office/drawing/2014/main" id="{27FBAF09-FD9B-C438-B5BC-94D4230287F9}"/>
                  </a:ext>
                </a:extLst>
              </p:cNvPr>
              <p:cNvSpPr/>
              <p:nvPr/>
            </p:nvSpPr>
            <p:spPr>
              <a:xfrm>
                <a:off x="3596184" y="1389420"/>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184" name="Freeform 625">
                <a:extLst>
                  <a:ext uri="{FF2B5EF4-FFF2-40B4-BE49-F238E27FC236}">
                    <a16:creationId xmlns:a16="http://schemas.microsoft.com/office/drawing/2014/main" id="{298495F1-E059-285C-EE3F-AE8F989B025C}"/>
                  </a:ext>
                </a:extLst>
              </p:cNvPr>
              <p:cNvSpPr/>
              <p:nvPr/>
            </p:nvSpPr>
            <p:spPr>
              <a:xfrm>
                <a:off x="3635703" y="1412027"/>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185" name="Freeform 626">
                <a:extLst>
                  <a:ext uri="{FF2B5EF4-FFF2-40B4-BE49-F238E27FC236}">
                    <a16:creationId xmlns:a16="http://schemas.microsoft.com/office/drawing/2014/main" id="{1F9CBD48-DEC1-EEF8-8774-D33BCEB66FB9}"/>
                  </a:ext>
                </a:extLst>
              </p:cNvPr>
              <p:cNvSpPr/>
              <p:nvPr/>
            </p:nvSpPr>
            <p:spPr>
              <a:xfrm>
                <a:off x="3658703" y="1389420"/>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186" name="Freeform 627">
                <a:extLst>
                  <a:ext uri="{FF2B5EF4-FFF2-40B4-BE49-F238E27FC236}">
                    <a16:creationId xmlns:a16="http://schemas.microsoft.com/office/drawing/2014/main" id="{B52013FB-C71B-7B1B-C2C8-1DF888DA1976}"/>
                  </a:ext>
                </a:extLst>
              </p:cNvPr>
              <p:cNvSpPr/>
              <p:nvPr/>
            </p:nvSpPr>
            <p:spPr>
              <a:xfrm>
                <a:off x="3635703" y="1412027"/>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187" name="Freeform 628">
                <a:extLst>
                  <a:ext uri="{FF2B5EF4-FFF2-40B4-BE49-F238E27FC236}">
                    <a16:creationId xmlns:a16="http://schemas.microsoft.com/office/drawing/2014/main" id="{196DD994-4848-E2F3-AD2E-ACF2FCCAE943}"/>
                  </a:ext>
                </a:extLst>
              </p:cNvPr>
              <p:cNvSpPr/>
              <p:nvPr/>
            </p:nvSpPr>
            <p:spPr>
              <a:xfrm>
                <a:off x="3658703" y="1389420"/>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188" name="Freeform 629">
                <a:extLst>
                  <a:ext uri="{FF2B5EF4-FFF2-40B4-BE49-F238E27FC236}">
                    <a16:creationId xmlns:a16="http://schemas.microsoft.com/office/drawing/2014/main" id="{B7407BAC-53B2-882C-B25B-80CB2DBC7BCD}"/>
                  </a:ext>
                </a:extLst>
              </p:cNvPr>
              <p:cNvSpPr/>
              <p:nvPr/>
            </p:nvSpPr>
            <p:spPr>
              <a:xfrm>
                <a:off x="3835587" y="1437935"/>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89" name="Freeform 630">
                <a:extLst>
                  <a:ext uri="{FF2B5EF4-FFF2-40B4-BE49-F238E27FC236}">
                    <a16:creationId xmlns:a16="http://schemas.microsoft.com/office/drawing/2014/main" id="{FFA60567-A69C-5915-0CCC-B04E2D07E447}"/>
                  </a:ext>
                </a:extLst>
              </p:cNvPr>
              <p:cNvSpPr/>
              <p:nvPr/>
            </p:nvSpPr>
            <p:spPr>
              <a:xfrm>
                <a:off x="3858714" y="141545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0" name="Freeform 631">
                <a:extLst>
                  <a:ext uri="{FF2B5EF4-FFF2-40B4-BE49-F238E27FC236}">
                    <a16:creationId xmlns:a16="http://schemas.microsoft.com/office/drawing/2014/main" id="{4CADCF23-9463-5C3C-B80A-472559DF336B}"/>
                  </a:ext>
                </a:extLst>
              </p:cNvPr>
              <p:cNvSpPr/>
              <p:nvPr/>
            </p:nvSpPr>
            <p:spPr>
              <a:xfrm>
                <a:off x="3935593" y="149038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91" name="Freeform 632">
                <a:extLst>
                  <a:ext uri="{FF2B5EF4-FFF2-40B4-BE49-F238E27FC236}">
                    <a16:creationId xmlns:a16="http://schemas.microsoft.com/office/drawing/2014/main" id="{51A3DEDD-DE97-8293-D4E1-2B88296D939C}"/>
                  </a:ext>
                </a:extLst>
              </p:cNvPr>
              <p:cNvSpPr/>
              <p:nvPr/>
            </p:nvSpPr>
            <p:spPr>
              <a:xfrm>
                <a:off x="3958720" y="146778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2" name="Freeform 633">
                <a:extLst>
                  <a:ext uri="{FF2B5EF4-FFF2-40B4-BE49-F238E27FC236}">
                    <a16:creationId xmlns:a16="http://schemas.microsoft.com/office/drawing/2014/main" id="{7C40EE8B-891C-CC72-DA22-CFDF56BCF322}"/>
                  </a:ext>
                </a:extLst>
              </p:cNvPr>
              <p:cNvSpPr/>
              <p:nvPr/>
            </p:nvSpPr>
            <p:spPr>
              <a:xfrm>
                <a:off x="3966852" y="149038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93" name="Freeform 634">
                <a:extLst>
                  <a:ext uri="{FF2B5EF4-FFF2-40B4-BE49-F238E27FC236}">
                    <a16:creationId xmlns:a16="http://schemas.microsoft.com/office/drawing/2014/main" id="{20E29C1E-0C87-39FE-3F0F-0AC622A1A195}"/>
                  </a:ext>
                </a:extLst>
              </p:cNvPr>
              <p:cNvSpPr/>
              <p:nvPr/>
            </p:nvSpPr>
            <p:spPr>
              <a:xfrm>
                <a:off x="3989979" y="146778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4" name="Freeform 635">
                <a:extLst>
                  <a:ext uri="{FF2B5EF4-FFF2-40B4-BE49-F238E27FC236}">
                    <a16:creationId xmlns:a16="http://schemas.microsoft.com/office/drawing/2014/main" id="{7D76B49C-983F-92FD-2312-CB81206E3613}"/>
                  </a:ext>
                </a:extLst>
              </p:cNvPr>
              <p:cNvSpPr/>
              <p:nvPr/>
            </p:nvSpPr>
            <p:spPr>
              <a:xfrm>
                <a:off x="3973206" y="149038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95" name="Freeform 636">
                <a:extLst>
                  <a:ext uri="{FF2B5EF4-FFF2-40B4-BE49-F238E27FC236}">
                    <a16:creationId xmlns:a16="http://schemas.microsoft.com/office/drawing/2014/main" id="{B0FF395B-EF15-8B43-9580-23298C86B2B5}"/>
                  </a:ext>
                </a:extLst>
              </p:cNvPr>
              <p:cNvSpPr/>
              <p:nvPr/>
            </p:nvSpPr>
            <p:spPr>
              <a:xfrm>
                <a:off x="3996333" y="146778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6" name="Freeform 637">
                <a:extLst>
                  <a:ext uri="{FF2B5EF4-FFF2-40B4-BE49-F238E27FC236}">
                    <a16:creationId xmlns:a16="http://schemas.microsoft.com/office/drawing/2014/main" id="{D17B5328-93D6-AF1F-37B7-DDA767DBB291}"/>
                  </a:ext>
                </a:extLst>
              </p:cNvPr>
              <p:cNvSpPr/>
              <p:nvPr/>
            </p:nvSpPr>
            <p:spPr>
              <a:xfrm>
                <a:off x="3991885" y="1517313"/>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197" name="Freeform 638">
                <a:extLst>
                  <a:ext uri="{FF2B5EF4-FFF2-40B4-BE49-F238E27FC236}">
                    <a16:creationId xmlns:a16="http://schemas.microsoft.com/office/drawing/2014/main" id="{196D65C2-D2FD-6263-7B32-DAB876EE4448}"/>
                  </a:ext>
                </a:extLst>
              </p:cNvPr>
              <p:cNvSpPr/>
              <p:nvPr/>
            </p:nvSpPr>
            <p:spPr>
              <a:xfrm>
                <a:off x="4015012" y="1494833"/>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8" name="Freeform 639">
                <a:extLst>
                  <a:ext uri="{FF2B5EF4-FFF2-40B4-BE49-F238E27FC236}">
                    <a16:creationId xmlns:a16="http://schemas.microsoft.com/office/drawing/2014/main" id="{C4F42460-6681-A73B-DF0B-9590C3CE4FF8}"/>
                  </a:ext>
                </a:extLst>
              </p:cNvPr>
              <p:cNvSpPr/>
              <p:nvPr/>
            </p:nvSpPr>
            <p:spPr>
              <a:xfrm>
                <a:off x="4079438" y="1517313"/>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199" name="Freeform 640">
                <a:extLst>
                  <a:ext uri="{FF2B5EF4-FFF2-40B4-BE49-F238E27FC236}">
                    <a16:creationId xmlns:a16="http://schemas.microsoft.com/office/drawing/2014/main" id="{42C5F6A5-23B0-6A1C-6756-C4F666B65045}"/>
                  </a:ext>
                </a:extLst>
              </p:cNvPr>
              <p:cNvSpPr/>
              <p:nvPr/>
            </p:nvSpPr>
            <p:spPr>
              <a:xfrm>
                <a:off x="4102438" y="1494833"/>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00" name="Freeform 641">
                <a:extLst>
                  <a:ext uri="{FF2B5EF4-FFF2-40B4-BE49-F238E27FC236}">
                    <a16:creationId xmlns:a16="http://schemas.microsoft.com/office/drawing/2014/main" id="{19DDD8A3-6C50-65AB-66EF-A1280850E82D}"/>
                  </a:ext>
                </a:extLst>
              </p:cNvPr>
              <p:cNvSpPr/>
              <p:nvPr/>
            </p:nvSpPr>
            <p:spPr>
              <a:xfrm>
                <a:off x="4160764" y="154500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01" name="Freeform 642">
                <a:extLst>
                  <a:ext uri="{FF2B5EF4-FFF2-40B4-BE49-F238E27FC236}">
                    <a16:creationId xmlns:a16="http://schemas.microsoft.com/office/drawing/2014/main" id="{1305973E-25E9-80D3-1611-000EE3F99FAC}"/>
                  </a:ext>
                </a:extLst>
              </p:cNvPr>
              <p:cNvSpPr/>
              <p:nvPr/>
            </p:nvSpPr>
            <p:spPr>
              <a:xfrm>
                <a:off x="4183891"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02" name="Freeform 643">
                <a:extLst>
                  <a:ext uri="{FF2B5EF4-FFF2-40B4-BE49-F238E27FC236}">
                    <a16:creationId xmlns:a16="http://schemas.microsoft.com/office/drawing/2014/main" id="{390431F4-9AC1-3F9E-87BC-B393A44E6F6E}"/>
                  </a:ext>
                </a:extLst>
              </p:cNvPr>
              <p:cNvSpPr/>
              <p:nvPr/>
            </p:nvSpPr>
            <p:spPr>
              <a:xfrm>
                <a:off x="4173217" y="154500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03" name="Freeform 644">
                <a:extLst>
                  <a:ext uri="{FF2B5EF4-FFF2-40B4-BE49-F238E27FC236}">
                    <a16:creationId xmlns:a16="http://schemas.microsoft.com/office/drawing/2014/main" id="{923A5C8E-5384-C6D6-F753-8C5DB7AD2284}"/>
                  </a:ext>
                </a:extLst>
              </p:cNvPr>
              <p:cNvSpPr/>
              <p:nvPr/>
            </p:nvSpPr>
            <p:spPr>
              <a:xfrm>
                <a:off x="4196344"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04" name="Freeform 645">
                <a:extLst>
                  <a:ext uri="{FF2B5EF4-FFF2-40B4-BE49-F238E27FC236}">
                    <a16:creationId xmlns:a16="http://schemas.microsoft.com/office/drawing/2014/main" id="{ED90B433-4BB4-69A5-F9D8-8821DABC9C4B}"/>
                  </a:ext>
                </a:extLst>
              </p:cNvPr>
              <p:cNvSpPr/>
              <p:nvPr/>
            </p:nvSpPr>
            <p:spPr>
              <a:xfrm>
                <a:off x="4198123" y="154500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05" name="Freeform 646">
                <a:extLst>
                  <a:ext uri="{FF2B5EF4-FFF2-40B4-BE49-F238E27FC236}">
                    <a16:creationId xmlns:a16="http://schemas.microsoft.com/office/drawing/2014/main" id="{8166592F-DB37-A6CB-D8BD-2058843B5179}"/>
                  </a:ext>
                </a:extLst>
              </p:cNvPr>
              <p:cNvSpPr/>
              <p:nvPr/>
            </p:nvSpPr>
            <p:spPr>
              <a:xfrm>
                <a:off x="4221250"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06" name="Freeform 647">
                <a:extLst>
                  <a:ext uri="{FF2B5EF4-FFF2-40B4-BE49-F238E27FC236}">
                    <a16:creationId xmlns:a16="http://schemas.microsoft.com/office/drawing/2014/main" id="{9FB783F0-0E46-4B36-7FE4-F327E22F02F5}"/>
                  </a:ext>
                </a:extLst>
              </p:cNvPr>
              <p:cNvSpPr/>
              <p:nvPr/>
            </p:nvSpPr>
            <p:spPr>
              <a:xfrm>
                <a:off x="4204476" y="154500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07" name="Freeform 648">
                <a:extLst>
                  <a:ext uri="{FF2B5EF4-FFF2-40B4-BE49-F238E27FC236}">
                    <a16:creationId xmlns:a16="http://schemas.microsoft.com/office/drawing/2014/main" id="{11A93123-2D89-4917-F92D-6D3486F8F3D0}"/>
                  </a:ext>
                </a:extLst>
              </p:cNvPr>
              <p:cNvSpPr/>
              <p:nvPr/>
            </p:nvSpPr>
            <p:spPr>
              <a:xfrm>
                <a:off x="4227603"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08" name="Freeform 649">
                <a:extLst>
                  <a:ext uri="{FF2B5EF4-FFF2-40B4-BE49-F238E27FC236}">
                    <a16:creationId xmlns:a16="http://schemas.microsoft.com/office/drawing/2014/main" id="{470F00E1-F57E-6F16-49B8-5B7B688CCCD7}"/>
                  </a:ext>
                </a:extLst>
              </p:cNvPr>
              <p:cNvSpPr/>
              <p:nvPr/>
            </p:nvSpPr>
            <p:spPr>
              <a:xfrm>
                <a:off x="4266995" y="154500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09" name="Freeform 650">
                <a:extLst>
                  <a:ext uri="{FF2B5EF4-FFF2-40B4-BE49-F238E27FC236}">
                    <a16:creationId xmlns:a16="http://schemas.microsoft.com/office/drawing/2014/main" id="{63D54D38-B83D-FF4A-6335-A8F1A4BCEC17}"/>
                  </a:ext>
                </a:extLst>
              </p:cNvPr>
              <p:cNvSpPr/>
              <p:nvPr/>
            </p:nvSpPr>
            <p:spPr>
              <a:xfrm>
                <a:off x="4290123"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10" name="Freeform 651">
                <a:extLst>
                  <a:ext uri="{FF2B5EF4-FFF2-40B4-BE49-F238E27FC236}">
                    <a16:creationId xmlns:a16="http://schemas.microsoft.com/office/drawing/2014/main" id="{523467B4-AF19-5F63-3AF4-530FF0EB1C5B}"/>
                  </a:ext>
                </a:extLst>
              </p:cNvPr>
              <p:cNvSpPr/>
              <p:nvPr/>
            </p:nvSpPr>
            <p:spPr>
              <a:xfrm>
                <a:off x="4279576" y="154500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11" name="Freeform 652">
                <a:extLst>
                  <a:ext uri="{FF2B5EF4-FFF2-40B4-BE49-F238E27FC236}">
                    <a16:creationId xmlns:a16="http://schemas.microsoft.com/office/drawing/2014/main" id="{CC46870A-D45C-53AE-8036-7BC438945D78}"/>
                  </a:ext>
                </a:extLst>
              </p:cNvPr>
              <p:cNvSpPr/>
              <p:nvPr/>
            </p:nvSpPr>
            <p:spPr>
              <a:xfrm>
                <a:off x="4302576"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12" name="Freeform 653">
                <a:extLst>
                  <a:ext uri="{FF2B5EF4-FFF2-40B4-BE49-F238E27FC236}">
                    <a16:creationId xmlns:a16="http://schemas.microsoft.com/office/drawing/2014/main" id="{60AE6EDE-A05D-688B-EA41-F430EEF77A55}"/>
                  </a:ext>
                </a:extLst>
              </p:cNvPr>
              <p:cNvSpPr/>
              <p:nvPr/>
            </p:nvSpPr>
            <p:spPr>
              <a:xfrm>
                <a:off x="4279576" y="154500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13" name="Freeform 654">
                <a:extLst>
                  <a:ext uri="{FF2B5EF4-FFF2-40B4-BE49-F238E27FC236}">
                    <a16:creationId xmlns:a16="http://schemas.microsoft.com/office/drawing/2014/main" id="{41E8F9F1-6137-9FB3-57C2-0310DD090669}"/>
                  </a:ext>
                </a:extLst>
              </p:cNvPr>
              <p:cNvSpPr/>
              <p:nvPr/>
            </p:nvSpPr>
            <p:spPr>
              <a:xfrm>
                <a:off x="4302576"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14" name="Freeform 655">
                <a:extLst>
                  <a:ext uri="{FF2B5EF4-FFF2-40B4-BE49-F238E27FC236}">
                    <a16:creationId xmlns:a16="http://schemas.microsoft.com/office/drawing/2014/main" id="{0029DFC1-67B5-BFB7-368E-021E38A47F25}"/>
                  </a:ext>
                </a:extLst>
              </p:cNvPr>
              <p:cNvSpPr/>
              <p:nvPr/>
            </p:nvSpPr>
            <p:spPr>
              <a:xfrm>
                <a:off x="4292029" y="154500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15" name="Freeform 656">
                <a:extLst>
                  <a:ext uri="{FF2B5EF4-FFF2-40B4-BE49-F238E27FC236}">
                    <a16:creationId xmlns:a16="http://schemas.microsoft.com/office/drawing/2014/main" id="{BA2C91FE-D55B-5409-071C-B0EAB31824B3}"/>
                  </a:ext>
                </a:extLst>
              </p:cNvPr>
              <p:cNvSpPr/>
              <p:nvPr/>
            </p:nvSpPr>
            <p:spPr>
              <a:xfrm>
                <a:off x="4315156" y="1522393"/>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16" name="Freeform 657">
                <a:extLst>
                  <a:ext uri="{FF2B5EF4-FFF2-40B4-BE49-F238E27FC236}">
                    <a16:creationId xmlns:a16="http://schemas.microsoft.com/office/drawing/2014/main" id="{90B07E72-14F6-68BD-63B2-6DC1EEAF5060}"/>
                  </a:ext>
                </a:extLst>
              </p:cNvPr>
              <p:cNvSpPr/>
              <p:nvPr/>
            </p:nvSpPr>
            <p:spPr>
              <a:xfrm>
                <a:off x="4335741" y="157522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17" name="Freeform 658">
                <a:extLst>
                  <a:ext uri="{FF2B5EF4-FFF2-40B4-BE49-F238E27FC236}">
                    <a16:creationId xmlns:a16="http://schemas.microsoft.com/office/drawing/2014/main" id="{4FE8D1B2-848C-B58D-89CD-1E5EC0093C20}"/>
                  </a:ext>
                </a:extLst>
              </p:cNvPr>
              <p:cNvSpPr/>
              <p:nvPr/>
            </p:nvSpPr>
            <p:spPr>
              <a:xfrm>
                <a:off x="4358868"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18" name="Freeform 659">
                <a:extLst>
                  <a:ext uri="{FF2B5EF4-FFF2-40B4-BE49-F238E27FC236}">
                    <a16:creationId xmlns:a16="http://schemas.microsoft.com/office/drawing/2014/main" id="{A5041B0F-1A03-3AA7-82A9-A78871A01E20}"/>
                  </a:ext>
                </a:extLst>
              </p:cNvPr>
              <p:cNvSpPr/>
              <p:nvPr/>
            </p:nvSpPr>
            <p:spPr>
              <a:xfrm>
                <a:off x="4398261" y="157522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19" name="Freeform 660">
                <a:extLst>
                  <a:ext uri="{FF2B5EF4-FFF2-40B4-BE49-F238E27FC236}">
                    <a16:creationId xmlns:a16="http://schemas.microsoft.com/office/drawing/2014/main" id="{158BCF40-2D5D-5FF0-8583-DF404B1D2B0C}"/>
                  </a:ext>
                </a:extLst>
              </p:cNvPr>
              <p:cNvSpPr/>
              <p:nvPr/>
            </p:nvSpPr>
            <p:spPr>
              <a:xfrm>
                <a:off x="4421388"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0" name="Freeform 661">
                <a:extLst>
                  <a:ext uri="{FF2B5EF4-FFF2-40B4-BE49-F238E27FC236}">
                    <a16:creationId xmlns:a16="http://schemas.microsoft.com/office/drawing/2014/main" id="{1DF068EF-DD72-A9C2-9D8C-590B0942D6AC}"/>
                  </a:ext>
                </a:extLst>
              </p:cNvPr>
              <p:cNvSpPr/>
              <p:nvPr/>
            </p:nvSpPr>
            <p:spPr>
              <a:xfrm>
                <a:off x="4454553" y="157522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21" name="Freeform 662">
                <a:extLst>
                  <a:ext uri="{FF2B5EF4-FFF2-40B4-BE49-F238E27FC236}">
                    <a16:creationId xmlns:a16="http://schemas.microsoft.com/office/drawing/2014/main" id="{518E3EF1-80FD-93E4-CE92-0EE45FAD85FF}"/>
                  </a:ext>
                </a:extLst>
              </p:cNvPr>
              <p:cNvSpPr/>
              <p:nvPr/>
            </p:nvSpPr>
            <p:spPr>
              <a:xfrm>
                <a:off x="4477680"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2" name="Freeform 663">
                <a:extLst>
                  <a:ext uri="{FF2B5EF4-FFF2-40B4-BE49-F238E27FC236}">
                    <a16:creationId xmlns:a16="http://schemas.microsoft.com/office/drawing/2014/main" id="{6B08C002-AB07-D7A0-71F2-060D4A1C9B5A}"/>
                  </a:ext>
                </a:extLst>
              </p:cNvPr>
              <p:cNvSpPr/>
              <p:nvPr/>
            </p:nvSpPr>
            <p:spPr>
              <a:xfrm>
                <a:off x="4473360" y="157522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23" name="Freeform 664">
                <a:extLst>
                  <a:ext uri="{FF2B5EF4-FFF2-40B4-BE49-F238E27FC236}">
                    <a16:creationId xmlns:a16="http://schemas.microsoft.com/office/drawing/2014/main" id="{BC972B65-3159-45E9-C7BE-DA3B9AAB4CEE}"/>
                  </a:ext>
                </a:extLst>
              </p:cNvPr>
              <p:cNvSpPr/>
              <p:nvPr/>
            </p:nvSpPr>
            <p:spPr>
              <a:xfrm>
                <a:off x="4496487"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4" name="Freeform 665">
                <a:extLst>
                  <a:ext uri="{FF2B5EF4-FFF2-40B4-BE49-F238E27FC236}">
                    <a16:creationId xmlns:a16="http://schemas.microsoft.com/office/drawing/2014/main" id="{8245B81F-A8C4-2B22-5623-9DF29A00C6D4}"/>
                  </a:ext>
                </a:extLst>
              </p:cNvPr>
              <p:cNvSpPr/>
              <p:nvPr/>
            </p:nvSpPr>
            <p:spPr>
              <a:xfrm>
                <a:off x="4585818" y="157522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25" name="Freeform 666">
                <a:extLst>
                  <a:ext uri="{FF2B5EF4-FFF2-40B4-BE49-F238E27FC236}">
                    <a16:creationId xmlns:a16="http://schemas.microsoft.com/office/drawing/2014/main" id="{E7D38639-5B58-08DA-E0D7-EBA3BB43A376}"/>
                  </a:ext>
                </a:extLst>
              </p:cNvPr>
              <p:cNvSpPr/>
              <p:nvPr/>
            </p:nvSpPr>
            <p:spPr>
              <a:xfrm>
                <a:off x="4608945"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6" name="Freeform 667">
                <a:extLst>
                  <a:ext uri="{FF2B5EF4-FFF2-40B4-BE49-F238E27FC236}">
                    <a16:creationId xmlns:a16="http://schemas.microsoft.com/office/drawing/2014/main" id="{39B18628-B67A-8979-7737-EA6E80C69CD9}"/>
                  </a:ext>
                </a:extLst>
              </p:cNvPr>
              <p:cNvSpPr/>
              <p:nvPr/>
            </p:nvSpPr>
            <p:spPr>
              <a:xfrm>
                <a:off x="4623304" y="1575226"/>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27" name="Freeform 668">
                <a:extLst>
                  <a:ext uri="{FF2B5EF4-FFF2-40B4-BE49-F238E27FC236}">
                    <a16:creationId xmlns:a16="http://schemas.microsoft.com/office/drawing/2014/main" id="{8ABCE8D7-1961-3A3A-E0DF-DDFDEC6F18FC}"/>
                  </a:ext>
                </a:extLst>
              </p:cNvPr>
              <p:cNvSpPr/>
              <p:nvPr/>
            </p:nvSpPr>
            <p:spPr>
              <a:xfrm>
                <a:off x="4646304"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8" name="Freeform 669">
                <a:extLst>
                  <a:ext uri="{FF2B5EF4-FFF2-40B4-BE49-F238E27FC236}">
                    <a16:creationId xmlns:a16="http://schemas.microsoft.com/office/drawing/2014/main" id="{07A481FF-101A-128B-DF47-07C7EA32A306}"/>
                  </a:ext>
                </a:extLst>
              </p:cNvPr>
              <p:cNvSpPr/>
              <p:nvPr/>
            </p:nvSpPr>
            <p:spPr>
              <a:xfrm>
                <a:off x="4635758" y="157522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29" name="Freeform 670">
                <a:extLst>
                  <a:ext uri="{FF2B5EF4-FFF2-40B4-BE49-F238E27FC236}">
                    <a16:creationId xmlns:a16="http://schemas.microsoft.com/office/drawing/2014/main" id="{6E13BEB1-15BF-DBA2-3561-176F83DD3BA9}"/>
                  </a:ext>
                </a:extLst>
              </p:cNvPr>
              <p:cNvSpPr/>
              <p:nvPr/>
            </p:nvSpPr>
            <p:spPr>
              <a:xfrm>
                <a:off x="4658885"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0" name="Freeform 671">
                <a:extLst>
                  <a:ext uri="{FF2B5EF4-FFF2-40B4-BE49-F238E27FC236}">
                    <a16:creationId xmlns:a16="http://schemas.microsoft.com/office/drawing/2014/main" id="{6D167837-3EC6-9727-690B-65304DBD4C3A}"/>
                  </a:ext>
                </a:extLst>
              </p:cNvPr>
              <p:cNvSpPr/>
              <p:nvPr/>
            </p:nvSpPr>
            <p:spPr>
              <a:xfrm>
                <a:off x="4685824" y="157522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31" name="Freeform 672">
                <a:extLst>
                  <a:ext uri="{FF2B5EF4-FFF2-40B4-BE49-F238E27FC236}">
                    <a16:creationId xmlns:a16="http://schemas.microsoft.com/office/drawing/2014/main" id="{790FCDCB-8526-7326-6535-28316E8E0523}"/>
                  </a:ext>
                </a:extLst>
              </p:cNvPr>
              <p:cNvSpPr/>
              <p:nvPr/>
            </p:nvSpPr>
            <p:spPr>
              <a:xfrm>
                <a:off x="4708951" y="155274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2" name="Freeform 673">
                <a:extLst>
                  <a:ext uri="{FF2B5EF4-FFF2-40B4-BE49-F238E27FC236}">
                    <a16:creationId xmlns:a16="http://schemas.microsoft.com/office/drawing/2014/main" id="{4EDFDF69-59E0-8BEE-9509-7A823A97D22E}"/>
                  </a:ext>
                </a:extLst>
              </p:cNvPr>
              <p:cNvSpPr/>
              <p:nvPr/>
            </p:nvSpPr>
            <p:spPr>
              <a:xfrm>
                <a:off x="4779603" y="1608755"/>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33" name="Freeform 674">
                <a:extLst>
                  <a:ext uri="{FF2B5EF4-FFF2-40B4-BE49-F238E27FC236}">
                    <a16:creationId xmlns:a16="http://schemas.microsoft.com/office/drawing/2014/main" id="{297CF4ED-1605-94A1-D947-7220C08FED22}"/>
                  </a:ext>
                </a:extLst>
              </p:cNvPr>
              <p:cNvSpPr/>
              <p:nvPr/>
            </p:nvSpPr>
            <p:spPr>
              <a:xfrm>
                <a:off x="4802730" y="15862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4" name="Freeform 675">
                <a:extLst>
                  <a:ext uri="{FF2B5EF4-FFF2-40B4-BE49-F238E27FC236}">
                    <a16:creationId xmlns:a16="http://schemas.microsoft.com/office/drawing/2014/main" id="{881C3830-9277-FE2A-A0BB-A8CEF68AD7A0}"/>
                  </a:ext>
                </a:extLst>
              </p:cNvPr>
              <p:cNvSpPr/>
              <p:nvPr/>
            </p:nvSpPr>
            <p:spPr>
              <a:xfrm>
                <a:off x="4779603" y="1608755"/>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35" name="Freeform 676">
                <a:extLst>
                  <a:ext uri="{FF2B5EF4-FFF2-40B4-BE49-F238E27FC236}">
                    <a16:creationId xmlns:a16="http://schemas.microsoft.com/office/drawing/2014/main" id="{37EF316A-7EAB-7367-8A61-684181E4EFDB}"/>
                  </a:ext>
                </a:extLst>
              </p:cNvPr>
              <p:cNvSpPr/>
              <p:nvPr/>
            </p:nvSpPr>
            <p:spPr>
              <a:xfrm>
                <a:off x="4802730" y="15862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6" name="Freeform 677">
                <a:extLst>
                  <a:ext uri="{FF2B5EF4-FFF2-40B4-BE49-F238E27FC236}">
                    <a16:creationId xmlns:a16="http://schemas.microsoft.com/office/drawing/2014/main" id="{6A46982A-1E84-CCE8-EEB7-F6CA67507144}"/>
                  </a:ext>
                </a:extLst>
              </p:cNvPr>
              <p:cNvSpPr/>
              <p:nvPr/>
            </p:nvSpPr>
            <p:spPr>
              <a:xfrm>
                <a:off x="4817089" y="1608755"/>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37" name="Freeform 678">
                <a:extLst>
                  <a:ext uri="{FF2B5EF4-FFF2-40B4-BE49-F238E27FC236}">
                    <a16:creationId xmlns:a16="http://schemas.microsoft.com/office/drawing/2014/main" id="{292BDF4C-1349-2F84-00ED-4D22095F7240}"/>
                  </a:ext>
                </a:extLst>
              </p:cNvPr>
              <p:cNvSpPr/>
              <p:nvPr/>
            </p:nvSpPr>
            <p:spPr>
              <a:xfrm>
                <a:off x="4840216" y="15862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8" name="Freeform 679">
                <a:extLst>
                  <a:ext uri="{FF2B5EF4-FFF2-40B4-BE49-F238E27FC236}">
                    <a16:creationId xmlns:a16="http://schemas.microsoft.com/office/drawing/2014/main" id="{C415341B-08E1-042E-9B6C-61BCBD18E0D9}"/>
                  </a:ext>
                </a:extLst>
              </p:cNvPr>
              <p:cNvSpPr/>
              <p:nvPr/>
            </p:nvSpPr>
            <p:spPr>
              <a:xfrm>
                <a:off x="4954707" y="1678735"/>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39" name="Freeform 680">
                <a:extLst>
                  <a:ext uri="{FF2B5EF4-FFF2-40B4-BE49-F238E27FC236}">
                    <a16:creationId xmlns:a16="http://schemas.microsoft.com/office/drawing/2014/main" id="{BD89BD42-4CEE-D234-60EE-95E14AC1D0C3}"/>
                  </a:ext>
                </a:extLst>
              </p:cNvPr>
              <p:cNvSpPr/>
              <p:nvPr/>
            </p:nvSpPr>
            <p:spPr>
              <a:xfrm>
                <a:off x="4977707" y="165612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0" name="Freeform 681">
                <a:extLst>
                  <a:ext uri="{FF2B5EF4-FFF2-40B4-BE49-F238E27FC236}">
                    <a16:creationId xmlns:a16="http://schemas.microsoft.com/office/drawing/2014/main" id="{8F97A727-4229-FBA1-7AA2-BB7A45FE891A}"/>
                  </a:ext>
                </a:extLst>
              </p:cNvPr>
              <p:cNvSpPr/>
              <p:nvPr/>
            </p:nvSpPr>
            <p:spPr>
              <a:xfrm>
                <a:off x="4998420"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41" name="Freeform 682">
                <a:extLst>
                  <a:ext uri="{FF2B5EF4-FFF2-40B4-BE49-F238E27FC236}">
                    <a16:creationId xmlns:a16="http://schemas.microsoft.com/office/drawing/2014/main" id="{9401815A-DAEE-80DB-4A38-42FAE55D2B4C}"/>
                  </a:ext>
                </a:extLst>
              </p:cNvPr>
              <p:cNvSpPr/>
              <p:nvPr/>
            </p:nvSpPr>
            <p:spPr>
              <a:xfrm>
                <a:off x="5021547"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2" name="Freeform 683">
                <a:extLst>
                  <a:ext uri="{FF2B5EF4-FFF2-40B4-BE49-F238E27FC236}">
                    <a16:creationId xmlns:a16="http://schemas.microsoft.com/office/drawing/2014/main" id="{D38FA83B-EE5D-480A-4C07-538987F059D7}"/>
                  </a:ext>
                </a:extLst>
              </p:cNvPr>
              <p:cNvSpPr/>
              <p:nvPr/>
            </p:nvSpPr>
            <p:spPr>
              <a:xfrm>
                <a:off x="5035906"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43" name="Freeform 684">
                <a:extLst>
                  <a:ext uri="{FF2B5EF4-FFF2-40B4-BE49-F238E27FC236}">
                    <a16:creationId xmlns:a16="http://schemas.microsoft.com/office/drawing/2014/main" id="{986CA2F1-0DBC-5E8A-38DE-FB338EA343DA}"/>
                  </a:ext>
                </a:extLst>
              </p:cNvPr>
              <p:cNvSpPr/>
              <p:nvPr/>
            </p:nvSpPr>
            <p:spPr>
              <a:xfrm>
                <a:off x="505890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4" name="Freeform 685">
                <a:extLst>
                  <a:ext uri="{FF2B5EF4-FFF2-40B4-BE49-F238E27FC236}">
                    <a16:creationId xmlns:a16="http://schemas.microsoft.com/office/drawing/2014/main" id="{32206D68-9171-7C61-2BBF-EBBABF7EE9B1}"/>
                  </a:ext>
                </a:extLst>
              </p:cNvPr>
              <p:cNvSpPr/>
              <p:nvPr/>
            </p:nvSpPr>
            <p:spPr>
              <a:xfrm>
                <a:off x="5035906"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45" name="Freeform 686">
                <a:extLst>
                  <a:ext uri="{FF2B5EF4-FFF2-40B4-BE49-F238E27FC236}">
                    <a16:creationId xmlns:a16="http://schemas.microsoft.com/office/drawing/2014/main" id="{DDC7A37A-2E4A-347C-9346-15F30D40FAE0}"/>
                  </a:ext>
                </a:extLst>
              </p:cNvPr>
              <p:cNvSpPr/>
              <p:nvPr/>
            </p:nvSpPr>
            <p:spPr>
              <a:xfrm>
                <a:off x="505890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6" name="Freeform 687">
                <a:extLst>
                  <a:ext uri="{FF2B5EF4-FFF2-40B4-BE49-F238E27FC236}">
                    <a16:creationId xmlns:a16="http://schemas.microsoft.com/office/drawing/2014/main" id="{5B11602A-030C-E4D5-5E29-17D1874C4F57}"/>
                  </a:ext>
                </a:extLst>
              </p:cNvPr>
              <p:cNvSpPr/>
              <p:nvPr/>
            </p:nvSpPr>
            <p:spPr>
              <a:xfrm>
                <a:off x="5035906"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47" name="Freeform 688">
                <a:extLst>
                  <a:ext uri="{FF2B5EF4-FFF2-40B4-BE49-F238E27FC236}">
                    <a16:creationId xmlns:a16="http://schemas.microsoft.com/office/drawing/2014/main" id="{C1249E1A-E61D-8216-D2CE-9BB25B8EBA3A}"/>
                  </a:ext>
                </a:extLst>
              </p:cNvPr>
              <p:cNvSpPr/>
              <p:nvPr/>
            </p:nvSpPr>
            <p:spPr>
              <a:xfrm>
                <a:off x="505890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8" name="Freeform 689">
                <a:extLst>
                  <a:ext uri="{FF2B5EF4-FFF2-40B4-BE49-F238E27FC236}">
                    <a16:creationId xmlns:a16="http://schemas.microsoft.com/office/drawing/2014/main" id="{CEFD9A2B-D3CB-9DB3-7105-58CE81213F73}"/>
                  </a:ext>
                </a:extLst>
              </p:cNvPr>
              <p:cNvSpPr/>
              <p:nvPr/>
            </p:nvSpPr>
            <p:spPr>
              <a:xfrm>
                <a:off x="5042133"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49" name="Freeform 690">
                <a:extLst>
                  <a:ext uri="{FF2B5EF4-FFF2-40B4-BE49-F238E27FC236}">
                    <a16:creationId xmlns:a16="http://schemas.microsoft.com/office/drawing/2014/main" id="{B963803E-3F81-3544-5E96-FC507DC2EA3A}"/>
                  </a:ext>
                </a:extLst>
              </p:cNvPr>
              <p:cNvSpPr/>
              <p:nvPr/>
            </p:nvSpPr>
            <p:spPr>
              <a:xfrm>
                <a:off x="5065260"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0" name="Freeform 691">
                <a:extLst>
                  <a:ext uri="{FF2B5EF4-FFF2-40B4-BE49-F238E27FC236}">
                    <a16:creationId xmlns:a16="http://schemas.microsoft.com/office/drawing/2014/main" id="{4C55F0E4-4518-C0B5-2FAD-0230A0D46795}"/>
                  </a:ext>
                </a:extLst>
              </p:cNvPr>
              <p:cNvSpPr/>
              <p:nvPr/>
            </p:nvSpPr>
            <p:spPr>
              <a:xfrm>
                <a:off x="5073392"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51" name="Freeform 692">
                <a:extLst>
                  <a:ext uri="{FF2B5EF4-FFF2-40B4-BE49-F238E27FC236}">
                    <a16:creationId xmlns:a16="http://schemas.microsoft.com/office/drawing/2014/main" id="{BAE0A5B2-61F3-BD5A-FBD8-EF2166469299}"/>
                  </a:ext>
                </a:extLst>
              </p:cNvPr>
              <p:cNvSpPr/>
              <p:nvPr/>
            </p:nvSpPr>
            <p:spPr>
              <a:xfrm>
                <a:off x="5096519"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2" name="Freeform 693">
                <a:extLst>
                  <a:ext uri="{FF2B5EF4-FFF2-40B4-BE49-F238E27FC236}">
                    <a16:creationId xmlns:a16="http://schemas.microsoft.com/office/drawing/2014/main" id="{6D149247-C7D7-6A04-0998-01AD159EB9DD}"/>
                  </a:ext>
                </a:extLst>
              </p:cNvPr>
              <p:cNvSpPr/>
              <p:nvPr/>
            </p:nvSpPr>
            <p:spPr>
              <a:xfrm>
                <a:off x="516717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53" name="Freeform 694">
                <a:extLst>
                  <a:ext uri="{FF2B5EF4-FFF2-40B4-BE49-F238E27FC236}">
                    <a16:creationId xmlns:a16="http://schemas.microsoft.com/office/drawing/2014/main" id="{EE0FC0BF-A905-66F7-BC33-52D639FF3AA2}"/>
                  </a:ext>
                </a:extLst>
              </p:cNvPr>
              <p:cNvSpPr/>
              <p:nvPr/>
            </p:nvSpPr>
            <p:spPr>
              <a:xfrm>
                <a:off x="5190298"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4" name="Freeform 695">
                <a:extLst>
                  <a:ext uri="{FF2B5EF4-FFF2-40B4-BE49-F238E27FC236}">
                    <a16:creationId xmlns:a16="http://schemas.microsoft.com/office/drawing/2014/main" id="{C47A602F-9C33-6BA0-52D4-728BA6FB891B}"/>
                  </a:ext>
                </a:extLst>
              </p:cNvPr>
              <p:cNvSpPr/>
              <p:nvPr/>
            </p:nvSpPr>
            <p:spPr>
              <a:xfrm>
                <a:off x="5210884"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55" name="Freeform 696">
                <a:extLst>
                  <a:ext uri="{FF2B5EF4-FFF2-40B4-BE49-F238E27FC236}">
                    <a16:creationId xmlns:a16="http://schemas.microsoft.com/office/drawing/2014/main" id="{1134334B-713B-D858-FC47-FF54A7A91549}"/>
                  </a:ext>
                </a:extLst>
              </p:cNvPr>
              <p:cNvSpPr/>
              <p:nvPr/>
            </p:nvSpPr>
            <p:spPr>
              <a:xfrm>
                <a:off x="523401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6" name="Freeform 697">
                <a:extLst>
                  <a:ext uri="{FF2B5EF4-FFF2-40B4-BE49-F238E27FC236}">
                    <a16:creationId xmlns:a16="http://schemas.microsoft.com/office/drawing/2014/main" id="{5B669695-B944-C27C-A1D1-EBD7F9C84484}"/>
                  </a:ext>
                </a:extLst>
              </p:cNvPr>
              <p:cNvSpPr/>
              <p:nvPr/>
            </p:nvSpPr>
            <p:spPr>
              <a:xfrm>
                <a:off x="5210884"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57" name="Freeform 698">
                <a:extLst>
                  <a:ext uri="{FF2B5EF4-FFF2-40B4-BE49-F238E27FC236}">
                    <a16:creationId xmlns:a16="http://schemas.microsoft.com/office/drawing/2014/main" id="{217C9E77-1D5E-24A5-FAB2-918835E73AAE}"/>
                  </a:ext>
                </a:extLst>
              </p:cNvPr>
              <p:cNvSpPr/>
              <p:nvPr/>
            </p:nvSpPr>
            <p:spPr>
              <a:xfrm>
                <a:off x="523401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8" name="Freeform 699">
                <a:extLst>
                  <a:ext uri="{FF2B5EF4-FFF2-40B4-BE49-F238E27FC236}">
                    <a16:creationId xmlns:a16="http://schemas.microsoft.com/office/drawing/2014/main" id="{BB049967-BFB7-3C07-E8E8-290454262FCD}"/>
                  </a:ext>
                </a:extLst>
              </p:cNvPr>
              <p:cNvSpPr/>
              <p:nvPr/>
            </p:nvSpPr>
            <p:spPr>
              <a:xfrm>
                <a:off x="5323342"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59" name="Freeform 700">
                <a:extLst>
                  <a:ext uri="{FF2B5EF4-FFF2-40B4-BE49-F238E27FC236}">
                    <a16:creationId xmlns:a16="http://schemas.microsoft.com/office/drawing/2014/main" id="{AE91EEBF-C716-356B-FE3A-C334D8B95BDE}"/>
                  </a:ext>
                </a:extLst>
              </p:cNvPr>
              <p:cNvSpPr/>
              <p:nvPr/>
            </p:nvSpPr>
            <p:spPr>
              <a:xfrm>
                <a:off x="5346469"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0" name="Freeform 701">
                <a:extLst>
                  <a:ext uri="{FF2B5EF4-FFF2-40B4-BE49-F238E27FC236}">
                    <a16:creationId xmlns:a16="http://schemas.microsoft.com/office/drawing/2014/main" id="{019FE63E-B866-64C8-EBC0-C5E52E698FEC}"/>
                  </a:ext>
                </a:extLst>
              </p:cNvPr>
              <p:cNvSpPr/>
              <p:nvPr/>
            </p:nvSpPr>
            <p:spPr>
              <a:xfrm>
                <a:off x="5336050"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61" name="Freeform 702">
                <a:extLst>
                  <a:ext uri="{FF2B5EF4-FFF2-40B4-BE49-F238E27FC236}">
                    <a16:creationId xmlns:a16="http://schemas.microsoft.com/office/drawing/2014/main" id="{C3C915E8-723F-B9DC-01AF-B8DCC7268854}"/>
                  </a:ext>
                </a:extLst>
              </p:cNvPr>
              <p:cNvSpPr/>
              <p:nvPr/>
            </p:nvSpPr>
            <p:spPr>
              <a:xfrm>
                <a:off x="5359050"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2" name="Freeform 703">
                <a:extLst>
                  <a:ext uri="{FF2B5EF4-FFF2-40B4-BE49-F238E27FC236}">
                    <a16:creationId xmlns:a16="http://schemas.microsoft.com/office/drawing/2014/main" id="{FF4DBBAA-9DA1-EAB3-AB27-637CFDC029B5}"/>
                  </a:ext>
                </a:extLst>
              </p:cNvPr>
              <p:cNvSpPr/>
              <p:nvPr/>
            </p:nvSpPr>
            <p:spPr>
              <a:xfrm>
                <a:off x="5342149"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63" name="Freeform 704">
                <a:extLst>
                  <a:ext uri="{FF2B5EF4-FFF2-40B4-BE49-F238E27FC236}">
                    <a16:creationId xmlns:a16="http://schemas.microsoft.com/office/drawing/2014/main" id="{10C4B5BB-D339-4A2F-E84A-46480C4FED1A}"/>
                  </a:ext>
                </a:extLst>
              </p:cNvPr>
              <p:cNvSpPr/>
              <p:nvPr/>
            </p:nvSpPr>
            <p:spPr>
              <a:xfrm>
                <a:off x="536527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4" name="Freeform 705">
                <a:extLst>
                  <a:ext uri="{FF2B5EF4-FFF2-40B4-BE49-F238E27FC236}">
                    <a16:creationId xmlns:a16="http://schemas.microsoft.com/office/drawing/2014/main" id="{B3D680FE-5720-AAC9-5160-ACF5077110B5}"/>
                  </a:ext>
                </a:extLst>
              </p:cNvPr>
              <p:cNvSpPr/>
              <p:nvPr/>
            </p:nvSpPr>
            <p:spPr>
              <a:xfrm>
                <a:off x="5423475"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65" name="Freeform 706">
                <a:extLst>
                  <a:ext uri="{FF2B5EF4-FFF2-40B4-BE49-F238E27FC236}">
                    <a16:creationId xmlns:a16="http://schemas.microsoft.com/office/drawing/2014/main" id="{A0E6C201-3076-0239-AD66-13E9A05BC4A0}"/>
                  </a:ext>
                </a:extLst>
              </p:cNvPr>
              <p:cNvSpPr/>
              <p:nvPr/>
            </p:nvSpPr>
            <p:spPr>
              <a:xfrm>
                <a:off x="5446602"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6" name="Freeform 707">
                <a:extLst>
                  <a:ext uri="{FF2B5EF4-FFF2-40B4-BE49-F238E27FC236}">
                    <a16:creationId xmlns:a16="http://schemas.microsoft.com/office/drawing/2014/main" id="{290CC90A-B21A-FF00-2016-3314AC5CD7D7}"/>
                  </a:ext>
                </a:extLst>
              </p:cNvPr>
              <p:cNvSpPr/>
              <p:nvPr/>
            </p:nvSpPr>
            <p:spPr>
              <a:xfrm>
                <a:off x="542970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67" name="Freeform 708">
                <a:extLst>
                  <a:ext uri="{FF2B5EF4-FFF2-40B4-BE49-F238E27FC236}">
                    <a16:creationId xmlns:a16="http://schemas.microsoft.com/office/drawing/2014/main" id="{F51D3A49-33DC-375C-F0F2-89ACEAA290F3}"/>
                  </a:ext>
                </a:extLst>
              </p:cNvPr>
              <p:cNvSpPr/>
              <p:nvPr/>
            </p:nvSpPr>
            <p:spPr>
              <a:xfrm>
                <a:off x="5452828"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8" name="Freeform 709">
                <a:extLst>
                  <a:ext uri="{FF2B5EF4-FFF2-40B4-BE49-F238E27FC236}">
                    <a16:creationId xmlns:a16="http://schemas.microsoft.com/office/drawing/2014/main" id="{CCC76238-C2E4-BAE7-22AD-9F3B9AF01A16}"/>
                  </a:ext>
                </a:extLst>
              </p:cNvPr>
              <p:cNvSpPr/>
              <p:nvPr/>
            </p:nvSpPr>
            <p:spPr>
              <a:xfrm>
                <a:off x="5454735"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69" name="Freeform 710">
                <a:extLst>
                  <a:ext uri="{FF2B5EF4-FFF2-40B4-BE49-F238E27FC236}">
                    <a16:creationId xmlns:a16="http://schemas.microsoft.com/office/drawing/2014/main" id="{481CEE76-C23B-B226-BC47-5D047EBAD050}"/>
                  </a:ext>
                </a:extLst>
              </p:cNvPr>
              <p:cNvSpPr/>
              <p:nvPr/>
            </p:nvSpPr>
            <p:spPr>
              <a:xfrm>
                <a:off x="5477862"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0" name="Freeform 711">
                <a:extLst>
                  <a:ext uri="{FF2B5EF4-FFF2-40B4-BE49-F238E27FC236}">
                    <a16:creationId xmlns:a16="http://schemas.microsoft.com/office/drawing/2014/main" id="{1DCB1184-7A47-1BF5-1FE4-7E3C9398BFD3}"/>
                  </a:ext>
                </a:extLst>
              </p:cNvPr>
              <p:cNvSpPr/>
              <p:nvPr/>
            </p:nvSpPr>
            <p:spPr>
              <a:xfrm>
                <a:off x="5467315"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71" name="Freeform 712">
                <a:extLst>
                  <a:ext uri="{FF2B5EF4-FFF2-40B4-BE49-F238E27FC236}">
                    <a16:creationId xmlns:a16="http://schemas.microsoft.com/office/drawing/2014/main" id="{72B560D8-860F-1FF9-9FC5-A89C73709FFD}"/>
                  </a:ext>
                </a:extLst>
              </p:cNvPr>
              <p:cNvSpPr/>
              <p:nvPr/>
            </p:nvSpPr>
            <p:spPr>
              <a:xfrm>
                <a:off x="5490315"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2" name="Freeform 713">
                <a:extLst>
                  <a:ext uri="{FF2B5EF4-FFF2-40B4-BE49-F238E27FC236}">
                    <a16:creationId xmlns:a16="http://schemas.microsoft.com/office/drawing/2014/main" id="{79BD56CF-D5DE-F2BB-7EFD-62E2A0C2DCA0}"/>
                  </a:ext>
                </a:extLst>
              </p:cNvPr>
              <p:cNvSpPr/>
              <p:nvPr/>
            </p:nvSpPr>
            <p:spPr>
              <a:xfrm>
                <a:off x="5479768"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73" name="Freeform 714">
                <a:extLst>
                  <a:ext uri="{FF2B5EF4-FFF2-40B4-BE49-F238E27FC236}">
                    <a16:creationId xmlns:a16="http://schemas.microsoft.com/office/drawing/2014/main" id="{95E69BE0-67C3-B9F0-FACD-CE728F35258B}"/>
                  </a:ext>
                </a:extLst>
              </p:cNvPr>
              <p:cNvSpPr/>
              <p:nvPr/>
            </p:nvSpPr>
            <p:spPr>
              <a:xfrm>
                <a:off x="5502895"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4" name="Freeform 715">
                <a:extLst>
                  <a:ext uri="{FF2B5EF4-FFF2-40B4-BE49-F238E27FC236}">
                    <a16:creationId xmlns:a16="http://schemas.microsoft.com/office/drawing/2014/main" id="{09F2B613-1E1C-8661-E0D1-5CC76D33B6D7}"/>
                  </a:ext>
                </a:extLst>
              </p:cNvPr>
              <p:cNvSpPr/>
              <p:nvPr/>
            </p:nvSpPr>
            <p:spPr>
              <a:xfrm>
                <a:off x="5504674"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75" name="Freeform 716">
                <a:extLst>
                  <a:ext uri="{FF2B5EF4-FFF2-40B4-BE49-F238E27FC236}">
                    <a16:creationId xmlns:a16="http://schemas.microsoft.com/office/drawing/2014/main" id="{566AF0B4-EE50-7B3E-1266-F3DC09770493}"/>
                  </a:ext>
                </a:extLst>
              </p:cNvPr>
              <p:cNvSpPr/>
              <p:nvPr/>
            </p:nvSpPr>
            <p:spPr>
              <a:xfrm>
                <a:off x="552780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6" name="Freeform 717">
                <a:extLst>
                  <a:ext uri="{FF2B5EF4-FFF2-40B4-BE49-F238E27FC236}">
                    <a16:creationId xmlns:a16="http://schemas.microsoft.com/office/drawing/2014/main" id="{2EB1460F-B9B0-0996-95BE-7AB47DC3D08B}"/>
                  </a:ext>
                </a:extLst>
              </p:cNvPr>
              <p:cNvSpPr/>
              <p:nvPr/>
            </p:nvSpPr>
            <p:spPr>
              <a:xfrm>
                <a:off x="5604679"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77" name="Freeform 718">
                <a:extLst>
                  <a:ext uri="{FF2B5EF4-FFF2-40B4-BE49-F238E27FC236}">
                    <a16:creationId xmlns:a16="http://schemas.microsoft.com/office/drawing/2014/main" id="{E320BA58-CF7C-5127-4A70-C6BA77672BEF}"/>
                  </a:ext>
                </a:extLst>
              </p:cNvPr>
              <p:cNvSpPr/>
              <p:nvPr/>
            </p:nvSpPr>
            <p:spPr>
              <a:xfrm>
                <a:off x="562780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8" name="Freeform 719">
                <a:extLst>
                  <a:ext uri="{FF2B5EF4-FFF2-40B4-BE49-F238E27FC236}">
                    <a16:creationId xmlns:a16="http://schemas.microsoft.com/office/drawing/2014/main" id="{ADB7C522-4AD6-D49C-EF94-C84570765C4C}"/>
                  </a:ext>
                </a:extLst>
              </p:cNvPr>
              <p:cNvSpPr/>
              <p:nvPr/>
            </p:nvSpPr>
            <p:spPr>
              <a:xfrm>
                <a:off x="5611033"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79" name="Freeform 720">
                <a:extLst>
                  <a:ext uri="{FF2B5EF4-FFF2-40B4-BE49-F238E27FC236}">
                    <a16:creationId xmlns:a16="http://schemas.microsoft.com/office/drawing/2014/main" id="{24993CBE-A3C1-7704-70D2-12017999684A}"/>
                  </a:ext>
                </a:extLst>
              </p:cNvPr>
              <p:cNvSpPr/>
              <p:nvPr/>
            </p:nvSpPr>
            <p:spPr>
              <a:xfrm>
                <a:off x="5634160"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80" name="Freeform 721">
                <a:extLst>
                  <a:ext uri="{FF2B5EF4-FFF2-40B4-BE49-F238E27FC236}">
                    <a16:creationId xmlns:a16="http://schemas.microsoft.com/office/drawing/2014/main" id="{6D4E503F-ABC4-9907-28D4-348079AD7E31}"/>
                  </a:ext>
                </a:extLst>
              </p:cNvPr>
              <p:cNvSpPr/>
              <p:nvPr/>
            </p:nvSpPr>
            <p:spPr>
              <a:xfrm>
                <a:off x="5648392"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81" name="Freeform 722">
                <a:extLst>
                  <a:ext uri="{FF2B5EF4-FFF2-40B4-BE49-F238E27FC236}">
                    <a16:creationId xmlns:a16="http://schemas.microsoft.com/office/drawing/2014/main" id="{5E4F3189-9D80-1E29-3209-D4003963F3D4}"/>
                  </a:ext>
                </a:extLst>
              </p:cNvPr>
              <p:cNvSpPr/>
              <p:nvPr/>
            </p:nvSpPr>
            <p:spPr>
              <a:xfrm>
                <a:off x="5671519"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82" name="Freeform 723">
                <a:extLst>
                  <a:ext uri="{FF2B5EF4-FFF2-40B4-BE49-F238E27FC236}">
                    <a16:creationId xmlns:a16="http://schemas.microsoft.com/office/drawing/2014/main" id="{F2A24240-2D0B-0BBD-F8F8-3FF85749EE02}"/>
                  </a:ext>
                </a:extLst>
              </p:cNvPr>
              <p:cNvSpPr/>
              <p:nvPr/>
            </p:nvSpPr>
            <p:spPr>
              <a:xfrm>
                <a:off x="5729845"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83" name="Freeform 724">
                <a:extLst>
                  <a:ext uri="{FF2B5EF4-FFF2-40B4-BE49-F238E27FC236}">
                    <a16:creationId xmlns:a16="http://schemas.microsoft.com/office/drawing/2014/main" id="{EAC6B989-B9E4-BC75-FD37-872DCE326CB4}"/>
                  </a:ext>
                </a:extLst>
              </p:cNvPr>
              <p:cNvSpPr/>
              <p:nvPr/>
            </p:nvSpPr>
            <p:spPr>
              <a:xfrm>
                <a:off x="5752845"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84" name="Freeform 725">
                <a:extLst>
                  <a:ext uri="{FF2B5EF4-FFF2-40B4-BE49-F238E27FC236}">
                    <a16:creationId xmlns:a16="http://schemas.microsoft.com/office/drawing/2014/main" id="{B17EE196-A9F5-075C-78AB-47A84D7F65E4}"/>
                  </a:ext>
                </a:extLst>
              </p:cNvPr>
              <p:cNvSpPr/>
              <p:nvPr/>
            </p:nvSpPr>
            <p:spPr>
              <a:xfrm>
                <a:off x="5742298"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85" name="Freeform 726">
                <a:extLst>
                  <a:ext uri="{FF2B5EF4-FFF2-40B4-BE49-F238E27FC236}">
                    <a16:creationId xmlns:a16="http://schemas.microsoft.com/office/drawing/2014/main" id="{F70A5859-A3A3-581C-74E2-81EE6C160A5A}"/>
                  </a:ext>
                </a:extLst>
              </p:cNvPr>
              <p:cNvSpPr/>
              <p:nvPr/>
            </p:nvSpPr>
            <p:spPr>
              <a:xfrm>
                <a:off x="5765425"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86" name="Freeform 727">
                <a:extLst>
                  <a:ext uri="{FF2B5EF4-FFF2-40B4-BE49-F238E27FC236}">
                    <a16:creationId xmlns:a16="http://schemas.microsoft.com/office/drawing/2014/main" id="{5BF3422C-CADD-2543-ECFD-9A3A7E94E21A}"/>
                  </a:ext>
                </a:extLst>
              </p:cNvPr>
              <p:cNvSpPr/>
              <p:nvPr/>
            </p:nvSpPr>
            <p:spPr>
              <a:xfrm>
                <a:off x="5867209"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87" name="Freeform 728">
                <a:extLst>
                  <a:ext uri="{FF2B5EF4-FFF2-40B4-BE49-F238E27FC236}">
                    <a16:creationId xmlns:a16="http://schemas.microsoft.com/office/drawing/2014/main" id="{07379AB4-57C2-F995-691E-144A393BCEEB}"/>
                  </a:ext>
                </a:extLst>
              </p:cNvPr>
              <p:cNvSpPr/>
              <p:nvPr/>
            </p:nvSpPr>
            <p:spPr>
              <a:xfrm>
                <a:off x="589033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88" name="Freeform 729">
                <a:extLst>
                  <a:ext uri="{FF2B5EF4-FFF2-40B4-BE49-F238E27FC236}">
                    <a16:creationId xmlns:a16="http://schemas.microsoft.com/office/drawing/2014/main" id="{33A308BA-D6C2-06AF-7D46-90FDAFC98C20}"/>
                  </a:ext>
                </a:extLst>
              </p:cNvPr>
              <p:cNvSpPr/>
              <p:nvPr/>
            </p:nvSpPr>
            <p:spPr>
              <a:xfrm>
                <a:off x="5867209"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89" name="Freeform 730">
                <a:extLst>
                  <a:ext uri="{FF2B5EF4-FFF2-40B4-BE49-F238E27FC236}">
                    <a16:creationId xmlns:a16="http://schemas.microsoft.com/office/drawing/2014/main" id="{8104CF7C-3FC8-905F-5D04-CECC58BEB136}"/>
                  </a:ext>
                </a:extLst>
              </p:cNvPr>
              <p:cNvSpPr/>
              <p:nvPr/>
            </p:nvSpPr>
            <p:spPr>
              <a:xfrm>
                <a:off x="589033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90" name="Freeform 731">
                <a:extLst>
                  <a:ext uri="{FF2B5EF4-FFF2-40B4-BE49-F238E27FC236}">
                    <a16:creationId xmlns:a16="http://schemas.microsoft.com/office/drawing/2014/main" id="{01D52E10-1009-D881-2435-A2349A0B3F7F}"/>
                  </a:ext>
                </a:extLst>
              </p:cNvPr>
              <p:cNvSpPr/>
              <p:nvPr/>
            </p:nvSpPr>
            <p:spPr>
              <a:xfrm>
                <a:off x="5911049"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91" name="Freeform 732">
                <a:extLst>
                  <a:ext uri="{FF2B5EF4-FFF2-40B4-BE49-F238E27FC236}">
                    <a16:creationId xmlns:a16="http://schemas.microsoft.com/office/drawing/2014/main" id="{6252CA16-5EC8-08ED-02AD-DCF7A00C44DA}"/>
                  </a:ext>
                </a:extLst>
              </p:cNvPr>
              <p:cNvSpPr/>
              <p:nvPr/>
            </p:nvSpPr>
            <p:spPr>
              <a:xfrm>
                <a:off x="5934049"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92" name="Freeform 733">
                <a:extLst>
                  <a:ext uri="{FF2B5EF4-FFF2-40B4-BE49-F238E27FC236}">
                    <a16:creationId xmlns:a16="http://schemas.microsoft.com/office/drawing/2014/main" id="{C65F3CDA-67BB-88E7-06BD-CAE58DC34BDC}"/>
                  </a:ext>
                </a:extLst>
              </p:cNvPr>
              <p:cNvSpPr/>
              <p:nvPr/>
            </p:nvSpPr>
            <p:spPr>
              <a:xfrm>
                <a:off x="5936082"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93" name="Freeform 734">
                <a:extLst>
                  <a:ext uri="{FF2B5EF4-FFF2-40B4-BE49-F238E27FC236}">
                    <a16:creationId xmlns:a16="http://schemas.microsoft.com/office/drawing/2014/main" id="{93F47AFB-F8A0-8FF0-3606-2878D697A53A}"/>
                  </a:ext>
                </a:extLst>
              </p:cNvPr>
              <p:cNvSpPr/>
              <p:nvPr/>
            </p:nvSpPr>
            <p:spPr>
              <a:xfrm>
                <a:off x="5959209"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94" name="Freeform 735">
                <a:extLst>
                  <a:ext uri="{FF2B5EF4-FFF2-40B4-BE49-F238E27FC236}">
                    <a16:creationId xmlns:a16="http://schemas.microsoft.com/office/drawing/2014/main" id="{53FB078E-72AA-B159-EA0E-B05CA407830F}"/>
                  </a:ext>
                </a:extLst>
              </p:cNvPr>
              <p:cNvSpPr/>
              <p:nvPr/>
            </p:nvSpPr>
            <p:spPr>
              <a:xfrm>
                <a:off x="5992375"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295" name="Freeform 736">
                <a:extLst>
                  <a:ext uri="{FF2B5EF4-FFF2-40B4-BE49-F238E27FC236}">
                    <a16:creationId xmlns:a16="http://schemas.microsoft.com/office/drawing/2014/main" id="{D99EFB4C-2A38-3D44-F925-3D8A85735650}"/>
                  </a:ext>
                </a:extLst>
              </p:cNvPr>
              <p:cNvSpPr/>
              <p:nvPr/>
            </p:nvSpPr>
            <p:spPr>
              <a:xfrm>
                <a:off x="6015502"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96" name="Freeform 737">
                <a:extLst>
                  <a:ext uri="{FF2B5EF4-FFF2-40B4-BE49-F238E27FC236}">
                    <a16:creationId xmlns:a16="http://schemas.microsoft.com/office/drawing/2014/main" id="{09C55CBE-7F8A-C508-38D6-B8ED95E7EB96}"/>
                  </a:ext>
                </a:extLst>
              </p:cNvPr>
              <p:cNvSpPr/>
              <p:nvPr/>
            </p:nvSpPr>
            <p:spPr>
              <a:xfrm>
                <a:off x="6048541"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97" name="Freeform 738">
                <a:extLst>
                  <a:ext uri="{FF2B5EF4-FFF2-40B4-BE49-F238E27FC236}">
                    <a16:creationId xmlns:a16="http://schemas.microsoft.com/office/drawing/2014/main" id="{C4EDC60D-919F-9004-0289-3A2290CC7607}"/>
                  </a:ext>
                </a:extLst>
              </p:cNvPr>
              <p:cNvSpPr/>
              <p:nvPr/>
            </p:nvSpPr>
            <p:spPr>
              <a:xfrm>
                <a:off x="6071668"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98" name="Freeform 739">
                <a:extLst>
                  <a:ext uri="{FF2B5EF4-FFF2-40B4-BE49-F238E27FC236}">
                    <a16:creationId xmlns:a16="http://schemas.microsoft.com/office/drawing/2014/main" id="{2CF2687F-197B-F7E2-CCAF-B4901569C1BE}"/>
                  </a:ext>
                </a:extLst>
              </p:cNvPr>
              <p:cNvSpPr/>
              <p:nvPr/>
            </p:nvSpPr>
            <p:spPr>
              <a:xfrm>
                <a:off x="6129739"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299" name="Freeform 740">
                <a:extLst>
                  <a:ext uri="{FF2B5EF4-FFF2-40B4-BE49-F238E27FC236}">
                    <a16:creationId xmlns:a16="http://schemas.microsoft.com/office/drawing/2014/main" id="{C73129F1-6785-A638-EE03-0F4C6B02521D}"/>
                  </a:ext>
                </a:extLst>
              </p:cNvPr>
              <p:cNvSpPr/>
              <p:nvPr/>
            </p:nvSpPr>
            <p:spPr>
              <a:xfrm>
                <a:off x="615286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00" name="Freeform 741">
                <a:extLst>
                  <a:ext uri="{FF2B5EF4-FFF2-40B4-BE49-F238E27FC236}">
                    <a16:creationId xmlns:a16="http://schemas.microsoft.com/office/drawing/2014/main" id="{CC7A9B70-EF57-36C0-50D2-0594E821847E}"/>
                  </a:ext>
                </a:extLst>
              </p:cNvPr>
              <p:cNvSpPr/>
              <p:nvPr/>
            </p:nvSpPr>
            <p:spPr>
              <a:xfrm>
                <a:off x="6129739"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01" name="Freeform 742">
                <a:extLst>
                  <a:ext uri="{FF2B5EF4-FFF2-40B4-BE49-F238E27FC236}">
                    <a16:creationId xmlns:a16="http://schemas.microsoft.com/office/drawing/2014/main" id="{2A93422C-D9C0-2787-1608-1073196670FB}"/>
                  </a:ext>
                </a:extLst>
              </p:cNvPr>
              <p:cNvSpPr/>
              <p:nvPr/>
            </p:nvSpPr>
            <p:spPr>
              <a:xfrm>
                <a:off x="615286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02" name="Freeform 743">
                <a:extLst>
                  <a:ext uri="{FF2B5EF4-FFF2-40B4-BE49-F238E27FC236}">
                    <a16:creationId xmlns:a16="http://schemas.microsoft.com/office/drawing/2014/main" id="{550A575F-AC55-65E0-ECE9-E821A77F9CD8}"/>
                  </a:ext>
                </a:extLst>
              </p:cNvPr>
              <p:cNvSpPr/>
              <p:nvPr/>
            </p:nvSpPr>
            <p:spPr>
              <a:xfrm>
                <a:off x="6173579"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03" name="Freeform 744">
                <a:extLst>
                  <a:ext uri="{FF2B5EF4-FFF2-40B4-BE49-F238E27FC236}">
                    <a16:creationId xmlns:a16="http://schemas.microsoft.com/office/drawing/2014/main" id="{4FC51C59-2227-8F4E-9D11-1395086307A4}"/>
                  </a:ext>
                </a:extLst>
              </p:cNvPr>
              <p:cNvSpPr/>
              <p:nvPr/>
            </p:nvSpPr>
            <p:spPr>
              <a:xfrm>
                <a:off x="6196579"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04" name="Freeform 745">
                <a:extLst>
                  <a:ext uri="{FF2B5EF4-FFF2-40B4-BE49-F238E27FC236}">
                    <a16:creationId xmlns:a16="http://schemas.microsoft.com/office/drawing/2014/main" id="{C2B7A6E8-5E20-DBD7-2449-F60587C790AB}"/>
                  </a:ext>
                </a:extLst>
              </p:cNvPr>
              <p:cNvSpPr/>
              <p:nvPr/>
            </p:nvSpPr>
            <p:spPr>
              <a:xfrm>
                <a:off x="6261004"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05" name="Freeform 746">
                <a:extLst>
                  <a:ext uri="{FF2B5EF4-FFF2-40B4-BE49-F238E27FC236}">
                    <a16:creationId xmlns:a16="http://schemas.microsoft.com/office/drawing/2014/main" id="{A7784112-6202-B656-7402-1D9601B84CF2}"/>
                  </a:ext>
                </a:extLst>
              </p:cNvPr>
              <p:cNvSpPr/>
              <p:nvPr/>
            </p:nvSpPr>
            <p:spPr>
              <a:xfrm>
                <a:off x="628413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06" name="Freeform 747">
                <a:extLst>
                  <a:ext uri="{FF2B5EF4-FFF2-40B4-BE49-F238E27FC236}">
                    <a16:creationId xmlns:a16="http://schemas.microsoft.com/office/drawing/2014/main" id="{15914E62-AF96-A788-FCFD-AD496C03E1D7}"/>
                  </a:ext>
                </a:extLst>
              </p:cNvPr>
              <p:cNvSpPr/>
              <p:nvPr/>
            </p:nvSpPr>
            <p:spPr>
              <a:xfrm>
                <a:off x="6317424"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07" name="Freeform 748">
                <a:extLst>
                  <a:ext uri="{FF2B5EF4-FFF2-40B4-BE49-F238E27FC236}">
                    <a16:creationId xmlns:a16="http://schemas.microsoft.com/office/drawing/2014/main" id="{AE33C3C2-C7C3-41BC-DE23-BD4E3CD0E768}"/>
                  </a:ext>
                </a:extLst>
              </p:cNvPr>
              <p:cNvSpPr/>
              <p:nvPr/>
            </p:nvSpPr>
            <p:spPr>
              <a:xfrm>
                <a:off x="634055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08" name="Freeform 749">
                <a:extLst>
                  <a:ext uri="{FF2B5EF4-FFF2-40B4-BE49-F238E27FC236}">
                    <a16:creationId xmlns:a16="http://schemas.microsoft.com/office/drawing/2014/main" id="{F9C48271-5CC7-5C3C-E040-73E9389878FF}"/>
                  </a:ext>
                </a:extLst>
              </p:cNvPr>
              <p:cNvSpPr/>
              <p:nvPr/>
            </p:nvSpPr>
            <p:spPr>
              <a:xfrm>
                <a:off x="6317424"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09" name="Freeform 750">
                <a:extLst>
                  <a:ext uri="{FF2B5EF4-FFF2-40B4-BE49-F238E27FC236}">
                    <a16:creationId xmlns:a16="http://schemas.microsoft.com/office/drawing/2014/main" id="{39AA8545-DE8B-ACF2-F226-5C8D47952E86}"/>
                  </a:ext>
                </a:extLst>
              </p:cNvPr>
              <p:cNvSpPr/>
              <p:nvPr/>
            </p:nvSpPr>
            <p:spPr>
              <a:xfrm>
                <a:off x="634055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10" name="Freeform 751">
                <a:extLst>
                  <a:ext uri="{FF2B5EF4-FFF2-40B4-BE49-F238E27FC236}">
                    <a16:creationId xmlns:a16="http://schemas.microsoft.com/office/drawing/2014/main" id="{EEDA0FDC-5BFD-1703-06F2-65933156DC13}"/>
                  </a:ext>
                </a:extLst>
              </p:cNvPr>
              <p:cNvSpPr/>
              <p:nvPr/>
            </p:nvSpPr>
            <p:spPr>
              <a:xfrm>
                <a:off x="6361137"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11" name="Freeform 752">
                <a:extLst>
                  <a:ext uri="{FF2B5EF4-FFF2-40B4-BE49-F238E27FC236}">
                    <a16:creationId xmlns:a16="http://schemas.microsoft.com/office/drawing/2014/main" id="{E5B8AFA1-5293-7312-DEF2-3DF9C0F92C39}"/>
                  </a:ext>
                </a:extLst>
              </p:cNvPr>
              <p:cNvSpPr/>
              <p:nvPr/>
            </p:nvSpPr>
            <p:spPr>
              <a:xfrm>
                <a:off x="638426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12" name="Freeform 753">
                <a:extLst>
                  <a:ext uri="{FF2B5EF4-FFF2-40B4-BE49-F238E27FC236}">
                    <a16:creationId xmlns:a16="http://schemas.microsoft.com/office/drawing/2014/main" id="{73C02AB1-B446-CD31-F1F1-3872318438EC}"/>
                  </a:ext>
                </a:extLst>
              </p:cNvPr>
              <p:cNvSpPr/>
              <p:nvPr/>
            </p:nvSpPr>
            <p:spPr>
              <a:xfrm>
                <a:off x="6392397"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13" name="Freeform 754">
                <a:extLst>
                  <a:ext uri="{FF2B5EF4-FFF2-40B4-BE49-F238E27FC236}">
                    <a16:creationId xmlns:a16="http://schemas.microsoft.com/office/drawing/2014/main" id="{308AC936-9EE3-2103-6084-C950B645847A}"/>
                  </a:ext>
                </a:extLst>
              </p:cNvPr>
              <p:cNvSpPr/>
              <p:nvPr/>
            </p:nvSpPr>
            <p:spPr>
              <a:xfrm>
                <a:off x="641552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14" name="Freeform 755">
                <a:extLst>
                  <a:ext uri="{FF2B5EF4-FFF2-40B4-BE49-F238E27FC236}">
                    <a16:creationId xmlns:a16="http://schemas.microsoft.com/office/drawing/2014/main" id="{AE73D5A1-3DFF-A78B-B053-1FA46D71856E}"/>
                  </a:ext>
                </a:extLst>
              </p:cNvPr>
              <p:cNvSpPr/>
              <p:nvPr/>
            </p:nvSpPr>
            <p:spPr>
              <a:xfrm>
                <a:off x="6436236"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15" name="Freeform 756">
                <a:extLst>
                  <a:ext uri="{FF2B5EF4-FFF2-40B4-BE49-F238E27FC236}">
                    <a16:creationId xmlns:a16="http://schemas.microsoft.com/office/drawing/2014/main" id="{7D55842A-8940-3594-ED41-562A6BD8B862}"/>
                  </a:ext>
                </a:extLst>
              </p:cNvPr>
              <p:cNvSpPr/>
              <p:nvPr/>
            </p:nvSpPr>
            <p:spPr>
              <a:xfrm>
                <a:off x="6459363"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16" name="Freeform 757">
                <a:extLst>
                  <a:ext uri="{FF2B5EF4-FFF2-40B4-BE49-F238E27FC236}">
                    <a16:creationId xmlns:a16="http://schemas.microsoft.com/office/drawing/2014/main" id="{FAAC5513-1F61-9F32-44CC-71F2B2916654}"/>
                  </a:ext>
                </a:extLst>
              </p:cNvPr>
              <p:cNvSpPr/>
              <p:nvPr/>
            </p:nvSpPr>
            <p:spPr>
              <a:xfrm>
                <a:off x="6517435"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17" name="Freeform 758">
                <a:extLst>
                  <a:ext uri="{FF2B5EF4-FFF2-40B4-BE49-F238E27FC236}">
                    <a16:creationId xmlns:a16="http://schemas.microsoft.com/office/drawing/2014/main" id="{E7D56215-A348-DB3A-05EA-E2B26990BC12}"/>
                  </a:ext>
                </a:extLst>
              </p:cNvPr>
              <p:cNvSpPr/>
              <p:nvPr/>
            </p:nvSpPr>
            <p:spPr>
              <a:xfrm>
                <a:off x="6540562"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18" name="Freeform 759">
                <a:extLst>
                  <a:ext uri="{FF2B5EF4-FFF2-40B4-BE49-F238E27FC236}">
                    <a16:creationId xmlns:a16="http://schemas.microsoft.com/office/drawing/2014/main" id="{5AA41BFE-443E-EA89-5F4A-C49724519456}"/>
                  </a:ext>
                </a:extLst>
              </p:cNvPr>
              <p:cNvSpPr/>
              <p:nvPr/>
            </p:nvSpPr>
            <p:spPr>
              <a:xfrm>
                <a:off x="658618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19" name="Freeform 760">
                <a:extLst>
                  <a:ext uri="{FF2B5EF4-FFF2-40B4-BE49-F238E27FC236}">
                    <a16:creationId xmlns:a16="http://schemas.microsoft.com/office/drawing/2014/main" id="{6F32DE69-4A86-4818-03BB-DE5B09CBB2DD}"/>
                  </a:ext>
                </a:extLst>
              </p:cNvPr>
              <p:cNvSpPr/>
              <p:nvPr/>
            </p:nvSpPr>
            <p:spPr>
              <a:xfrm>
                <a:off x="660918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20" name="Freeform 761">
                <a:extLst>
                  <a:ext uri="{FF2B5EF4-FFF2-40B4-BE49-F238E27FC236}">
                    <a16:creationId xmlns:a16="http://schemas.microsoft.com/office/drawing/2014/main" id="{9234A176-4EE8-7A4C-D0D1-BD16FF4B2A1B}"/>
                  </a:ext>
                </a:extLst>
              </p:cNvPr>
              <p:cNvSpPr/>
              <p:nvPr/>
            </p:nvSpPr>
            <p:spPr>
              <a:xfrm>
                <a:off x="6655054"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21" name="Freeform 762">
                <a:extLst>
                  <a:ext uri="{FF2B5EF4-FFF2-40B4-BE49-F238E27FC236}">
                    <a16:creationId xmlns:a16="http://schemas.microsoft.com/office/drawing/2014/main" id="{999DD9D6-B5D4-F407-4702-4E7DBA6E21EB}"/>
                  </a:ext>
                </a:extLst>
              </p:cNvPr>
              <p:cNvSpPr/>
              <p:nvPr/>
            </p:nvSpPr>
            <p:spPr>
              <a:xfrm>
                <a:off x="667805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22" name="Freeform 763">
                <a:extLst>
                  <a:ext uri="{FF2B5EF4-FFF2-40B4-BE49-F238E27FC236}">
                    <a16:creationId xmlns:a16="http://schemas.microsoft.com/office/drawing/2014/main" id="{F5E0A808-B401-1CC7-56B3-3E8231C57234}"/>
                  </a:ext>
                </a:extLst>
              </p:cNvPr>
              <p:cNvSpPr/>
              <p:nvPr/>
            </p:nvSpPr>
            <p:spPr>
              <a:xfrm>
                <a:off x="6792418"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23" name="Freeform 764">
                <a:extLst>
                  <a:ext uri="{FF2B5EF4-FFF2-40B4-BE49-F238E27FC236}">
                    <a16:creationId xmlns:a16="http://schemas.microsoft.com/office/drawing/2014/main" id="{359A04AF-198A-C23C-A7A6-5144EBDCCF61}"/>
                  </a:ext>
                </a:extLst>
              </p:cNvPr>
              <p:cNvSpPr/>
              <p:nvPr/>
            </p:nvSpPr>
            <p:spPr>
              <a:xfrm>
                <a:off x="6815545"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24" name="Freeform 765">
                <a:extLst>
                  <a:ext uri="{FF2B5EF4-FFF2-40B4-BE49-F238E27FC236}">
                    <a16:creationId xmlns:a16="http://schemas.microsoft.com/office/drawing/2014/main" id="{D3CAD2EA-1AB8-3E32-BAC2-08324FFAF225}"/>
                  </a:ext>
                </a:extLst>
              </p:cNvPr>
              <p:cNvSpPr/>
              <p:nvPr/>
            </p:nvSpPr>
            <p:spPr>
              <a:xfrm>
                <a:off x="6861291"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25" name="Freeform 766">
                <a:extLst>
                  <a:ext uri="{FF2B5EF4-FFF2-40B4-BE49-F238E27FC236}">
                    <a16:creationId xmlns:a16="http://schemas.microsoft.com/office/drawing/2014/main" id="{1803C009-C2BA-0D8F-9F02-92203E06E0DF}"/>
                  </a:ext>
                </a:extLst>
              </p:cNvPr>
              <p:cNvSpPr/>
              <p:nvPr/>
            </p:nvSpPr>
            <p:spPr>
              <a:xfrm>
                <a:off x="6884418"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26" name="Freeform 767">
                <a:extLst>
                  <a:ext uri="{FF2B5EF4-FFF2-40B4-BE49-F238E27FC236}">
                    <a16:creationId xmlns:a16="http://schemas.microsoft.com/office/drawing/2014/main" id="{C404D4EE-4FE5-153A-1B8A-4660B4758F41}"/>
                  </a:ext>
                </a:extLst>
              </p:cNvPr>
              <p:cNvSpPr/>
              <p:nvPr/>
            </p:nvSpPr>
            <p:spPr>
              <a:xfrm>
                <a:off x="6867518"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27" name="Freeform 768">
                <a:extLst>
                  <a:ext uri="{FF2B5EF4-FFF2-40B4-BE49-F238E27FC236}">
                    <a16:creationId xmlns:a16="http://schemas.microsoft.com/office/drawing/2014/main" id="{DBC6A955-EA92-E5D4-A6CD-D3127ACD980F}"/>
                  </a:ext>
                </a:extLst>
              </p:cNvPr>
              <p:cNvSpPr/>
              <p:nvPr/>
            </p:nvSpPr>
            <p:spPr>
              <a:xfrm>
                <a:off x="6890518"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28" name="Freeform 769">
                <a:extLst>
                  <a:ext uri="{FF2B5EF4-FFF2-40B4-BE49-F238E27FC236}">
                    <a16:creationId xmlns:a16="http://schemas.microsoft.com/office/drawing/2014/main" id="{CAF996A3-DBB3-50C5-B9C8-FBFB0ABCC395}"/>
                  </a:ext>
                </a:extLst>
              </p:cNvPr>
              <p:cNvSpPr/>
              <p:nvPr/>
            </p:nvSpPr>
            <p:spPr>
              <a:xfrm>
                <a:off x="6917584"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29" name="Freeform 770">
                <a:extLst>
                  <a:ext uri="{FF2B5EF4-FFF2-40B4-BE49-F238E27FC236}">
                    <a16:creationId xmlns:a16="http://schemas.microsoft.com/office/drawing/2014/main" id="{E0F2D737-9764-4AFD-5C7B-ECE1DB3E9C5A}"/>
                  </a:ext>
                </a:extLst>
              </p:cNvPr>
              <p:cNvSpPr/>
              <p:nvPr/>
            </p:nvSpPr>
            <p:spPr>
              <a:xfrm>
                <a:off x="694058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30" name="Freeform 771">
                <a:extLst>
                  <a:ext uri="{FF2B5EF4-FFF2-40B4-BE49-F238E27FC236}">
                    <a16:creationId xmlns:a16="http://schemas.microsoft.com/office/drawing/2014/main" id="{B3E55006-0FDF-E9E1-2576-7590BA6D65D2}"/>
                  </a:ext>
                </a:extLst>
              </p:cNvPr>
              <p:cNvSpPr/>
              <p:nvPr/>
            </p:nvSpPr>
            <p:spPr>
              <a:xfrm>
                <a:off x="6961296"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31" name="Freeform 772">
                <a:extLst>
                  <a:ext uri="{FF2B5EF4-FFF2-40B4-BE49-F238E27FC236}">
                    <a16:creationId xmlns:a16="http://schemas.microsoft.com/office/drawing/2014/main" id="{A4C9AD31-2223-6902-68AC-5F20DE2762B9}"/>
                  </a:ext>
                </a:extLst>
              </p:cNvPr>
              <p:cNvSpPr/>
              <p:nvPr/>
            </p:nvSpPr>
            <p:spPr>
              <a:xfrm>
                <a:off x="698442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32" name="Freeform 773">
                <a:extLst>
                  <a:ext uri="{FF2B5EF4-FFF2-40B4-BE49-F238E27FC236}">
                    <a16:creationId xmlns:a16="http://schemas.microsoft.com/office/drawing/2014/main" id="{A6DDAD29-BAE6-1979-63E8-B358DC4AF1B7}"/>
                  </a:ext>
                </a:extLst>
              </p:cNvPr>
              <p:cNvSpPr/>
              <p:nvPr/>
            </p:nvSpPr>
            <p:spPr>
              <a:xfrm>
                <a:off x="7005009"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33" name="Freeform 774">
                <a:extLst>
                  <a:ext uri="{FF2B5EF4-FFF2-40B4-BE49-F238E27FC236}">
                    <a16:creationId xmlns:a16="http://schemas.microsoft.com/office/drawing/2014/main" id="{879E002E-D509-27D9-B0D7-82B0213CE0E2}"/>
                  </a:ext>
                </a:extLst>
              </p:cNvPr>
              <p:cNvSpPr/>
              <p:nvPr/>
            </p:nvSpPr>
            <p:spPr>
              <a:xfrm>
                <a:off x="7028136"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34" name="Freeform 775">
                <a:extLst>
                  <a:ext uri="{FF2B5EF4-FFF2-40B4-BE49-F238E27FC236}">
                    <a16:creationId xmlns:a16="http://schemas.microsoft.com/office/drawing/2014/main" id="{BBEE0B34-C6E8-20C7-C164-EF995C597F1F}"/>
                  </a:ext>
                </a:extLst>
              </p:cNvPr>
              <p:cNvSpPr/>
              <p:nvPr/>
            </p:nvSpPr>
            <p:spPr>
              <a:xfrm>
                <a:off x="719892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35" name="Freeform 776">
                <a:extLst>
                  <a:ext uri="{FF2B5EF4-FFF2-40B4-BE49-F238E27FC236}">
                    <a16:creationId xmlns:a16="http://schemas.microsoft.com/office/drawing/2014/main" id="{6DDD7812-191A-8D39-EC6B-B7B6B43AE201}"/>
                  </a:ext>
                </a:extLst>
              </p:cNvPr>
              <p:cNvSpPr/>
              <p:nvPr/>
            </p:nvSpPr>
            <p:spPr>
              <a:xfrm>
                <a:off x="722192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36" name="Freeform 777">
                <a:extLst>
                  <a:ext uri="{FF2B5EF4-FFF2-40B4-BE49-F238E27FC236}">
                    <a16:creationId xmlns:a16="http://schemas.microsoft.com/office/drawing/2014/main" id="{2FFA82C0-A7C2-411E-B024-978F22C63F91}"/>
                  </a:ext>
                </a:extLst>
              </p:cNvPr>
              <p:cNvSpPr/>
              <p:nvPr/>
            </p:nvSpPr>
            <p:spPr>
              <a:xfrm>
                <a:off x="7223827"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37" name="Freeform 778">
                <a:extLst>
                  <a:ext uri="{FF2B5EF4-FFF2-40B4-BE49-F238E27FC236}">
                    <a16:creationId xmlns:a16="http://schemas.microsoft.com/office/drawing/2014/main" id="{0A8F905B-F7FE-9A8A-0878-12DA1B8389DA}"/>
                  </a:ext>
                </a:extLst>
              </p:cNvPr>
              <p:cNvSpPr/>
              <p:nvPr/>
            </p:nvSpPr>
            <p:spPr>
              <a:xfrm>
                <a:off x="724695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38" name="Freeform 779">
                <a:extLst>
                  <a:ext uri="{FF2B5EF4-FFF2-40B4-BE49-F238E27FC236}">
                    <a16:creationId xmlns:a16="http://schemas.microsoft.com/office/drawing/2014/main" id="{49570AEE-B9B9-723C-968F-70F9A30019B2}"/>
                  </a:ext>
                </a:extLst>
              </p:cNvPr>
              <p:cNvSpPr/>
              <p:nvPr/>
            </p:nvSpPr>
            <p:spPr>
              <a:xfrm>
                <a:off x="7423837"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39" name="Freeform 780">
                <a:extLst>
                  <a:ext uri="{FF2B5EF4-FFF2-40B4-BE49-F238E27FC236}">
                    <a16:creationId xmlns:a16="http://schemas.microsoft.com/office/drawing/2014/main" id="{787D8EAB-67E5-4BCA-A57D-D4FD6CFF056E}"/>
                  </a:ext>
                </a:extLst>
              </p:cNvPr>
              <p:cNvSpPr/>
              <p:nvPr/>
            </p:nvSpPr>
            <p:spPr>
              <a:xfrm>
                <a:off x="744696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40" name="Freeform 781">
                <a:extLst>
                  <a:ext uri="{FF2B5EF4-FFF2-40B4-BE49-F238E27FC236}">
                    <a16:creationId xmlns:a16="http://schemas.microsoft.com/office/drawing/2014/main" id="{1FBA6750-81B8-D678-AD16-D70381ABA20A}"/>
                  </a:ext>
                </a:extLst>
              </p:cNvPr>
              <p:cNvSpPr/>
              <p:nvPr/>
            </p:nvSpPr>
            <p:spPr>
              <a:xfrm>
                <a:off x="743019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41" name="Freeform 782">
                <a:extLst>
                  <a:ext uri="{FF2B5EF4-FFF2-40B4-BE49-F238E27FC236}">
                    <a16:creationId xmlns:a16="http://schemas.microsoft.com/office/drawing/2014/main" id="{DEC89D2C-8825-AC07-6535-29E0B969D38D}"/>
                  </a:ext>
                </a:extLst>
              </p:cNvPr>
              <p:cNvSpPr/>
              <p:nvPr/>
            </p:nvSpPr>
            <p:spPr>
              <a:xfrm>
                <a:off x="745319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42" name="Freeform 783">
                <a:extLst>
                  <a:ext uri="{FF2B5EF4-FFF2-40B4-BE49-F238E27FC236}">
                    <a16:creationId xmlns:a16="http://schemas.microsoft.com/office/drawing/2014/main" id="{85E08B9A-A564-630D-C5DB-483FF0BC3F11}"/>
                  </a:ext>
                </a:extLst>
              </p:cNvPr>
              <p:cNvSpPr/>
              <p:nvPr/>
            </p:nvSpPr>
            <p:spPr>
              <a:xfrm>
                <a:off x="743019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43" name="Freeform 784">
                <a:extLst>
                  <a:ext uri="{FF2B5EF4-FFF2-40B4-BE49-F238E27FC236}">
                    <a16:creationId xmlns:a16="http://schemas.microsoft.com/office/drawing/2014/main" id="{BCD41531-B603-97FD-3D77-766AE4551CDE}"/>
                  </a:ext>
                </a:extLst>
              </p:cNvPr>
              <p:cNvSpPr/>
              <p:nvPr/>
            </p:nvSpPr>
            <p:spPr>
              <a:xfrm>
                <a:off x="745319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44" name="Freeform 785">
                <a:extLst>
                  <a:ext uri="{FF2B5EF4-FFF2-40B4-BE49-F238E27FC236}">
                    <a16:creationId xmlns:a16="http://schemas.microsoft.com/office/drawing/2014/main" id="{0704A093-CCDA-B864-B450-E1BE334665D7}"/>
                  </a:ext>
                </a:extLst>
              </p:cNvPr>
              <p:cNvSpPr/>
              <p:nvPr/>
            </p:nvSpPr>
            <p:spPr>
              <a:xfrm>
                <a:off x="743019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45" name="Freeform 786">
                <a:extLst>
                  <a:ext uri="{FF2B5EF4-FFF2-40B4-BE49-F238E27FC236}">
                    <a16:creationId xmlns:a16="http://schemas.microsoft.com/office/drawing/2014/main" id="{044CF53F-87C3-DAB7-C5F9-CD6DAF3C72C5}"/>
                  </a:ext>
                </a:extLst>
              </p:cNvPr>
              <p:cNvSpPr/>
              <p:nvPr/>
            </p:nvSpPr>
            <p:spPr>
              <a:xfrm>
                <a:off x="745319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46" name="Freeform 787">
                <a:extLst>
                  <a:ext uri="{FF2B5EF4-FFF2-40B4-BE49-F238E27FC236}">
                    <a16:creationId xmlns:a16="http://schemas.microsoft.com/office/drawing/2014/main" id="{01BE6F6B-2622-7C6A-20FA-388DEBD9FD69}"/>
                  </a:ext>
                </a:extLst>
              </p:cNvPr>
              <p:cNvSpPr/>
              <p:nvPr/>
            </p:nvSpPr>
            <p:spPr>
              <a:xfrm>
                <a:off x="7442644"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47" name="Freeform 788">
                <a:extLst>
                  <a:ext uri="{FF2B5EF4-FFF2-40B4-BE49-F238E27FC236}">
                    <a16:creationId xmlns:a16="http://schemas.microsoft.com/office/drawing/2014/main" id="{FF9FF36B-A1A9-C084-6D5B-199938CB2B63}"/>
                  </a:ext>
                </a:extLst>
              </p:cNvPr>
              <p:cNvSpPr/>
              <p:nvPr/>
            </p:nvSpPr>
            <p:spPr>
              <a:xfrm>
                <a:off x="746577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48" name="Freeform 789">
                <a:extLst>
                  <a:ext uri="{FF2B5EF4-FFF2-40B4-BE49-F238E27FC236}">
                    <a16:creationId xmlns:a16="http://schemas.microsoft.com/office/drawing/2014/main" id="{2DF110EB-87E6-D876-A457-F972B52CCCC9}"/>
                  </a:ext>
                </a:extLst>
              </p:cNvPr>
              <p:cNvSpPr/>
              <p:nvPr/>
            </p:nvSpPr>
            <p:spPr>
              <a:xfrm>
                <a:off x="7442644"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49" name="Freeform 790">
                <a:extLst>
                  <a:ext uri="{FF2B5EF4-FFF2-40B4-BE49-F238E27FC236}">
                    <a16:creationId xmlns:a16="http://schemas.microsoft.com/office/drawing/2014/main" id="{511AC1DF-FD35-5E73-403F-E27EE370A127}"/>
                  </a:ext>
                </a:extLst>
              </p:cNvPr>
              <p:cNvSpPr/>
              <p:nvPr/>
            </p:nvSpPr>
            <p:spPr>
              <a:xfrm>
                <a:off x="746577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50" name="Freeform 791">
                <a:extLst>
                  <a:ext uri="{FF2B5EF4-FFF2-40B4-BE49-F238E27FC236}">
                    <a16:creationId xmlns:a16="http://schemas.microsoft.com/office/drawing/2014/main" id="{F4F25D37-2CDF-7F19-0505-C825F3CBE6C6}"/>
                  </a:ext>
                </a:extLst>
              </p:cNvPr>
              <p:cNvSpPr/>
              <p:nvPr/>
            </p:nvSpPr>
            <p:spPr>
              <a:xfrm>
                <a:off x="7536296"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51" name="Freeform 792">
                <a:extLst>
                  <a:ext uri="{FF2B5EF4-FFF2-40B4-BE49-F238E27FC236}">
                    <a16:creationId xmlns:a16="http://schemas.microsoft.com/office/drawing/2014/main" id="{F0EB0E6B-5E7D-AD83-9F13-9E397A172944}"/>
                  </a:ext>
                </a:extLst>
              </p:cNvPr>
              <p:cNvSpPr/>
              <p:nvPr/>
            </p:nvSpPr>
            <p:spPr>
              <a:xfrm>
                <a:off x="7559423"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52" name="Freeform 793">
                <a:extLst>
                  <a:ext uri="{FF2B5EF4-FFF2-40B4-BE49-F238E27FC236}">
                    <a16:creationId xmlns:a16="http://schemas.microsoft.com/office/drawing/2014/main" id="{504BCCD6-E84B-37C3-1A7D-5211508909F5}"/>
                  </a:ext>
                </a:extLst>
              </p:cNvPr>
              <p:cNvSpPr/>
              <p:nvPr/>
            </p:nvSpPr>
            <p:spPr>
              <a:xfrm>
                <a:off x="7567556"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53" name="Freeform 794">
                <a:extLst>
                  <a:ext uri="{FF2B5EF4-FFF2-40B4-BE49-F238E27FC236}">
                    <a16:creationId xmlns:a16="http://schemas.microsoft.com/office/drawing/2014/main" id="{FC9F4F69-493F-BAAB-67AB-900E2044A71F}"/>
                  </a:ext>
                </a:extLst>
              </p:cNvPr>
              <p:cNvSpPr/>
              <p:nvPr/>
            </p:nvSpPr>
            <p:spPr>
              <a:xfrm>
                <a:off x="7590683"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54" name="Freeform 795">
                <a:extLst>
                  <a:ext uri="{FF2B5EF4-FFF2-40B4-BE49-F238E27FC236}">
                    <a16:creationId xmlns:a16="http://schemas.microsoft.com/office/drawing/2014/main" id="{5C7DA09B-DC9D-A85B-DF0E-C503DA806F4E}"/>
                  </a:ext>
                </a:extLst>
              </p:cNvPr>
              <p:cNvSpPr/>
              <p:nvPr/>
            </p:nvSpPr>
            <p:spPr>
              <a:xfrm>
                <a:off x="7986511"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55" name="Freeform 796">
                <a:extLst>
                  <a:ext uri="{FF2B5EF4-FFF2-40B4-BE49-F238E27FC236}">
                    <a16:creationId xmlns:a16="http://schemas.microsoft.com/office/drawing/2014/main" id="{C8ADAB6A-73B6-F7C2-6908-22EFA9DD9B6B}"/>
                  </a:ext>
                </a:extLst>
              </p:cNvPr>
              <p:cNvSpPr/>
              <p:nvPr/>
            </p:nvSpPr>
            <p:spPr>
              <a:xfrm>
                <a:off x="8009638"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56" name="Freeform 797">
                <a:extLst>
                  <a:ext uri="{FF2B5EF4-FFF2-40B4-BE49-F238E27FC236}">
                    <a16:creationId xmlns:a16="http://schemas.microsoft.com/office/drawing/2014/main" id="{31FA1EB9-95C2-6C81-6B28-AE4DD052A9F7}"/>
                  </a:ext>
                </a:extLst>
              </p:cNvPr>
              <p:cNvSpPr/>
              <p:nvPr/>
            </p:nvSpPr>
            <p:spPr>
              <a:xfrm>
                <a:off x="8005190"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57" name="Freeform 798">
                <a:extLst>
                  <a:ext uri="{FF2B5EF4-FFF2-40B4-BE49-F238E27FC236}">
                    <a16:creationId xmlns:a16="http://schemas.microsoft.com/office/drawing/2014/main" id="{7E95B156-7C96-4F5D-0EB5-3EC772A3E4ED}"/>
                  </a:ext>
                </a:extLst>
              </p:cNvPr>
              <p:cNvSpPr/>
              <p:nvPr/>
            </p:nvSpPr>
            <p:spPr>
              <a:xfrm>
                <a:off x="8028190"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58" name="Freeform 799">
                <a:extLst>
                  <a:ext uri="{FF2B5EF4-FFF2-40B4-BE49-F238E27FC236}">
                    <a16:creationId xmlns:a16="http://schemas.microsoft.com/office/drawing/2014/main" id="{CC228D3A-82F4-9499-3B3C-A877DCC4D032}"/>
                  </a:ext>
                </a:extLst>
              </p:cNvPr>
              <p:cNvSpPr/>
              <p:nvPr/>
            </p:nvSpPr>
            <p:spPr>
              <a:xfrm>
                <a:off x="8092743"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59" name="Freeform 800">
                <a:extLst>
                  <a:ext uri="{FF2B5EF4-FFF2-40B4-BE49-F238E27FC236}">
                    <a16:creationId xmlns:a16="http://schemas.microsoft.com/office/drawing/2014/main" id="{0EB1B7DB-A604-7940-F6F5-E87BECE97C36}"/>
                  </a:ext>
                </a:extLst>
              </p:cNvPr>
              <p:cNvSpPr/>
              <p:nvPr/>
            </p:nvSpPr>
            <p:spPr>
              <a:xfrm>
                <a:off x="8115870"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60" name="Freeform 801">
                <a:extLst>
                  <a:ext uri="{FF2B5EF4-FFF2-40B4-BE49-F238E27FC236}">
                    <a16:creationId xmlns:a16="http://schemas.microsoft.com/office/drawing/2014/main" id="{B231406D-FE6C-258A-3C9A-10AF7B414DA0}"/>
                  </a:ext>
                </a:extLst>
              </p:cNvPr>
              <p:cNvSpPr/>
              <p:nvPr/>
            </p:nvSpPr>
            <p:spPr>
              <a:xfrm>
                <a:off x="8499118" y="1749730"/>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18365A"/>
                </a:solidFill>
                <a:prstDash val="solid"/>
                <a:miter/>
              </a:ln>
            </p:spPr>
            <p:txBody>
              <a:bodyPr rtlCol="0" anchor="ctr"/>
              <a:lstStyle/>
              <a:p>
                <a:endParaRPr lang="en-US" sz="1200"/>
              </a:p>
            </p:txBody>
          </p:sp>
          <p:sp>
            <p:nvSpPr>
              <p:cNvPr id="361" name="Freeform 802">
                <a:extLst>
                  <a:ext uri="{FF2B5EF4-FFF2-40B4-BE49-F238E27FC236}">
                    <a16:creationId xmlns:a16="http://schemas.microsoft.com/office/drawing/2014/main" id="{15AB3B90-E907-3CE3-C160-49037A98D3A0}"/>
                  </a:ext>
                </a:extLst>
              </p:cNvPr>
              <p:cNvSpPr/>
              <p:nvPr/>
            </p:nvSpPr>
            <p:spPr>
              <a:xfrm>
                <a:off x="8522245"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62" name="Freeform 803">
                <a:extLst>
                  <a:ext uri="{FF2B5EF4-FFF2-40B4-BE49-F238E27FC236}">
                    <a16:creationId xmlns:a16="http://schemas.microsoft.com/office/drawing/2014/main" id="{5D8BE30A-E84D-A6B5-33F7-CE14D6C01544}"/>
                  </a:ext>
                </a:extLst>
              </p:cNvPr>
              <p:cNvSpPr/>
              <p:nvPr/>
            </p:nvSpPr>
            <p:spPr>
              <a:xfrm>
                <a:off x="8517671"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63" name="Freeform 804">
                <a:extLst>
                  <a:ext uri="{FF2B5EF4-FFF2-40B4-BE49-F238E27FC236}">
                    <a16:creationId xmlns:a16="http://schemas.microsoft.com/office/drawing/2014/main" id="{E5BBFA10-A8CA-B35A-B21D-667201BD4FEB}"/>
                  </a:ext>
                </a:extLst>
              </p:cNvPr>
              <p:cNvSpPr/>
              <p:nvPr/>
            </p:nvSpPr>
            <p:spPr>
              <a:xfrm>
                <a:off x="8540798"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64" name="Freeform 805">
                <a:extLst>
                  <a:ext uri="{FF2B5EF4-FFF2-40B4-BE49-F238E27FC236}">
                    <a16:creationId xmlns:a16="http://schemas.microsoft.com/office/drawing/2014/main" id="{9A754A72-3163-D9F2-D3B5-F99D47B6C412}"/>
                  </a:ext>
                </a:extLst>
              </p:cNvPr>
              <p:cNvSpPr/>
              <p:nvPr/>
            </p:nvSpPr>
            <p:spPr>
              <a:xfrm>
                <a:off x="8555284"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65" name="Freeform 806">
                <a:extLst>
                  <a:ext uri="{FF2B5EF4-FFF2-40B4-BE49-F238E27FC236}">
                    <a16:creationId xmlns:a16="http://schemas.microsoft.com/office/drawing/2014/main" id="{A96F3F5F-2897-B37D-C4D5-081FA5D6A40E}"/>
                  </a:ext>
                </a:extLst>
              </p:cNvPr>
              <p:cNvSpPr/>
              <p:nvPr/>
            </p:nvSpPr>
            <p:spPr>
              <a:xfrm>
                <a:off x="8578411"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66" name="Freeform 807">
                <a:extLst>
                  <a:ext uri="{FF2B5EF4-FFF2-40B4-BE49-F238E27FC236}">
                    <a16:creationId xmlns:a16="http://schemas.microsoft.com/office/drawing/2014/main" id="{2D708D92-353A-82A0-B140-ED698E6680A5}"/>
                  </a:ext>
                </a:extLst>
              </p:cNvPr>
              <p:cNvSpPr/>
              <p:nvPr/>
            </p:nvSpPr>
            <p:spPr>
              <a:xfrm>
                <a:off x="8567737"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67" name="Freeform 808">
                <a:extLst>
                  <a:ext uri="{FF2B5EF4-FFF2-40B4-BE49-F238E27FC236}">
                    <a16:creationId xmlns:a16="http://schemas.microsoft.com/office/drawing/2014/main" id="{BD1EF2A3-921B-008D-14EF-512077DA16F9}"/>
                  </a:ext>
                </a:extLst>
              </p:cNvPr>
              <p:cNvSpPr/>
              <p:nvPr/>
            </p:nvSpPr>
            <p:spPr>
              <a:xfrm>
                <a:off x="8590864"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368" name="Freeform 809">
                <a:extLst>
                  <a:ext uri="{FF2B5EF4-FFF2-40B4-BE49-F238E27FC236}">
                    <a16:creationId xmlns:a16="http://schemas.microsoft.com/office/drawing/2014/main" id="{203DB175-5081-E6C8-A2E8-E4D1AE642A72}"/>
                  </a:ext>
                </a:extLst>
              </p:cNvPr>
              <p:cNvSpPr/>
              <p:nvPr/>
            </p:nvSpPr>
            <p:spPr>
              <a:xfrm>
                <a:off x="8974112" y="1749730"/>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18365A"/>
                </a:solidFill>
                <a:prstDash val="solid"/>
                <a:miter/>
              </a:ln>
            </p:spPr>
            <p:txBody>
              <a:bodyPr rtlCol="0" anchor="ctr"/>
              <a:lstStyle/>
              <a:p>
                <a:endParaRPr lang="en-US" sz="1200"/>
              </a:p>
            </p:txBody>
          </p:sp>
          <p:sp>
            <p:nvSpPr>
              <p:cNvPr id="369" name="Freeform 810">
                <a:extLst>
                  <a:ext uri="{FF2B5EF4-FFF2-40B4-BE49-F238E27FC236}">
                    <a16:creationId xmlns:a16="http://schemas.microsoft.com/office/drawing/2014/main" id="{19CE9646-F2B8-DC21-EC26-6B11B3869DDC}"/>
                  </a:ext>
                </a:extLst>
              </p:cNvPr>
              <p:cNvSpPr/>
              <p:nvPr/>
            </p:nvSpPr>
            <p:spPr>
              <a:xfrm>
                <a:off x="8997239" y="1727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grpSp>
        <p:grpSp>
          <p:nvGrpSpPr>
            <p:cNvPr id="370" name="Graphic 2075">
              <a:extLst>
                <a:ext uri="{FF2B5EF4-FFF2-40B4-BE49-F238E27FC236}">
                  <a16:creationId xmlns:a16="http://schemas.microsoft.com/office/drawing/2014/main" id="{F5282A6C-A139-A9BE-D056-BDA821346D8C}"/>
                </a:ext>
              </a:extLst>
            </p:cNvPr>
            <p:cNvGrpSpPr/>
            <p:nvPr/>
          </p:nvGrpSpPr>
          <p:grpSpPr>
            <a:xfrm>
              <a:off x="2323815" y="1497923"/>
              <a:ext cx="6231739" cy="2473695"/>
              <a:chOff x="1810191" y="929031"/>
              <a:chExt cx="6247479" cy="2479240"/>
            </a:xfrm>
          </p:grpSpPr>
          <p:sp>
            <p:nvSpPr>
              <p:cNvPr id="371" name="Freeform 812">
                <a:extLst>
                  <a:ext uri="{FF2B5EF4-FFF2-40B4-BE49-F238E27FC236}">
                    <a16:creationId xmlns:a16="http://schemas.microsoft.com/office/drawing/2014/main" id="{B183AEAF-19B3-A370-E7E8-BECE8956253F}"/>
                  </a:ext>
                </a:extLst>
              </p:cNvPr>
              <p:cNvSpPr/>
              <p:nvPr/>
            </p:nvSpPr>
            <p:spPr>
              <a:xfrm>
                <a:off x="1810191"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72" name="Freeform 813">
                <a:extLst>
                  <a:ext uri="{FF2B5EF4-FFF2-40B4-BE49-F238E27FC236}">
                    <a16:creationId xmlns:a16="http://schemas.microsoft.com/office/drawing/2014/main" id="{87FD738F-1062-B062-CBB2-2C938E67426A}"/>
                  </a:ext>
                </a:extLst>
              </p:cNvPr>
              <p:cNvSpPr/>
              <p:nvPr/>
            </p:nvSpPr>
            <p:spPr>
              <a:xfrm>
                <a:off x="1833318"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73" name="Freeform 814">
                <a:extLst>
                  <a:ext uri="{FF2B5EF4-FFF2-40B4-BE49-F238E27FC236}">
                    <a16:creationId xmlns:a16="http://schemas.microsoft.com/office/drawing/2014/main" id="{CC767190-7AF7-6F21-E604-1047D9DBB8C7}"/>
                  </a:ext>
                </a:extLst>
              </p:cNvPr>
              <p:cNvSpPr/>
              <p:nvPr/>
            </p:nvSpPr>
            <p:spPr>
              <a:xfrm>
                <a:off x="1929003"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74" name="Freeform 815">
                <a:extLst>
                  <a:ext uri="{FF2B5EF4-FFF2-40B4-BE49-F238E27FC236}">
                    <a16:creationId xmlns:a16="http://schemas.microsoft.com/office/drawing/2014/main" id="{B2E5894A-B4B5-33CB-0F6F-96DAC644649E}"/>
                  </a:ext>
                </a:extLst>
              </p:cNvPr>
              <p:cNvSpPr/>
              <p:nvPr/>
            </p:nvSpPr>
            <p:spPr>
              <a:xfrm>
                <a:off x="1952131"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75" name="Freeform 816">
                <a:extLst>
                  <a:ext uri="{FF2B5EF4-FFF2-40B4-BE49-F238E27FC236}">
                    <a16:creationId xmlns:a16="http://schemas.microsoft.com/office/drawing/2014/main" id="{A403D33A-FE0C-36E6-1E0E-FD5C711220DE}"/>
                  </a:ext>
                </a:extLst>
              </p:cNvPr>
              <p:cNvSpPr/>
              <p:nvPr/>
            </p:nvSpPr>
            <p:spPr>
              <a:xfrm>
                <a:off x="1941584" y="951638"/>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376" name="Freeform 817">
                <a:extLst>
                  <a:ext uri="{FF2B5EF4-FFF2-40B4-BE49-F238E27FC236}">
                    <a16:creationId xmlns:a16="http://schemas.microsoft.com/office/drawing/2014/main" id="{BD55A84E-D6A4-8DD1-6C53-4B541D3E0733}"/>
                  </a:ext>
                </a:extLst>
              </p:cNvPr>
              <p:cNvSpPr/>
              <p:nvPr/>
            </p:nvSpPr>
            <p:spPr>
              <a:xfrm>
                <a:off x="1964584"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77" name="Freeform 818">
                <a:extLst>
                  <a:ext uri="{FF2B5EF4-FFF2-40B4-BE49-F238E27FC236}">
                    <a16:creationId xmlns:a16="http://schemas.microsoft.com/office/drawing/2014/main" id="{CEB06A72-762E-6C34-7F59-A19BE370F576}"/>
                  </a:ext>
                </a:extLst>
              </p:cNvPr>
              <p:cNvSpPr/>
              <p:nvPr/>
            </p:nvSpPr>
            <p:spPr>
              <a:xfrm>
                <a:off x="1972716"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78" name="Freeform 819">
                <a:extLst>
                  <a:ext uri="{FF2B5EF4-FFF2-40B4-BE49-F238E27FC236}">
                    <a16:creationId xmlns:a16="http://schemas.microsoft.com/office/drawing/2014/main" id="{91D179BE-13BC-5C62-2D82-AF6464C38BE3}"/>
                  </a:ext>
                </a:extLst>
              </p:cNvPr>
              <p:cNvSpPr/>
              <p:nvPr/>
            </p:nvSpPr>
            <p:spPr>
              <a:xfrm>
                <a:off x="1995843"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79" name="Freeform 820">
                <a:extLst>
                  <a:ext uri="{FF2B5EF4-FFF2-40B4-BE49-F238E27FC236}">
                    <a16:creationId xmlns:a16="http://schemas.microsoft.com/office/drawing/2014/main" id="{193C9B84-3800-2A03-14B0-1F91184826CC}"/>
                  </a:ext>
                </a:extLst>
              </p:cNvPr>
              <p:cNvSpPr/>
              <p:nvPr/>
            </p:nvSpPr>
            <p:spPr>
              <a:xfrm>
                <a:off x="2016556"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80" name="Freeform 821">
                <a:extLst>
                  <a:ext uri="{FF2B5EF4-FFF2-40B4-BE49-F238E27FC236}">
                    <a16:creationId xmlns:a16="http://schemas.microsoft.com/office/drawing/2014/main" id="{BECE8322-94D1-04CB-CA27-BE7D354D3CC1}"/>
                  </a:ext>
                </a:extLst>
              </p:cNvPr>
              <p:cNvSpPr/>
              <p:nvPr/>
            </p:nvSpPr>
            <p:spPr>
              <a:xfrm>
                <a:off x="2039683"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81" name="Freeform 822">
                <a:extLst>
                  <a:ext uri="{FF2B5EF4-FFF2-40B4-BE49-F238E27FC236}">
                    <a16:creationId xmlns:a16="http://schemas.microsoft.com/office/drawing/2014/main" id="{8D2FEF81-17DB-B5EA-2C3C-51BAC9B69A08}"/>
                  </a:ext>
                </a:extLst>
              </p:cNvPr>
              <p:cNvSpPr/>
              <p:nvPr/>
            </p:nvSpPr>
            <p:spPr>
              <a:xfrm>
                <a:off x="2091528" y="95163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82" name="Freeform 823">
                <a:extLst>
                  <a:ext uri="{FF2B5EF4-FFF2-40B4-BE49-F238E27FC236}">
                    <a16:creationId xmlns:a16="http://schemas.microsoft.com/office/drawing/2014/main" id="{4C908573-F6FE-0A55-7037-DCFB0D48CAC1}"/>
                  </a:ext>
                </a:extLst>
              </p:cNvPr>
              <p:cNvSpPr/>
              <p:nvPr/>
            </p:nvSpPr>
            <p:spPr>
              <a:xfrm>
                <a:off x="2114655" y="92903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83" name="Freeform 824">
                <a:extLst>
                  <a:ext uri="{FF2B5EF4-FFF2-40B4-BE49-F238E27FC236}">
                    <a16:creationId xmlns:a16="http://schemas.microsoft.com/office/drawing/2014/main" id="{80D98CB2-8DF3-7329-6707-EBCDC544FAF8}"/>
                  </a:ext>
                </a:extLst>
              </p:cNvPr>
              <p:cNvSpPr/>
              <p:nvPr/>
            </p:nvSpPr>
            <p:spPr>
              <a:xfrm>
                <a:off x="2722947" y="154055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84" name="Freeform 825">
                <a:extLst>
                  <a:ext uri="{FF2B5EF4-FFF2-40B4-BE49-F238E27FC236}">
                    <a16:creationId xmlns:a16="http://schemas.microsoft.com/office/drawing/2014/main" id="{E8848EEB-99D1-42E0-E5B4-C5D39A5C3B2F}"/>
                  </a:ext>
                </a:extLst>
              </p:cNvPr>
              <p:cNvSpPr/>
              <p:nvPr/>
            </p:nvSpPr>
            <p:spPr>
              <a:xfrm>
                <a:off x="2746074" y="151807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85" name="Freeform 826">
                <a:extLst>
                  <a:ext uri="{FF2B5EF4-FFF2-40B4-BE49-F238E27FC236}">
                    <a16:creationId xmlns:a16="http://schemas.microsoft.com/office/drawing/2014/main" id="{D607F799-80CF-4741-4985-0854A1900D51}"/>
                  </a:ext>
                </a:extLst>
              </p:cNvPr>
              <p:cNvSpPr/>
              <p:nvPr/>
            </p:nvSpPr>
            <p:spPr>
              <a:xfrm>
                <a:off x="2935411" y="159516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86" name="Freeform 827">
                <a:extLst>
                  <a:ext uri="{FF2B5EF4-FFF2-40B4-BE49-F238E27FC236}">
                    <a16:creationId xmlns:a16="http://schemas.microsoft.com/office/drawing/2014/main" id="{7A2C00FD-E7B9-9263-D312-5E67E3A9A0D9}"/>
                  </a:ext>
                </a:extLst>
              </p:cNvPr>
              <p:cNvSpPr/>
              <p:nvPr/>
            </p:nvSpPr>
            <p:spPr>
              <a:xfrm>
                <a:off x="2958538" y="157268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87" name="Freeform 828">
                <a:extLst>
                  <a:ext uri="{FF2B5EF4-FFF2-40B4-BE49-F238E27FC236}">
                    <a16:creationId xmlns:a16="http://schemas.microsoft.com/office/drawing/2014/main" id="{97BA1222-BB9B-1BC2-DD63-B910411F6C1A}"/>
                  </a:ext>
                </a:extLst>
              </p:cNvPr>
              <p:cNvSpPr/>
              <p:nvPr/>
            </p:nvSpPr>
            <p:spPr>
              <a:xfrm>
                <a:off x="2997931" y="159516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88" name="Freeform 829">
                <a:extLst>
                  <a:ext uri="{FF2B5EF4-FFF2-40B4-BE49-F238E27FC236}">
                    <a16:creationId xmlns:a16="http://schemas.microsoft.com/office/drawing/2014/main" id="{EDFC3DBE-9DC9-4900-8762-6859282E8F2D}"/>
                  </a:ext>
                </a:extLst>
              </p:cNvPr>
              <p:cNvSpPr/>
              <p:nvPr/>
            </p:nvSpPr>
            <p:spPr>
              <a:xfrm>
                <a:off x="3021058" y="157268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89" name="Freeform 830">
                <a:extLst>
                  <a:ext uri="{FF2B5EF4-FFF2-40B4-BE49-F238E27FC236}">
                    <a16:creationId xmlns:a16="http://schemas.microsoft.com/office/drawing/2014/main" id="{089441B2-0D8B-A84C-FB99-A0A9252BAD6A}"/>
                  </a:ext>
                </a:extLst>
              </p:cNvPr>
              <p:cNvSpPr/>
              <p:nvPr/>
            </p:nvSpPr>
            <p:spPr>
              <a:xfrm>
                <a:off x="3116743" y="1767002"/>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90" name="Freeform 831">
                <a:extLst>
                  <a:ext uri="{FF2B5EF4-FFF2-40B4-BE49-F238E27FC236}">
                    <a16:creationId xmlns:a16="http://schemas.microsoft.com/office/drawing/2014/main" id="{E36D36A7-BBF0-BF86-8083-6624DEF9432B}"/>
                  </a:ext>
                </a:extLst>
              </p:cNvPr>
              <p:cNvSpPr/>
              <p:nvPr/>
            </p:nvSpPr>
            <p:spPr>
              <a:xfrm>
                <a:off x="3139870" y="1744523"/>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91" name="Freeform 832">
                <a:extLst>
                  <a:ext uri="{FF2B5EF4-FFF2-40B4-BE49-F238E27FC236}">
                    <a16:creationId xmlns:a16="http://schemas.microsoft.com/office/drawing/2014/main" id="{40680F7E-0420-97B5-8FD7-478E73DAD172}"/>
                  </a:ext>
                </a:extLst>
              </p:cNvPr>
              <p:cNvSpPr/>
              <p:nvPr/>
            </p:nvSpPr>
            <p:spPr>
              <a:xfrm>
                <a:off x="3198068" y="1825678"/>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392" name="Freeform 833">
                <a:extLst>
                  <a:ext uri="{FF2B5EF4-FFF2-40B4-BE49-F238E27FC236}">
                    <a16:creationId xmlns:a16="http://schemas.microsoft.com/office/drawing/2014/main" id="{33D5E2DA-5A39-1505-A535-B5736B4408FF}"/>
                  </a:ext>
                </a:extLst>
              </p:cNvPr>
              <p:cNvSpPr/>
              <p:nvPr/>
            </p:nvSpPr>
            <p:spPr>
              <a:xfrm>
                <a:off x="3221195" y="180307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93" name="Freeform 834">
                <a:extLst>
                  <a:ext uri="{FF2B5EF4-FFF2-40B4-BE49-F238E27FC236}">
                    <a16:creationId xmlns:a16="http://schemas.microsoft.com/office/drawing/2014/main" id="{08E8B963-A0FC-1A7C-9C88-3E52E4E505A4}"/>
                  </a:ext>
                </a:extLst>
              </p:cNvPr>
              <p:cNvSpPr/>
              <p:nvPr/>
            </p:nvSpPr>
            <p:spPr>
              <a:xfrm>
                <a:off x="3435565" y="1946205"/>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394" name="Freeform 835">
                <a:extLst>
                  <a:ext uri="{FF2B5EF4-FFF2-40B4-BE49-F238E27FC236}">
                    <a16:creationId xmlns:a16="http://schemas.microsoft.com/office/drawing/2014/main" id="{8CF7D14C-A5AB-175D-7E7F-10D04F23719D}"/>
                  </a:ext>
                </a:extLst>
              </p:cNvPr>
              <p:cNvSpPr/>
              <p:nvPr/>
            </p:nvSpPr>
            <p:spPr>
              <a:xfrm>
                <a:off x="3458692" y="192372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95" name="Freeform 836">
                <a:extLst>
                  <a:ext uri="{FF2B5EF4-FFF2-40B4-BE49-F238E27FC236}">
                    <a16:creationId xmlns:a16="http://schemas.microsoft.com/office/drawing/2014/main" id="{4C4FF651-C851-38A5-7373-B88E37A268C8}"/>
                  </a:ext>
                </a:extLst>
              </p:cNvPr>
              <p:cNvSpPr/>
              <p:nvPr/>
            </p:nvSpPr>
            <p:spPr>
              <a:xfrm>
                <a:off x="3766968" y="2194624"/>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396" name="Freeform 837">
                <a:extLst>
                  <a:ext uri="{FF2B5EF4-FFF2-40B4-BE49-F238E27FC236}">
                    <a16:creationId xmlns:a16="http://schemas.microsoft.com/office/drawing/2014/main" id="{A073B67A-438B-C13C-FA3B-44CC53A79CD0}"/>
                  </a:ext>
                </a:extLst>
              </p:cNvPr>
              <p:cNvSpPr/>
              <p:nvPr/>
            </p:nvSpPr>
            <p:spPr>
              <a:xfrm>
                <a:off x="3790095" y="2172017"/>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397" name="Freeform 838">
                <a:extLst>
                  <a:ext uri="{FF2B5EF4-FFF2-40B4-BE49-F238E27FC236}">
                    <a16:creationId xmlns:a16="http://schemas.microsoft.com/office/drawing/2014/main" id="{B8C0FCD8-E06B-6DEB-EC2C-A0BF98408497}"/>
                  </a:ext>
                </a:extLst>
              </p:cNvPr>
              <p:cNvSpPr/>
              <p:nvPr/>
            </p:nvSpPr>
            <p:spPr>
              <a:xfrm>
                <a:off x="3898233" y="2323025"/>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398" name="Freeform 839">
                <a:extLst>
                  <a:ext uri="{FF2B5EF4-FFF2-40B4-BE49-F238E27FC236}">
                    <a16:creationId xmlns:a16="http://schemas.microsoft.com/office/drawing/2014/main" id="{B812FA72-7D0C-92D7-5AE3-EFBB049374D2}"/>
                  </a:ext>
                </a:extLst>
              </p:cNvPr>
              <p:cNvSpPr/>
              <p:nvPr/>
            </p:nvSpPr>
            <p:spPr>
              <a:xfrm>
                <a:off x="3921360" y="230054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99" name="Freeform 840">
                <a:extLst>
                  <a:ext uri="{FF2B5EF4-FFF2-40B4-BE49-F238E27FC236}">
                    <a16:creationId xmlns:a16="http://schemas.microsoft.com/office/drawing/2014/main" id="{23C657C5-7278-A314-2E89-12DEBAFD5C8C}"/>
                  </a:ext>
                </a:extLst>
              </p:cNvPr>
              <p:cNvSpPr/>
              <p:nvPr/>
            </p:nvSpPr>
            <p:spPr>
              <a:xfrm>
                <a:off x="4435747" y="252305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00" name="Freeform 841">
                <a:extLst>
                  <a:ext uri="{FF2B5EF4-FFF2-40B4-BE49-F238E27FC236}">
                    <a16:creationId xmlns:a16="http://schemas.microsoft.com/office/drawing/2014/main" id="{3F8D5735-7654-81BC-2146-73871E82D57F}"/>
                  </a:ext>
                </a:extLst>
              </p:cNvPr>
              <p:cNvSpPr/>
              <p:nvPr/>
            </p:nvSpPr>
            <p:spPr>
              <a:xfrm>
                <a:off x="4458874" y="25005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401" name="Freeform 842">
                <a:extLst>
                  <a:ext uri="{FF2B5EF4-FFF2-40B4-BE49-F238E27FC236}">
                    <a16:creationId xmlns:a16="http://schemas.microsoft.com/office/drawing/2014/main" id="{1A7B057B-36F7-E5DD-3B01-A802227235A4}"/>
                  </a:ext>
                </a:extLst>
              </p:cNvPr>
              <p:cNvSpPr/>
              <p:nvPr/>
            </p:nvSpPr>
            <p:spPr>
              <a:xfrm>
                <a:off x="4623304" y="2523056"/>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402" name="Freeform 843">
                <a:extLst>
                  <a:ext uri="{FF2B5EF4-FFF2-40B4-BE49-F238E27FC236}">
                    <a16:creationId xmlns:a16="http://schemas.microsoft.com/office/drawing/2014/main" id="{F8EF52A6-8A97-1C9C-E8AB-29A83D0CD2EE}"/>
                  </a:ext>
                </a:extLst>
              </p:cNvPr>
              <p:cNvSpPr/>
              <p:nvPr/>
            </p:nvSpPr>
            <p:spPr>
              <a:xfrm>
                <a:off x="4646304" y="25005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403" name="Freeform 844">
                <a:extLst>
                  <a:ext uri="{FF2B5EF4-FFF2-40B4-BE49-F238E27FC236}">
                    <a16:creationId xmlns:a16="http://schemas.microsoft.com/office/drawing/2014/main" id="{87BDD605-AF34-1B4E-447C-4978847E6119}"/>
                  </a:ext>
                </a:extLst>
              </p:cNvPr>
              <p:cNvSpPr/>
              <p:nvPr/>
            </p:nvSpPr>
            <p:spPr>
              <a:xfrm>
                <a:off x="4685824" y="252305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04" name="Freeform 845">
                <a:extLst>
                  <a:ext uri="{FF2B5EF4-FFF2-40B4-BE49-F238E27FC236}">
                    <a16:creationId xmlns:a16="http://schemas.microsoft.com/office/drawing/2014/main" id="{589B2D35-B2E9-926F-61FA-5B46FF2996DF}"/>
                  </a:ext>
                </a:extLst>
              </p:cNvPr>
              <p:cNvSpPr/>
              <p:nvPr/>
            </p:nvSpPr>
            <p:spPr>
              <a:xfrm>
                <a:off x="4708951" y="25005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405" name="Freeform 846">
                <a:extLst>
                  <a:ext uri="{FF2B5EF4-FFF2-40B4-BE49-F238E27FC236}">
                    <a16:creationId xmlns:a16="http://schemas.microsoft.com/office/drawing/2014/main" id="{E98333D7-9E63-82FD-157D-68869F9B7C4C}"/>
                  </a:ext>
                </a:extLst>
              </p:cNvPr>
              <p:cNvSpPr/>
              <p:nvPr/>
            </p:nvSpPr>
            <p:spPr>
              <a:xfrm>
                <a:off x="4710730" y="252305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06" name="Freeform 847">
                <a:extLst>
                  <a:ext uri="{FF2B5EF4-FFF2-40B4-BE49-F238E27FC236}">
                    <a16:creationId xmlns:a16="http://schemas.microsoft.com/office/drawing/2014/main" id="{6BB5DBE7-7E60-FC18-36C9-76F6BDF22B94}"/>
                  </a:ext>
                </a:extLst>
              </p:cNvPr>
              <p:cNvSpPr/>
              <p:nvPr/>
            </p:nvSpPr>
            <p:spPr>
              <a:xfrm>
                <a:off x="4733857" y="25005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407" name="Freeform 848">
                <a:extLst>
                  <a:ext uri="{FF2B5EF4-FFF2-40B4-BE49-F238E27FC236}">
                    <a16:creationId xmlns:a16="http://schemas.microsoft.com/office/drawing/2014/main" id="{EB3BC187-D363-6D7D-3617-4275BD3D0EB5}"/>
                  </a:ext>
                </a:extLst>
              </p:cNvPr>
              <p:cNvSpPr/>
              <p:nvPr/>
            </p:nvSpPr>
            <p:spPr>
              <a:xfrm>
                <a:off x="5267177" y="2523056"/>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408" name="Freeform 849">
                <a:extLst>
                  <a:ext uri="{FF2B5EF4-FFF2-40B4-BE49-F238E27FC236}">
                    <a16:creationId xmlns:a16="http://schemas.microsoft.com/office/drawing/2014/main" id="{6D2C156C-78CD-5E9F-1996-753B5ACC2C44}"/>
                  </a:ext>
                </a:extLst>
              </p:cNvPr>
              <p:cNvSpPr/>
              <p:nvPr/>
            </p:nvSpPr>
            <p:spPr>
              <a:xfrm>
                <a:off x="5290177" y="25005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409" name="Freeform 850">
                <a:extLst>
                  <a:ext uri="{FF2B5EF4-FFF2-40B4-BE49-F238E27FC236}">
                    <a16:creationId xmlns:a16="http://schemas.microsoft.com/office/drawing/2014/main" id="{44A8D694-AFD5-6D9F-B1B3-B428D0E8D130}"/>
                  </a:ext>
                </a:extLst>
              </p:cNvPr>
              <p:cNvSpPr/>
              <p:nvPr/>
            </p:nvSpPr>
            <p:spPr>
              <a:xfrm>
                <a:off x="5292210" y="2523056"/>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10" name="Freeform 851">
                <a:extLst>
                  <a:ext uri="{FF2B5EF4-FFF2-40B4-BE49-F238E27FC236}">
                    <a16:creationId xmlns:a16="http://schemas.microsoft.com/office/drawing/2014/main" id="{09EE7191-D271-8F68-CDBF-16F3CEA5CECD}"/>
                  </a:ext>
                </a:extLst>
              </p:cNvPr>
              <p:cNvSpPr/>
              <p:nvPr/>
            </p:nvSpPr>
            <p:spPr>
              <a:xfrm>
                <a:off x="5315337" y="25005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411" name="Freeform 852">
                <a:extLst>
                  <a:ext uri="{FF2B5EF4-FFF2-40B4-BE49-F238E27FC236}">
                    <a16:creationId xmlns:a16="http://schemas.microsoft.com/office/drawing/2014/main" id="{885BDE5A-A377-3CF4-6772-A2F7D52FF2B8}"/>
                  </a:ext>
                </a:extLst>
              </p:cNvPr>
              <p:cNvSpPr/>
              <p:nvPr/>
            </p:nvSpPr>
            <p:spPr>
              <a:xfrm>
                <a:off x="5711038" y="2523056"/>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412" name="Freeform 853">
                <a:extLst>
                  <a:ext uri="{FF2B5EF4-FFF2-40B4-BE49-F238E27FC236}">
                    <a16:creationId xmlns:a16="http://schemas.microsoft.com/office/drawing/2014/main" id="{6CF1BA73-E8D0-8AF8-794C-709B0EC7CA36}"/>
                  </a:ext>
                </a:extLst>
              </p:cNvPr>
              <p:cNvSpPr/>
              <p:nvPr/>
            </p:nvSpPr>
            <p:spPr>
              <a:xfrm>
                <a:off x="5734165" y="250057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413" name="Freeform 854">
                <a:extLst>
                  <a:ext uri="{FF2B5EF4-FFF2-40B4-BE49-F238E27FC236}">
                    <a16:creationId xmlns:a16="http://schemas.microsoft.com/office/drawing/2014/main" id="{8A946B8E-3C7D-3722-554A-4A876C967C05}"/>
                  </a:ext>
                </a:extLst>
              </p:cNvPr>
              <p:cNvSpPr/>
              <p:nvPr/>
            </p:nvSpPr>
            <p:spPr>
              <a:xfrm>
                <a:off x="5948535"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14" name="Freeform 855">
                <a:extLst>
                  <a:ext uri="{FF2B5EF4-FFF2-40B4-BE49-F238E27FC236}">
                    <a16:creationId xmlns:a16="http://schemas.microsoft.com/office/drawing/2014/main" id="{3F4BA6FB-A1EE-0102-4C61-C77C7720B5A6}"/>
                  </a:ext>
                </a:extLst>
              </p:cNvPr>
              <p:cNvSpPr/>
              <p:nvPr/>
            </p:nvSpPr>
            <p:spPr>
              <a:xfrm>
                <a:off x="5971662"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15" name="Freeform 856">
                <a:extLst>
                  <a:ext uri="{FF2B5EF4-FFF2-40B4-BE49-F238E27FC236}">
                    <a16:creationId xmlns:a16="http://schemas.microsoft.com/office/drawing/2014/main" id="{1C74025A-F615-F4EE-3502-FDCEE638F898}"/>
                  </a:ext>
                </a:extLst>
              </p:cNvPr>
              <p:cNvSpPr/>
              <p:nvPr/>
            </p:nvSpPr>
            <p:spPr>
              <a:xfrm>
                <a:off x="6229872"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16" name="Freeform 857">
                <a:extLst>
                  <a:ext uri="{FF2B5EF4-FFF2-40B4-BE49-F238E27FC236}">
                    <a16:creationId xmlns:a16="http://schemas.microsoft.com/office/drawing/2014/main" id="{1D922185-C4B1-07DC-A4FC-D6A2B4333D94}"/>
                  </a:ext>
                </a:extLst>
              </p:cNvPr>
              <p:cNvSpPr/>
              <p:nvPr/>
            </p:nvSpPr>
            <p:spPr>
              <a:xfrm>
                <a:off x="6252999"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17" name="Freeform 858">
                <a:extLst>
                  <a:ext uri="{FF2B5EF4-FFF2-40B4-BE49-F238E27FC236}">
                    <a16:creationId xmlns:a16="http://schemas.microsoft.com/office/drawing/2014/main" id="{9BA685DD-E6A3-C512-2DFA-34076995A451}"/>
                  </a:ext>
                </a:extLst>
              </p:cNvPr>
              <p:cNvSpPr/>
              <p:nvPr/>
            </p:nvSpPr>
            <p:spPr>
              <a:xfrm>
                <a:off x="6392397"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18" name="Freeform 859">
                <a:extLst>
                  <a:ext uri="{FF2B5EF4-FFF2-40B4-BE49-F238E27FC236}">
                    <a16:creationId xmlns:a16="http://schemas.microsoft.com/office/drawing/2014/main" id="{116492B7-9472-F16E-CFCD-66FF8B08B87E}"/>
                  </a:ext>
                </a:extLst>
              </p:cNvPr>
              <p:cNvSpPr/>
              <p:nvPr/>
            </p:nvSpPr>
            <p:spPr>
              <a:xfrm>
                <a:off x="6415524"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19" name="Freeform 860">
                <a:extLst>
                  <a:ext uri="{FF2B5EF4-FFF2-40B4-BE49-F238E27FC236}">
                    <a16:creationId xmlns:a16="http://schemas.microsoft.com/office/drawing/2014/main" id="{F21218D0-E861-B343-BFEF-B4D7B946578E}"/>
                  </a:ext>
                </a:extLst>
              </p:cNvPr>
              <p:cNvSpPr/>
              <p:nvPr/>
            </p:nvSpPr>
            <p:spPr>
              <a:xfrm>
                <a:off x="6429883"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20" name="Freeform 861">
                <a:extLst>
                  <a:ext uri="{FF2B5EF4-FFF2-40B4-BE49-F238E27FC236}">
                    <a16:creationId xmlns:a16="http://schemas.microsoft.com/office/drawing/2014/main" id="{5B49C686-E509-CB66-A904-E4BEA74E77CA}"/>
                  </a:ext>
                </a:extLst>
              </p:cNvPr>
              <p:cNvSpPr/>
              <p:nvPr/>
            </p:nvSpPr>
            <p:spPr>
              <a:xfrm>
                <a:off x="6453010"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21" name="Freeform 862">
                <a:extLst>
                  <a:ext uri="{FF2B5EF4-FFF2-40B4-BE49-F238E27FC236}">
                    <a16:creationId xmlns:a16="http://schemas.microsoft.com/office/drawing/2014/main" id="{FAD4AA7B-880E-983B-C63E-37B9C897D0A6}"/>
                  </a:ext>
                </a:extLst>
              </p:cNvPr>
              <p:cNvSpPr/>
              <p:nvPr/>
            </p:nvSpPr>
            <p:spPr>
              <a:xfrm>
                <a:off x="6436236"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22" name="Freeform 863">
                <a:extLst>
                  <a:ext uri="{FF2B5EF4-FFF2-40B4-BE49-F238E27FC236}">
                    <a16:creationId xmlns:a16="http://schemas.microsoft.com/office/drawing/2014/main" id="{435896D8-CCA8-2734-7AD4-71DDC66F719D}"/>
                  </a:ext>
                </a:extLst>
              </p:cNvPr>
              <p:cNvSpPr/>
              <p:nvPr/>
            </p:nvSpPr>
            <p:spPr>
              <a:xfrm>
                <a:off x="6459363"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23" name="Freeform 864">
                <a:extLst>
                  <a:ext uri="{FF2B5EF4-FFF2-40B4-BE49-F238E27FC236}">
                    <a16:creationId xmlns:a16="http://schemas.microsoft.com/office/drawing/2014/main" id="{6ACA327F-2744-F10A-0184-9E612CE1E888}"/>
                  </a:ext>
                </a:extLst>
              </p:cNvPr>
              <p:cNvSpPr/>
              <p:nvPr/>
            </p:nvSpPr>
            <p:spPr>
              <a:xfrm>
                <a:off x="6536242" y="2714704"/>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424" name="Freeform 865">
                <a:extLst>
                  <a:ext uri="{FF2B5EF4-FFF2-40B4-BE49-F238E27FC236}">
                    <a16:creationId xmlns:a16="http://schemas.microsoft.com/office/drawing/2014/main" id="{2889AF6B-A5A8-2B18-C63A-9DEF6192F1C2}"/>
                  </a:ext>
                </a:extLst>
              </p:cNvPr>
              <p:cNvSpPr/>
              <p:nvPr/>
            </p:nvSpPr>
            <p:spPr>
              <a:xfrm>
                <a:off x="6559369"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25" name="Freeform 866">
                <a:extLst>
                  <a:ext uri="{FF2B5EF4-FFF2-40B4-BE49-F238E27FC236}">
                    <a16:creationId xmlns:a16="http://schemas.microsoft.com/office/drawing/2014/main" id="{FA4F14CA-0D4C-4D51-51F5-FE739E96AA55}"/>
                  </a:ext>
                </a:extLst>
              </p:cNvPr>
              <p:cNvSpPr/>
              <p:nvPr/>
            </p:nvSpPr>
            <p:spPr>
              <a:xfrm>
                <a:off x="6586181" y="2714704"/>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426" name="Freeform 867">
                <a:extLst>
                  <a:ext uri="{FF2B5EF4-FFF2-40B4-BE49-F238E27FC236}">
                    <a16:creationId xmlns:a16="http://schemas.microsoft.com/office/drawing/2014/main" id="{C4548B71-B0C7-6B78-DD30-6F1B8A75DE61}"/>
                  </a:ext>
                </a:extLst>
              </p:cNvPr>
              <p:cNvSpPr/>
              <p:nvPr/>
            </p:nvSpPr>
            <p:spPr>
              <a:xfrm>
                <a:off x="6609181"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27" name="Freeform 868">
                <a:extLst>
                  <a:ext uri="{FF2B5EF4-FFF2-40B4-BE49-F238E27FC236}">
                    <a16:creationId xmlns:a16="http://schemas.microsoft.com/office/drawing/2014/main" id="{D0F0B433-95E6-B817-B5A5-042862E3C238}"/>
                  </a:ext>
                </a:extLst>
              </p:cNvPr>
              <p:cNvSpPr/>
              <p:nvPr/>
            </p:nvSpPr>
            <p:spPr>
              <a:xfrm>
                <a:off x="6954943"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28" name="Freeform 869">
                <a:extLst>
                  <a:ext uri="{FF2B5EF4-FFF2-40B4-BE49-F238E27FC236}">
                    <a16:creationId xmlns:a16="http://schemas.microsoft.com/office/drawing/2014/main" id="{A0AF5190-2693-D250-B105-272F7F69EB14}"/>
                  </a:ext>
                </a:extLst>
              </p:cNvPr>
              <p:cNvSpPr/>
              <p:nvPr/>
            </p:nvSpPr>
            <p:spPr>
              <a:xfrm>
                <a:off x="6978070"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29" name="Freeform 870">
                <a:extLst>
                  <a:ext uri="{FF2B5EF4-FFF2-40B4-BE49-F238E27FC236}">
                    <a16:creationId xmlns:a16="http://schemas.microsoft.com/office/drawing/2014/main" id="{EE6A07DC-E96C-E3F3-F346-5868F3C764CE}"/>
                  </a:ext>
                </a:extLst>
              </p:cNvPr>
              <p:cNvSpPr/>
              <p:nvPr/>
            </p:nvSpPr>
            <p:spPr>
              <a:xfrm>
                <a:off x="6961296"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30" name="Freeform 871">
                <a:extLst>
                  <a:ext uri="{FF2B5EF4-FFF2-40B4-BE49-F238E27FC236}">
                    <a16:creationId xmlns:a16="http://schemas.microsoft.com/office/drawing/2014/main" id="{B4FA84CA-CC33-5D26-D6B4-F980661741DB}"/>
                  </a:ext>
                </a:extLst>
              </p:cNvPr>
              <p:cNvSpPr/>
              <p:nvPr/>
            </p:nvSpPr>
            <p:spPr>
              <a:xfrm>
                <a:off x="6984424"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31" name="Freeform 872">
                <a:extLst>
                  <a:ext uri="{FF2B5EF4-FFF2-40B4-BE49-F238E27FC236}">
                    <a16:creationId xmlns:a16="http://schemas.microsoft.com/office/drawing/2014/main" id="{CF5287BD-D19E-CE20-1BC1-3384A6A59DFB}"/>
                  </a:ext>
                </a:extLst>
              </p:cNvPr>
              <p:cNvSpPr/>
              <p:nvPr/>
            </p:nvSpPr>
            <p:spPr>
              <a:xfrm>
                <a:off x="7011236" y="2714704"/>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32" name="Freeform 873">
                <a:extLst>
                  <a:ext uri="{FF2B5EF4-FFF2-40B4-BE49-F238E27FC236}">
                    <a16:creationId xmlns:a16="http://schemas.microsoft.com/office/drawing/2014/main" id="{C75D5DBC-CA30-54FB-40A2-0DBF691F2414}"/>
                  </a:ext>
                </a:extLst>
              </p:cNvPr>
              <p:cNvSpPr/>
              <p:nvPr/>
            </p:nvSpPr>
            <p:spPr>
              <a:xfrm>
                <a:off x="7034363"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33" name="Freeform 874">
                <a:extLst>
                  <a:ext uri="{FF2B5EF4-FFF2-40B4-BE49-F238E27FC236}">
                    <a16:creationId xmlns:a16="http://schemas.microsoft.com/office/drawing/2014/main" id="{FDA0797A-5860-E28A-5453-BA005E178257}"/>
                  </a:ext>
                </a:extLst>
              </p:cNvPr>
              <p:cNvSpPr/>
              <p:nvPr/>
            </p:nvSpPr>
            <p:spPr>
              <a:xfrm>
                <a:off x="7030042" y="2714704"/>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434" name="Freeform 875">
                <a:extLst>
                  <a:ext uri="{FF2B5EF4-FFF2-40B4-BE49-F238E27FC236}">
                    <a16:creationId xmlns:a16="http://schemas.microsoft.com/office/drawing/2014/main" id="{B72BF799-8CB0-76F9-2193-5828D2983BA7}"/>
                  </a:ext>
                </a:extLst>
              </p:cNvPr>
              <p:cNvSpPr/>
              <p:nvPr/>
            </p:nvSpPr>
            <p:spPr>
              <a:xfrm>
                <a:off x="7053169"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35" name="Freeform 876">
                <a:extLst>
                  <a:ext uri="{FF2B5EF4-FFF2-40B4-BE49-F238E27FC236}">
                    <a16:creationId xmlns:a16="http://schemas.microsoft.com/office/drawing/2014/main" id="{484C5CB9-117E-58E3-2E55-2EFE827981E3}"/>
                  </a:ext>
                </a:extLst>
              </p:cNvPr>
              <p:cNvSpPr/>
              <p:nvPr/>
            </p:nvSpPr>
            <p:spPr>
              <a:xfrm>
                <a:off x="7261313" y="2714704"/>
                <a:ext cx="46127" cy="12700"/>
              </a:xfrm>
              <a:custGeom>
                <a:avLst/>
                <a:gdLst>
                  <a:gd name="connsiteX0" fmla="*/ 0 w 46127"/>
                  <a:gd name="connsiteY0" fmla="*/ 0 h 12700"/>
                  <a:gd name="connsiteX1" fmla="*/ 46127 w 46127"/>
                  <a:gd name="connsiteY1" fmla="*/ 0 h 12700"/>
                </a:gdLst>
                <a:ahLst/>
                <a:cxnLst>
                  <a:cxn ang="0">
                    <a:pos x="connsiteX0" y="connsiteY0"/>
                  </a:cxn>
                  <a:cxn ang="0">
                    <a:pos x="connsiteX1" y="connsiteY1"/>
                  </a:cxn>
                </a:cxnLst>
                <a:rect l="l" t="t" r="r" b="b"/>
                <a:pathLst>
                  <a:path w="46127" h="12700">
                    <a:moveTo>
                      <a:pt x="0" y="0"/>
                    </a:moveTo>
                    <a:lnTo>
                      <a:pt x="46127" y="0"/>
                    </a:lnTo>
                  </a:path>
                </a:pathLst>
              </a:custGeom>
              <a:ln w="12696" cap="sq">
                <a:solidFill>
                  <a:srgbClr val="7F7F7F"/>
                </a:solidFill>
                <a:prstDash val="solid"/>
                <a:miter/>
              </a:ln>
            </p:spPr>
            <p:txBody>
              <a:bodyPr rtlCol="0" anchor="ctr"/>
              <a:lstStyle/>
              <a:p>
                <a:endParaRPr lang="en-US" sz="1200"/>
              </a:p>
            </p:txBody>
          </p:sp>
          <p:sp>
            <p:nvSpPr>
              <p:cNvPr id="436" name="Freeform 877">
                <a:extLst>
                  <a:ext uri="{FF2B5EF4-FFF2-40B4-BE49-F238E27FC236}">
                    <a16:creationId xmlns:a16="http://schemas.microsoft.com/office/drawing/2014/main" id="{B21FFC9B-99C3-4D2E-2C8C-A9C6ACB70036}"/>
                  </a:ext>
                </a:extLst>
              </p:cNvPr>
              <p:cNvSpPr/>
              <p:nvPr/>
            </p:nvSpPr>
            <p:spPr>
              <a:xfrm>
                <a:off x="7284440" y="2692098"/>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7F7F7F"/>
                </a:solidFill>
                <a:prstDash val="solid"/>
                <a:miter/>
              </a:ln>
            </p:spPr>
            <p:txBody>
              <a:bodyPr rtlCol="0" anchor="ctr"/>
              <a:lstStyle/>
              <a:p>
                <a:endParaRPr lang="en-US" sz="1200"/>
              </a:p>
            </p:txBody>
          </p:sp>
          <p:sp>
            <p:nvSpPr>
              <p:cNvPr id="437" name="Freeform 878">
                <a:extLst>
                  <a:ext uri="{FF2B5EF4-FFF2-40B4-BE49-F238E27FC236}">
                    <a16:creationId xmlns:a16="http://schemas.microsoft.com/office/drawing/2014/main" id="{D98C1136-6066-7FAF-98FC-7C12532F4572}"/>
                  </a:ext>
                </a:extLst>
              </p:cNvPr>
              <p:cNvSpPr/>
              <p:nvPr/>
            </p:nvSpPr>
            <p:spPr>
              <a:xfrm>
                <a:off x="8011417" y="3385792"/>
                <a:ext cx="46254" cy="12700"/>
              </a:xfrm>
              <a:custGeom>
                <a:avLst/>
                <a:gdLst>
                  <a:gd name="connsiteX0" fmla="*/ 0 w 46254"/>
                  <a:gd name="connsiteY0" fmla="*/ 0 h 12700"/>
                  <a:gd name="connsiteX1" fmla="*/ 46254 w 46254"/>
                  <a:gd name="connsiteY1" fmla="*/ 0 h 12700"/>
                </a:gdLst>
                <a:ahLst/>
                <a:cxnLst>
                  <a:cxn ang="0">
                    <a:pos x="connsiteX0" y="connsiteY0"/>
                  </a:cxn>
                  <a:cxn ang="0">
                    <a:pos x="connsiteX1" y="connsiteY1"/>
                  </a:cxn>
                </a:cxnLst>
                <a:rect l="l" t="t" r="r" b="b"/>
                <a:pathLst>
                  <a:path w="46254" h="12700">
                    <a:moveTo>
                      <a:pt x="0" y="0"/>
                    </a:moveTo>
                    <a:lnTo>
                      <a:pt x="46254" y="0"/>
                    </a:lnTo>
                  </a:path>
                </a:pathLst>
              </a:custGeom>
              <a:ln w="12696" cap="sq">
                <a:solidFill>
                  <a:srgbClr val="7F7F7F"/>
                </a:solidFill>
                <a:prstDash val="solid"/>
                <a:miter/>
              </a:ln>
            </p:spPr>
            <p:txBody>
              <a:bodyPr rtlCol="0" anchor="ctr"/>
              <a:lstStyle/>
              <a:p>
                <a:endParaRPr lang="en-US" sz="1200"/>
              </a:p>
            </p:txBody>
          </p:sp>
          <p:sp>
            <p:nvSpPr>
              <p:cNvPr id="438" name="Freeform 879">
                <a:extLst>
                  <a:ext uri="{FF2B5EF4-FFF2-40B4-BE49-F238E27FC236}">
                    <a16:creationId xmlns:a16="http://schemas.microsoft.com/office/drawing/2014/main" id="{A3051486-135E-BAA4-A4D8-189DABD70EFF}"/>
                  </a:ext>
                </a:extLst>
              </p:cNvPr>
              <p:cNvSpPr/>
              <p:nvPr/>
            </p:nvSpPr>
            <p:spPr>
              <a:xfrm>
                <a:off x="8034544" y="336318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grpSp>
      </p:grpSp>
      <p:sp>
        <p:nvSpPr>
          <p:cNvPr id="4" name="TextBox 3">
            <a:extLst>
              <a:ext uri="{FF2B5EF4-FFF2-40B4-BE49-F238E27FC236}">
                <a16:creationId xmlns:a16="http://schemas.microsoft.com/office/drawing/2014/main" id="{D07B1743-AEDB-C3BE-0390-1D3098E4B764}"/>
              </a:ext>
            </a:extLst>
          </p:cNvPr>
          <p:cNvSpPr txBox="1"/>
          <p:nvPr/>
        </p:nvSpPr>
        <p:spPr>
          <a:xfrm>
            <a:off x="5164671" y="4873531"/>
            <a:ext cx="17095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(months)</a:t>
            </a:r>
          </a:p>
        </p:txBody>
      </p:sp>
      <p:grpSp>
        <p:nvGrpSpPr>
          <p:cNvPr id="6" name="Group 5">
            <a:extLst>
              <a:ext uri="{FF2B5EF4-FFF2-40B4-BE49-F238E27FC236}">
                <a16:creationId xmlns:a16="http://schemas.microsoft.com/office/drawing/2014/main" id="{3E598E19-86BF-8156-CF9E-DB14E99D115D}"/>
              </a:ext>
            </a:extLst>
          </p:cNvPr>
          <p:cNvGrpSpPr/>
          <p:nvPr/>
        </p:nvGrpSpPr>
        <p:grpSpPr>
          <a:xfrm>
            <a:off x="537711" y="3863458"/>
            <a:ext cx="1513755" cy="1026367"/>
            <a:chOff x="724790" y="1290836"/>
            <a:chExt cx="1457104" cy="1026367"/>
          </a:xfrm>
        </p:grpSpPr>
        <p:sp>
          <p:nvSpPr>
            <p:cNvPr id="9" name="Rectangle 8">
              <a:extLst>
                <a:ext uri="{FF2B5EF4-FFF2-40B4-BE49-F238E27FC236}">
                  <a16:creationId xmlns:a16="http://schemas.microsoft.com/office/drawing/2014/main" id="{50239659-6021-6C35-A68F-AF31312B3306}"/>
                </a:ext>
              </a:extLst>
            </p:cNvPr>
            <p:cNvSpPr/>
            <p:nvPr/>
          </p:nvSpPr>
          <p:spPr>
            <a:xfrm>
              <a:off x="778822" y="1362419"/>
              <a:ext cx="1349040" cy="883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22FCA0E1-1984-0EEB-15FD-88465D258A9B}"/>
                </a:ext>
              </a:extLst>
            </p:cNvPr>
            <p:cNvGraphicFramePr/>
            <p:nvPr>
              <p:extLst>
                <p:ext uri="{D42A27DB-BD31-4B8C-83A1-F6EECF244321}">
                  <p14:modId xmlns:p14="http://schemas.microsoft.com/office/powerpoint/2010/main" val="2625159370"/>
                </p:ext>
              </p:extLst>
            </p:nvPr>
          </p:nvGraphicFramePr>
          <p:xfrm>
            <a:off x="724790" y="1290836"/>
            <a:ext cx="1457104" cy="1026367"/>
          </p:xfrm>
          <a:graphic>
            <a:graphicData uri="http://schemas.openxmlformats.org/drawingml/2006/chart">
              <c:chart xmlns:c="http://schemas.openxmlformats.org/drawingml/2006/chart" xmlns:r="http://schemas.openxmlformats.org/officeDocument/2006/relationships" r:id="rId2"/>
            </a:graphicData>
          </a:graphic>
        </p:graphicFrame>
      </p:grpSp>
      <p:graphicFrame>
        <p:nvGraphicFramePr>
          <p:cNvPr id="439" name="Table 438">
            <a:extLst>
              <a:ext uri="{FF2B5EF4-FFF2-40B4-BE49-F238E27FC236}">
                <a16:creationId xmlns:a16="http://schemas.microsoft.com/office/drawing/2014/main" id="{A8EB35FB-48CE-CB14-7F77-3BF66B7DC8AE}"/>
              </a:ext>
            </a:extLst>
          </p:cNvPr>
          <p:cNvGraphicFramePr>
            <a:graphicFrameLocks noGrp="1"/>
          </p:cNvGraphicFramePr>
          <p:nvPr>
            <p:extLst>
              <p:ext uri="{D42A27DB-BD31-4B8C-83A1-F6EECF244321}">
                <p14:modId xmlns:p14="http://schemas.microsoft.com/office/powerpoint/2010/main" val="876267276"/>
              </p:ext>
            </p:extLst>
          </p:nvPr>
        </p:nvGraphicFramePr>
        <p:xfrm>
          <a:off x="2485834" y="3716156"/>
          <a:ext cx="4038267" cy="766944"/>
        </p:xfrm>
        <a:graphic>
          <a:graphicData uri="http://schemas.openxmlformats.org/drawingml/2006/table">
            <a:tbl>
              <a:tblPr firstRow="1" bandRow="1"/>
              <a:tblGrid>
                <a:gridCol w="1071134">
                  <a:extLst>
                    <a:ext uri="{9D8B030D-6E8A-4147-A177-3AD203B41FA5}">
                      <a16:colId xmlns:a16="http://schemas.microsoft.com/office/drawing/2014/main" val="1337622925"/>
                    </a:ext>
                  </a:extLst>
                </a:gridCol>
                <a:gridCol w="1017037">
                  <a:extLst>
                    <a:ext uri="{9D8B030D-6E8A-4147-A177-3AD203B41FA5}">
                      <a16:colId xmlns:a16="http://schemas.microsoft.com/office/drawing/2014/main" val="2560744780"/>
                    </a:ext>
                  </a:extLst>
                </a:gridCol>
                <a:gridCol w="1950096">
                  <a:extLst>
                    <a:ext uri="{9D8B030D-6E8A-4147-A177-3AD203B41FA5}">
                      <a16:colId xmlns:a16="http://schemas.microsoft.com/office/drawing/2014/main" val="1668902268"/>
                    </a:ext>
                  </a:extLst>
                </a:gridCol>
              </a:tblGrid>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endParaRPr lang="en-GB" sz="1200" dirty="0">
                        <a:solidFill>
                          <a:schemeClr val="bg1"/>
                        </a:solidFill>
                        <a:latin typeface="Arial" panose="020B0604020202020204" pitchFamily="34" charset="0"/>
                        <a:cs typeface="Arial" panose="020B0604020202020204" pitchFamily="34" charset="0"/>
                      </a:endParaRPr>
                    </a:p>
                  </a:txBody>
                  <a:tcPr marL="18000" marR="18000" marT="18000" marB="18000" anchor="b">
                    <a:lnL w="6350" cap="flat" cmpd="sng" algn="ctr">
                      <a:solidFill>
                        <a:sysClr val="window" lastClr="FFFFFF">
                          <a:lumMod val="65000"/>
                        </a:sysClr>
                      </a:solidFill>
                      <a:prstDash val="solid"/>
                      <a:round/>
                      <a:headEnd type="none" w="med" len="med"/>
                      <a:tailEnd type="none" w="med" len="med"/>
                    </a:lnL>
                    <a:lnR w="12700" cmpd="sng">
                      <a:noFill/>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Events/N</a:t>
                      </a:r>
                    </a:p>
                  </a:txBody>
                  <a:tcPr marL="18000" marR="0" marT="0" marB="0" anchor="b">
                    <a:lnL w="12700" cmpd="sng">
                      <a:noFill/>
                    </a:lnL>
                    <a:lnR w="6350" cap="flat" cmpd="sng" algn="ctr">
                      <a:no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1200" dirty="0">
                          <a:solidFill>
                            <a:schemeClr val="bg1"/>
                          </a:solidFill>
                          <a:latin typeface="Arial" panose="020B0604020202020204" pitchFamily="34" charset="0"/>
                          <a:cs typeface="Arial" panose="020B0604020202020204" pitchFamily="34" charset="0"/>
                        </a:rPr>
                        <a:t>Median duration of </a:t>
                      </a:r>
                      <a:r>
                        <a:rPr lang="en-US" sz="1200" dirty="0" err="1">
                          <a:solidFill>
                            <a:schemeClr val="bg1"/>
                          </a:solidFill>
                          <a:latin typeface="Arial" panose="020B0604020202020204" pitchFamily="34" charset="0"/>
                          <a:cs typeface="Arial" panose="020B0604020202020204" pitchFamily="34" charset="0"/>
                        </a:rPr>
                        <a:t>CR</a:t>
                      </a:r>
                      <a:r>
                        <a:rPr lang="en-US" sz="1200" baseline="30000" dirty="0" err="1">
                          <a:solidFill>
                            <a:schemeClr val="bg1"/>
                          </a:solidFill>
                          <a:latin typeface="Arial" panose="020B0604020202020204" pitchFamily="34" charset="0"/>
                          <a:cs typeface="Arial" panose="020B0604020202020204" pitchFamily="34" charset="0"/>
                        </a:rPr>
                        <a:t>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 (95% CI), mo</a:t>
                      </a:r>
                      <a:endParaRPr lang="en-GB" sz="1200" dirty="0">
                        <a:solidFill>
                          <a:schemeClr val="bg1"/>
                        </a:solidFill>
                        <a:latin typeface="Arial" panose="020B0604020202020204" pitchFamily="34" charset="0"/>
                        <a:cs typeface="Arial" panose="020B0604020202020204" pitchFamily="34" charset="0"/>
                      </a:endParaRPr>
                    </a:p>
                  </a:txBody>
                  <a:tcPr marL="18000" marR="0" marT="0" marB="0" anchor="b">
                    <a:lnL w="12700" cmpd="sng">
                      <a:noFill/>
                    </a:lnL>
                    <a:lnR w="6350" cap="flat" cmpd="sng" algn="ctr">
                      <a:solidFill>
                        <a:sysClr val="window" lastClr="FFFFFF">
                          <a:lumMod val="65000"/>
                        </a:sysClr>
                      </a:solid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607572848"/>
                  </a:ext>
                </a:extLst>
              </a:tr>
              <a:tr h="15869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200" dirty="0">
                          <a:solidFill>
                            <a:schemeClr val="tx1"/>
                          </a:solidFill>
                          <a:latin typeface="Arial" panose="020B0604020202020204" pitchFamily="34" charset="0"/>
                          <a:cs typeface="Arial" panose="020B0604020202020204" pitchFamily="34" charset="0"/>
                        </a:rPr>
                        <a:t>EV+P</a:t>
                      </a:r>
                      <a:endParaRPr lang="en-GB" sz="1200" baseline="300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30/133</a:t>
                      </a:r>
                    </a:p>
                  </a:txBody>
                  <a:tcPr marL="18000" marR="0" marT="0" marB="0" anchor="ctr">
                    <a:lnL w="12700" cmpd="sng">
                      <a:noFill/>
                    </a:lnL>
                    <a:lnR w="635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NE (NE, NE)</a:t>
                      </a: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8784701"/>
                  </a:ext>
                </a:extLst>
              </a:tr>
              <a:tr h="707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200" dirty="0">
                          <a:solidFill>
                            <a:schemeClr val="tx1"/>
                          </a:solidFill>
                          <a:latin typeface="Arial" panose="020B0604020202020204" pitchFamily="34" charset="0"/>
                          <a:cs typeface="Arial" panose="020B0604020202020204" pitchFamily="34" charset="0"/>
                        </a:rPr>
                        <a:t>Chemotherapy </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30/64</a:t>
                      </a:r>
                    </a:p>
                  </a:txBody>
                  <a:tcPr marL="18000" marR="0" marT="0" marB="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15.2 (10.3, NE)</a:t>
                      </a: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00676706"/>
                  </a:ext>
                </a:extLst>
              </a:tr>
            </a:tbl>
          </a:graphicData>
        </a:graphic>
      </p:graphicFrame>
      <p:sp>
        <p:nvSpPr>
          <p:cNvPr id="15" name="TextBox 14">
            <a:extLst>
              <a:ext uri="{FF2B5EF4-FFF2-40B4-BE49-F238E27FC236}">
                <a16:creationId xmlns:a16="http://schemas.microsoft.com/office/drawing/2014/main" id="{54637508-3A46-C416-DC22-CFBD3FCD3BA9}"/>
              </a:ext>
            </a:extLst>
          </p:cNvPr>
          <p:cNvSpPr txBox="1"/>
          <p:nvPr/>
        </p:nvSpPr>
        <p:spPr>
          <a:xfrm>
            <a:off x="935206" y="4695580"/>
            <a:ext cx="947569" cy="184666"/>
          </a:xfrm>
          <a:prstGeom prst="rect">
            <a:avLst/>
          </a:prstGeom>
          <a:noFill/>
        </p:spPr>
        <p:txBody>
          <a:bodyPr wrap="square" rtlCol="0">
            <a:spAutoFit/>
          </a:bodyPr>
          <a:lstStyle/>
          <a:p>
            <a:r>
              <a:rPr lang="en-US" sz="600" dirty="0"/>
              <a:t>     EV+P     Chemo</a:t>
            </a:r>
          </a:p>
        </p:txBody>
      </p:sp>
    </p:spTree>
    <p:extLst>
      <p:ext uri="{BB962C8B-B14F-4D97-AF65-F5344CB8AC3E}">
        <p14:creationId xmlns:p14="http://schemas.microsoft.com/office/powerpoint/2010/main" val="49599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C0B4-CEE0-58C1-1E20-434046AF9BF4}"/>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44D12A30-BD43-B5CC-64A8-D56834CA07D3}"/>
              </a:ext>
            </a:extLst>
          </p:cNvPr>
          <p:cNvSpPr>
            <a:spLocks noGrp="1"/>
          </p:cNvSpPr>
          <p:nvPr>
            <p:ph type="title"/>
          </p:nvPr>
        </p:nvSpPr>
        <p:spPr/>
        <p:txBody>
          <a:bodyPr>
            <a:normAutofit fontScale="90000"/>
          </a:bodyPr>
          <a:lstStyle/>
          <a:p>
            <a:pPr>
              <a:lnSpc>
                <a:spcPct val="100000"/>
              </a:lnSpc>
            </a:pPr>
            <a:r>
              <a:rPr lang="en-US" sz="3300" dirty="0"/>
              <a:t>Duration of response: Patients with best response of </a:t>
            </a:r>
            <a:r>
              <a:rPr lang="en-US" sz="3300" dirty="0" err="1"/>
              <a:t>PR</a:t>
            </a:r>
            <a:r>
              <a:rPr lang="en-US" sz="3300" baseline="30000" dirty="0" err="1"/>
              <a:t>a</a:t>
            </a:r>
            <a:br>
              <a:rPr lang="en-US" sz="3300" dirty="0"/>
            </a:br>
            <a:r>
              <a:rPr lang="en-US" sz="2200" b="0" i="1" dirty="0"/>
              <a:t>Median duration of response was nearly twice as long with EV+P vs chemotherapy</a:t>
            </a:r>
            <a:br>
              <a:rPr lang="en-US" sz="2200" b="0" i="1" dirty="0"/>
            </a:br>
            <a:endParaRPr lang="en-US" sz="2200" dirty="0"/>
          </a:p>
        </p:txBody>
      </p:sp>
      <p:sp>
        <p:nvSpPr>
          <p:cNvPr id="7" name="Slide Number Placeholder 6">
            <a:extLst>
              <a:ext uri="{FF2B5EF4-FFF2-40B4-BE49-F238E27FC236}">
                <a16:creationId xmlns:a16="http://schemas.microsoft.com/office/drawing/2014/main" id="{BCE677E3-E438-C379-A12D-B760981EB28D}"/>
              </a:ext>
            </a:extLst>
          </p:cNvPr>
          <p:cNvSpPr>
            <a:spLocks noGrp="1"/>
          </p:cNvSpPr>
          <p:nvPr>
            <p:ph type="sldNum" sz="quarter" idx="12"/>
          </p:nvPr>
        </p:nvSpPr>
        <p:spPr/>
        <p:txBody>
          <a:bodyPr/>
          <a:lstStyle/>
          <a:p>
            <a:fld id="{BE33F7A0-71F0-446B-9DE8-6D75BE64EE0F}" type="slidenum">
              <a:rPr lang="en-US" smtClean="0">
                <a:solidFill>
                  <a:srgbClr val="002557"/>
                </a:solidFill>
              </a:rPr>
              <a:pPr/>
              <a:t>11</a:t>
            </a:fld>
            <a:endParaRPr lang="en-US" dirty="0">
              <a:solidFill>
                <a:srgbClr val="002557"/>
              </a:solidFill>
            </a:endParaRPr>
          </a:p>
        </p:txBody>
      </p:sp>
      <p:sp>
        <p:nvSpPr>
          <p:cNvPr id="24" name="Text Placeholder 23">
            <a:extLst>
              <a:ext uri="{FF2B5EF4-FFF2-40B4-BE49-F238E27FC236}">
                <a16:creationId xmlns:a16="http://schemas.microsoft.com/office/drawing/2014/main" id="{A1C17E93-5E56-FB5F-72A7-5060509B8A72}"/>
              </a:ext>
            </a:extLst>
          </p:cNvPr>
          <p:cNvSpPr>
            <a:spLocks noGrp="1"/>
          </p:cNvSpPr>
          <p:nvPr>
            <p:ph type="body" sz="quarter" idx="15"/>
          </p:nvPr>
        </p:nvSpPr>
        <p:spPr/>
        <p:txBody>
          <a:bodyPr/>
          <a:lstStyle/>
          <a:p>
            <a:r>
              <a:rPr lang="en-US" dirty="0"/>
              <a:t>Shilpa Gupta, MD | X: @shilpaonc</a:t>
            </a:r>
          </a:p>
        </p:txBody>
      </p:sp>
      <p:sp>
        <p:nvSpPr>
          <p:cNvPr id="5" name="TextBox 4">
            <a:extLst>
              <a:ext uri="{FF2B5EF4-FFF2-40B4-BE49-F238E27FC236}">
                <a16:creationId xmlns:a16="http://schemas.microsoft.com/office/drawing/2014/main" id="{B71EC412-BB10-F9A4-197D-794A352EDC7A}"/>
              </a:ext>
            </a:extLst>
          </p:cNvPr>
          <p:cNvSpPr txBox="1"/>
          <p:nvPr/>
        </p:nvSpPr>
        <p:spPr>
          <a:xfrm>
            <a:off x="640080" y="5230186"/>
            <a:ext cx="10911840" cy="990362"/>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EV, enfortumab vedotin; P, pembrolizumab. </a:t>
            </a: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Patients</a:t>
            </a:r>
            <a:r>
              <a:rPr lang="en-US" sz="800" dirty="0">
                <a:latin typeface="Arial" panose="020B0604020202020204" pitchFamily="34" charset="0"/>
                <a:cs typeface="Arial" panose="020B0604020202020204" pitchFamily="34" charset="0"/>
              </a:rPr>
              <a:t> who converted from PR from CR were excluded.</a:t>
            </a:r>
          </a:p>
        </p:txBody>
      </p:sp>
      <p:graphicFrame>
        <p:nvGraphicFramePr>
          <p:cNvPr id="26" name="Table 25">
            <a:extLst>
              <a:ext uri="{FF2B5EF4-FFF2-40B4-BE49-F238E27FC236}">
                <a16:creationId xmlns:a16="http://schemas.microsoft.com/office/drawing/2014/main" id="{A3F580FB-D89D-908E-074B-24379769F71B}"/>
              </a:ext>
            </a:extLst>
          </p:cNvPr>
          <p:cNvGraphicFramePr>
            <a:graphicFrameLocks noGrp="1"/>
          </p:cNvGraphicFramePr>
          <p:nvPr>
            <p:extLst>
              <p:ext uri="{D42A27DB-BD31-4B8C-83A1-F6EECF244321}">
                <p14:modId xmlns:p14="http://schemas.microsoft.com/office/powerpoint/2010/main" val="3913800437"/>
              </p:ext>
            </p:extLst>
          </p:nvPr>
        </p:nvGraphicFramePr>
        <p:xfrm>
          <a:off x="6482998" y="1615686"/>
          <a:ext cx="4836921" cy="766944"/>
        </p:xfrm>
        <a:graphic>
          <a:graphicData uri="http://schemas.openxmlformats.org/drawingml/2006/table">
            <a:tbl>
              <a:tblPr firstRow="1" bandRow="1"/>
              <a:tblGrid>
                <a:gridCol w="1349838">
                  <a:extLst>
                    <a:ext uri="{9D8B030D-6E8A-4147-A177-3AD203B41FA5}">
                      <a16:colId xmlns:a16="http://schemas.microsoft.com/office/drawing/2014/main" val="1337622925"/>
                    </a:ext>
                  </a:extLst>
                </a:gridCol>
                <a:gridCol w="1237352">
                  <a:extLst>
                    <a:ext uri="{9D8B030D-6E8A-4147-A177-3AD203B41FA5}">
                      <a16:colId xmlns:a16="http://schemas.microsoft.com/office/drawing/2014/main" val="2560744780"/>
                    </a:ext>
                  </a:extLst>
                </a:gridCol>
                <a:gridCol w="2249731">
                  <a:extLst>
                    <a:ext uri="{9D8B030D-6E8A-4147-A177-3AD203B41FA5}">
                      <a16:colId xmlns:a16="http://schemas.microsoft.com/office/drawing/2014/main" val="1668902268"/>
                    </a:ext>
                  </a:extLst>
                </a:gridCol>
              </a:tblGrid>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endParaRPr lang="en-GB" sz="1200" dirty="0">
                        <a:solidFill>
                          <a:schemeClr val="bg1"/>
                        </a:solidFill>
                        <a:latin typeface="Arial" panose="020B0604020202020204" pitchFamily="34" charset="0"/>
                        <a:cs typeface="Arial" panose="020B0604020202020204" pitchFamily="34" charset="0"/>
                      </a:endParaRPr>
                    </a:p>
                  </a:txBody>
                  <a:tcPr marL="18000" marR="18000" marT="18000" marB="18000" anchor="b">
                    <a:lnL w="6350" cap="flat" cmpd="sng" algn="ctr">
                      <a:solidFill>
                        <a:sysClr val="window" lastClr="FFFFFF">
                          <a:lumMod val="65000"/>
                        </a:sysClr>
                      </a:solidFill>
                      <a:prstDash val="solid"/>
                      <a:round/>
                      <a:headEnd type="none" w="med" len="med"/>
                      <a:tailEnd type="none" w="med" len="med"/>
                    </a:lnL>
                    <a:lnR w="12700" cmpd="sng">
                      <a:noFill/>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Events/N</a:t>
                      </a:r>
                    </a:p>
                  </a:txBody>
                  <a:tcPr marL="18000" marR="0" marT="0" marB="0" anchor="b">
                    <a:lnL w="12700" cmpd="sng">
                      <a:noFill/>
                    </a:lnL>
                    <a:lnR w="6350" cap="flat" cmpd="sng" algn="ctr">
                      <a:no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1200" dirty="0">
                          <a:solidFill>
                            <a:schemeClr val="bg1"/>
                          </a:solidFill>
                          <a:latin typeface="Arial" panose="020B0604020202020204" pitchFamily="34" charset="0"/>
                          <a:cs typeface="Arial" panose="020B0604020202020204" pitchFamily="34" charset="0"/>
                        </a:rPr>
                        <a:t>Median duration of response (95% CI), mo</a:t>
                      </a:r>
                      <a:endParaRPr lang="en-GB" sz="1200" dirty="0">
                        <a:solidFill>
                          <a:schemeClr val="bg1"/>
                        </a:solidFill>
                        <a:latin typeface="Arial" panose="020B0604020202020204" pitchFamily="34" charset="0"/>
                        <a:cs typeface="Arial" panose="020B0604020202020204" pitchFamily="34" charset="0"/>
                      </a:endParaRPr>
                    </a:p>
                  </a:txBody>
                  <a:tcPr marL="18000" marR="0" marT="0" marB="0" anchor="b">
                    <a:lnL w="12700" cmpd="sng">
                      <a:noFill/>
                    </a:lnL>
                    <a:lnR w="6350" cap="flat" cmpd="sng" algn="ctr">
                      <a:solidFill>
                        <a:sysClr val="window" lastClr="FFFFFF">
                          <a:lumMod val="65000"/>
                        </a:sysClr>
                      </a:solid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607572848"/>
                  </a:ext>
                </a:extLst>
              </a:tr>
              <a:tr h="15869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200" dirty="0">
                          <a:solidFill>
                            <a:schemeClr val="tx1"/>
                          </a:solidFill>
                          <a:latin typeface="Arial" panose="020B0604020202020204" pitchFamily="34" charset="0"/>
                          <a:cs typeface="Arial" panose="020B0604020202020204" pitchFamily="34" charset="0"/>
                        </a:rPr>
                        <a:t>EV+P</a:t>
                      </a:r>
                      <a:endParaRPr lang="en-GB" sz="1200" baseline="300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107/162</a:t>
                      </a:r>
                    </a:p>
                  </a:txBody>
                  <a:tcPr marL="18000" marR="0" marT="0" marB="0" anchor="ctr">
                    <a:lnL w="12700" cmpd="sng">
                      <a:noFill/>
                    </a:lnL>
                    <a:lnR w="635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10.6 (8.4, 14.6)</a:t>
                      </a: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8784701"/>
                  </a:ext>
                </a:extLst>
              </a:tr>
              <a:tr h="707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200" dirty="0">
                          <a:solidFill>
                            <a:schemeClr val="tx1"/>
                          </a:solidFill>
                          <a:latin typeface="Arial" panose="020B0604020202020204" pitchFamily="34" charset="0"/>
                          <a:cs typeface="Arial" panose="020B0604020202020204" pitchFamily="34" charset="0"/>
                        </a:rPr>
                        <a:t>Chemotherapy </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99/131</a:t>
                      </a:r>
                    </a:p>
                  </a:txBody>
                  <a:tcPr marL="18000" marR="0" marT="0" marB="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5.4 (4.5, 6.1)</a:t>
                      </a: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00676706"/>
                  </a:ext>
                </a:extLst>
              </a:tr>
            </a:tbl>
          </a:graphicData>
        </a:graphic>
      </p:graphicFrame>
      <p:sp>
        <p:nvSpPr>
          <p:cNvPr id="4" name="Content Placeholder 7">
            <a:extLst>
              <a:ext uri="{FF2B5EF4-FFF2-40B4-BE49-F238E27FC236}">
                <a16:creationId xmlns:a16="http://schemas.microsoft.com/office/drawing/2014/main" id="{E2CD7DBD-C7D7-0CBB-3CC9-4465725657A3}"/>
              </a:ext>
            </a:extLst>
          </p:cNvPr>
          <p:cNvSpPr>
            <a:spLocks noGrp="1"/>
          </p:cNvSpPr>
          <p:nvPr>
            <p:ph sz="quarter" idx="13"/>
          </p:nvPr>
        </p:nvSpPr>
        <p:spPr>
          <a:xfrm>
            <a:off x="762000" y="5614427"/>
            <a:ext cx="10850880" cy="298692"/>
          </a:xfrm>
        </p:spPr>
        <p:txBody>
          <a:bodyPr>
            <a:noAutofit/>
          </a:bodyPr>
          <a:lstStyle/>
          <a:p>
            <a:r>
              <a:rPr lang="en-SG" sz="1400" dirty="0"/>
              <a:t>56.8% of patients with PR in the EV+P arm and 61.8% in the chemotherapy arm were cisplatin eligible</a:t>
            </a:r>
          </a:p>
        </p:txBody>
      </p:sp>
      <p:grpSp>
        <p:nvGrpSpPr>
          <p:cNvPr id="9" name="Group 8">
            <a:extLst>
              <a:ext uri="{FF2B5EF4-FFF2-40B4-BE49-F238E27FC236}">
                <a16:creationId xmlns:a16="http://schemas.microsoft.com/office/drawing/2014/main" id="{C0C55C8F-7304-D217-A13A-BD8E506DA881}"/>
              </a:ext>
            </a:extLst>
          </p:cNvPr>
          <p:cNvGrpSpPr/>
          <p:nvPr/>
        </p:nvGrpSpPr>
        <p:grpSpPr>
          <a:xfrm>
            <a:off x="1142017" y="1229454"/>
            <a:ext cx="10635719" cy="4345627"/>
            <a:chOff x="721887" y="1229454"/>
            <a:chExt cx="10635719" cy="4345627"/>
          </a:xfrm>
        </p:grpSpPr>
        <p:sp>
          <p:nvSpPr>
            <p:cNvPr id="27" name="Freeform 355">
              <a:extLst>
                <a:ext uri="{FF2B5EF4-FFF2-40B4-BE49-F238E27FC236}">
                  <a16:creationId xmlns:a16="http://schemas.microsoft.com/office/drawing/2014/main" id="{3B9F1014-8D4B-414B-A024-BC5C70B38369}"/>
                </a:ext>
              </a:extLst>
            </p:cNvPr>
            <p:cNvSpPr/>
            <p:nvPr/>
          </p:nvSpPr>
          <p:spPr>
            <a:xfrm>
              <a:off x="1879478" y="1369792"/>
              <a:ext cx="9299741" cy="3193255"/>
            </a:xfrm>
            <a:custGeom>
              <a:avLst/>
              <a:gdLst>
                <a:gd name="connsiteX0" fmla="*/ 0 w 9299741"/>
                <a:gd name="connsiteY0" fmla="*/ 0 h 3193255"/>
                <a:gd name="connsiteX1" fmla="*/ 0 w 9299741"/>
                <a:gd name="connsiteY1" fmla="*/ 3193256 h 3193255"/>
                <a:gd name="connsiteX2" fmla="*/ 9299741 w 9299741"/>
                <a:gd name="connsiteY2" fmla="*/ 3193256 h 3193255"/>
              </a:gdLst>
              <a:ahLst/>
              <a:cxnLst>
                <a:cxn ang="0">
                  <a:pos x="connsiteX0" y="connsiteY0"/>
                </a:cxn>
                <a:cxn ang="0">
                  <a:pos x="connsiteX1" y="connsiteY1"/>
                </a:cxn>
                <a:cxn ang="0">
                  <a:pos x="connsiteX2" y="connsiteY2"/>
                </a:cxn>
              </a:cxnLst>
              <a:rect l="l" t="t" r="r" b="b"/>
              <a:pathLst>
                <a:path w="9299741" h="3193255">
                  <a:moveTo>
                    <a:pt x="0" y="0"/>
                  </a:moveTo>
                  <a:lnTo>
                    <a:pt x="0" y="3193256"/>
                  </a:lnTo>
                  <a:lnTo>
                    <a:pt x="9299741" y="3193256"/>
                  </a:lnTo>
                </a:path>
              </a:pathLst>
            </a:custGeom>
            <a:noFill/>
            <a:ln w="12696" cap="flat">
              <a:solidFill>
                <a:srgbClr val="000000"/>
              </a:solidFill>
              <a:prstDash val="solid"/>
              <a:miter/>
            </a:ln>
          </p:spPr>
          <p:txBody>
            <a:bodyPr rtlCol="0" anchor="ctr"/>
            <a:lstStyle/>
            <a:p>
              <a:endParaRPr lang="en-US" sz="1200"/>
            </a:p>
          </p:txBody>
        </p:sp>
        <p:sp>
          <p:nvSpPr>
            <p:cNvPr id="29" name="TextBox 28">
              <a:extLst>
                <a:ext uri="{FF2B5EF4-FFF2-40B4-BE49-F238E27FC236}">
                  <a16:creationId xmlns:a16="http://schemas.microsoft.com/office/drawing/2014/main" id="{D5C7193E-09FA-1C53-A841-B85D76CCF35C}"/>
                </a:ext>
              </a:extLst>
            </p:cNvPr>
            <p:cNvSpPr txBox="1"/>
            <p:nvPr/>
          </p:nvSpPr>
          <p:spPr>
            <a:xfrm>
              <a:off x="3101959" y="1827388"/>
              <a:ext cx="619080" cy="276999"/>
            </a:xfrm>
            <a:prstGeom prst="rect">
              <a:avLst/>
            </a:prstGeom>
            <a:noFill/>
          </p:spPr>
          <p:txBody>
            <a:bodyPr wrap="none" rtlCol="0">
              <a:spAutoFit/>
            </a:bodyPr>
            <a:lstStyle/>
            <a:p>
              <a:pPr algn="l"/>
              <a:r>
                <a:rPr lang="en-US" sz="1200" b="1" baseline="0">
                  <a:ln/>
                  <a:solidFill>
                    <a:srgbClr val="18365A"/>
                  </a:solidFill>
                  <a:latin typeface="Arial"/>
                  <a:cs typeface="Arial"/>
                  <a:sym typeface="Arial"/>
                  <a:rtl val="0"/>
                </a:rPr>
                <a:t>76.7%</a:t>
              </a:r>
            </a:p>
          </p:txBody>
        </p:sp>
        <p:sp>
          <p:nvSpPr>
            <p:cNvPr id="30" name="TextBox 29">
              <a:extLst>
                <a:ext uri="{FF2B5EF4-FFF2-40B4-BE49-F238E27FC236}">
                  <a16:creationId xmlns:a16="http://schemas.microsoft.com/office/drawing/2014/main" id="{7790A932-116B-88B4-7BBB-4FD695FFDF34}"/>
                </a:ext>
              </a:extLst>
            </p:cNvPr>
            <p:cNvSpPr txBox="1"/>
            <p:nvPr/>
          </p:nvSpPr>
          <p:spPr>
            <a:xfrm>
              <a:off x="5383658" y="3144417"/>
              <a:ext cx="619080" cy="276999"/>
            </a:xfrm>
            <a:prstGeom prst="rect">
              <a:avLst/>
            </a:prstGeom>
            <a:noFill/>
          </p:spPr>
          <p:txBody>
            <a:bodyPr wrap="none" rtlCol="0">
              <a:spAutoFit/>
            </a:bodyPr>
            <a:lstStyle/>
            <a:p>
              <a:pPr algn="l"/>
              <a:r>
                <a:rPr lang="en-US" sz="1200" b="1" baseline="0">
                  <a:ln/>
                  <a:solidFill>
                    <a:srgbClr val="18365A"/>
                  </a:solidFill>
                  <a:latin typeface="Arial"/>
                  <a:cs typeface="Arial"/>
                  <a:sym typeface="Arial"/>
                  <a:rtl val="0"/>
                </a:rPr>
                <a:t>33.2%</a:t>
              </a:r>
            </a:p>
          </p:txBody>
        </p:sp>
        <p:sp>
          <p:nvSpPr>
            <p:cNvPr id="31" name="TextBox 30">
              <a:extLst>
                <a:ext uri="{FF2B5EF4-FFF2-40B4-BE49-F238E27FC236}">
                  <a16:creationId xmlns:a16="http://schemas.microsoft.com/office/drawing/2014/main" id="{3D6BA696-BAE3-EF8B-9F4B-63366B807F36}"/>
                </a:ext>
              </a:extLst>
            </p:cNvPr>
            <p:cNvSpPr txBox="1"/>
            <p:nvPr/>
          </p:nvSpPr>
          <p:spPr>
            <a:xfrm>
              <a:off x="4242808" y="2677551"/>
              <a:ext cx="619080" cy="276999"/>
            </a:xfrm>
            <a:prstGeom prst="rect">
              <a:avLst/>
            </a:prstGeom>
            <a:noFill/>
          </p:spPr>
          <p:txBody>
            <a:bodyPr wrap="none" rtlCol="0">
              <a:spAutoFit/>
            </a:bodyPr>
            <a:lstStyle/>
            <a:p>
              <a:pPr algn="l"/>
              <a:r>
                <a:rPr lang="en-US" sz="1200" b="1" baseline="0">
                  <a:ln/>
                  <a:solidFill>
                    <a:srgbClr val="18365A"/>
                  </a:solidFill>
                  <a:latin typeface="Arial"/>
                  <a:cs typeface="Arial"/>
                  <a:sym typeface="Arial"/>
                  <a:rtl val="0"/>
                </a:rPr>
                <a:t>49.0%</a:t>
              </a:r>
            </a:p>
          </p:txBody>
        </p:sp>
        <p:sp>
          <p:nvSpPr>
            <p:cNvPr id="32" name="TextBox 31">
              <a:extLst>
                <a:ext uri="{FF2B5EF4-FFF2-40B4-BE49-F238E27FC236}">
                  <a16:creationId xmlns:a16="http://schemas.microsoft.com/office/drawing/2014/main" id="{47293ED2-31DB-4D67-082F-51948CD5093D}"/>
                </a:ext>
              </a:extLst>
            </p:cNvPr>
            <p:cNvSpPr txBox="1"/>
            <p:nvPr/>
          </p:nvSpPr>
          <p:spPr>
            <a:xfrm>
              <a:off x="6524508" y="3468404"/>
              <a:ext cx="619080" cy="276999"/>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23.4%</a:t>
              </a:r>
            </a:p>
          </p:txBody>
        </p:sp>
        <p:sp>
          <p:nvSpPr>
            <p:cNvPr id="33" name="TextBox 32">
              <a:extLst>
                <a:ext uri="{FF2B5EF4-FFF2-40B4-BE49-F238E27FC236}">
                  <a16:creationId xmlns:a16="http://schemas.microsoft.com/office/drawing/2014/main" id="{6BBA7628-6E20-892D-B73C-90274E33A8E9}"/>
                </a:ext>
              </a:extLst>
            </p:cNvPr>
            <p:cNvSpPr txBox="1"/>
            <p:nvPr/>
          </p:nvSpPr>
          <p:spPr>
            <a:xfrm>
              <a:off x="3163843" y="2953276"/>
              <a:ext cx="619080" cy="276999"/>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43.1%</a:t>
              </a:r>
            </a:p>
          </p:txBody>
        </p:sp>
        <p:sp>
          <p:nvSpPr>
            <p:cNvPr id="34" name="TextBox 33">
              <a:extLst>
                <a:ext uri="{FF2B5EF4-FFF2-40B4-BE49-F238E27FC236}">
                  <a16:creationId xmlns:a16="http://schemas.microsoft.com/office/drawing/2014/main" id="{DB8CBCE2-A554-18B8-2295-51BBD74BF911}"/>
                </a:ext>
              </a:extLst>
            </p:cNvPr>
            <p:cNvSpPr txBox="1"/>
            <p:nvPr/>
          </p:nvSpPr>
          <p:spPr>
            <a:xfrm>
              <a:off x="4254245" y="3878118"/>
              <a:ext cx="269626" cy="276999"/>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1</a:t>
              </a:r>
            </a:p>
          </p:txBody>
        </p:sp>
        <p:sp>
          <p:nvSpPr>
            <p:cNvPr id="35" name="TextBox 34">
              <a:extLst>
                <a:ext uri="{FF2B5EF4-FFF2-40B4-BE49-F238E27FC236}">
                  <a16:creationId xmlns:a16="http://schemas.microsoft.com/office/drawing/2014/main" id="{3A3A43DB-9716-40D5-E412-F61D1A4C1830}"/>
                </a:ext>
              </a:extLst>
            </p:cNvPr>
            <p:cNvSpPr txBox="1"/>
            <p:nvPr/>
          </p:nvSpPr>
          <p:spPr>
            <a:xfrm>
              <a:off x="4330615" y="3878118"/>
              <a:ext cx="534121" cy="276999"/>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1.3%</a:t>
              </a:r>
            </a:p>
          </p:txBody>
        </p:sp>
        <p:sp>
          <p:nvSpPr>
            <p:cNvPr id="36" name="TextBox 35">
              <a:extLst>
                <a:ext uri="{FF2B5EF4-FFF2-40B4-BE49-F238E27FC236}">
                  <a16:creationId xmlns:a16="http://schemas.microsoft.com/office/drawing/2014/main" id="{C8F4FF86-FBEB-92D9-616F-9669C06BAB97}"/>
                </a:ext>
              </a:extLst>
            </p:cNvPr>
            <p:cNvSpPr txBox="1"/>
            <p:nvPr/>
          </p:nvSpPr>
          <p:spPr>
            <a:xfrm>
              <a:off x="5401067" y="3979340"/>
              <a:ext cx="534121" cy="276999"/>
            </a:xfrm>
            <a:prstGeom prst="rect">
              <a:avLst/>
            </a:prstGeom>
            <a:noFill/>
          </p:spPr>
          <p:txBody>
            <a:bodyPr wrap="none" rtlCol="0">
              <a:spAutoFit/>
            </a:bodyPr>
            <a:lstStyle/>
            <a:p>
              <a:pPr algn="l"/>
              <a:r>
                <a:rPr lang="en-US" sz="1200" b="1" baseline="0">
                  <a:ln/>
                  <a:solidFill>
                    <a:srgbClr val="7F7F7F"/>
                  </a:solidFill>
                  <a:latin typeface="Arial"/>
                  <a:cs typeface="Arial"/>
                  <a:sym typeface="Arial"/>
                  <a:rtl val="0"/>
                </a:rPr>
                <a:t>8.2%</a:t>
              </a:r>
            </a:p>
          </p:txBody>
        </p:sp>
        <p:sp>
          <p:nvSpPr>
            <p:cNvPr id="37" name="TextBox 36">
              <a:extLst>
                <a:ext uri="{FF2B5EF4-FFF2-40B4-BE49-F238E27FC236}">
                  <a16:creationId xmlns:a16="http://schemas.microsoft.com/office/drawing/2014/main" id="{FC2CA777-6AC3-FB0C-73F5-21A77C3AEF92}"/>
                </a:ext>
              </a:extLst>
            </p:cNvPr>
            <p:cNvSpPr txBox="1"/>
            <p:nvPr/>
          </p:nvSpPr>
          <p:spPr>
            <a:xfrm>
              <a:off x="6568475" y="3979340"/>
              <a:ext cx="534121" cy="276999"/>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8.2%</a:t>
              </a:r>
            </a:p>
          </p:txBody>
        </p:sp>
        <p:grpSp>
          <p:nvGrpSpPr>
            <p:cNvPr id="38" name="Graphic 2531">
              <a:extLst>
                <a:ext uri="{FF2B5EF4-FFF2-40B4-BE49-F238E27FC236}">
                  <a16:creationId xmlns:a16="http://schemas.microsoft.com/office/drawing/2014/main" id="{8D4F826D-1E61-77E6-CFE9-B2385E559739}"/>
                </a:ext>
              </a:extLst>
            </p:cNvPr>
            <p:cNvGrpSpPr/>
            <p:nvPr/>
          </p:nvGrpSpPr>
          <p:grpSpPr>
            <a:xfrm>
              <a:off x="1819246" y="1369792"/>
              <a:ext cx="60231" cy="3103210"/>
              <a:chOff x="1604835" y="980119"/>
              <a:chExt cx="60231" cy="3103210"/>
            </a:xfrm>
          </p:grpSpPr>
          <p:sp>
            <p:nvSpPr>
              <p:cNvPr id="39" name="Freeform 367">
                <a:extLst>
                  <a:ext uri="{FF2B5EF4-FFF2-40B4-BE49-F238E27FC236}">
                    <a16:creationId xmlns:a16="http://schemas.microsoft.com/office/drawing/2014/main" id="{74BB5361-AC81-F316-26D5-BD877C82ADBD}"/>
                  </a:ext>
                </a:extLst>
              </p:cNvPr>
              <p:cNvSpPr/>
              <p:nvPr/>
            </p:nvSpPr>
            <p:spPr>
              <a:xfrm>
                <a:off x="1604835" y="4083329"/>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0" name="Freeform 368">
                <a:extLst>
                  <a:ext uri="{FF2B5EF4-FFF2-40B4-BE49-F238E27FC236}">
                    <a16:creationId xmlns:a16="http://schemas.microsoft.com/office/drawing/2014/main" id="{4BB4B7AE-1663-6F9F-05A6-B20AF045FB17}"/>
                  </a:ext>
                </a:extLst>
              </p:cNvPr>
              <p:cNvSpPr/>
              <p:nvPr/>
            </p:nvSpPr>
            <p:spPr>
              <a:xfrm>
                <a:off x="1604835" y="3773059"/>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1" name="Freeform 369">
                <a:extLst>
                  <a:ext uri="{FF2B5EF4-FFF2-40B4-BE49-F238E27FC236}">
                    <a16:creationId xmlns:a16="http://schemas.microsoft.com/office/drawing/2014/main" id="{5F10034E-8260-0EF2-74D4-63A1CD93E301}"/>
                  </a:ext>
                </a:extLst>
              </p:cNvPr>
              <p:cNvSpPr/>
              <p:nvPr/>
            </p:nvSpPr>
            <p:spPr>
              <a:xfrm>
                <a:off x="1604835" y="3462789"/>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2" name="Freeform 370">
                <a:extLst>
                  <a:ext uri="{FF2B5EF4-FFF2-40B4-BE49-F238E27FC236}">
                    <a16:creationId xmlns:a16="http://schemas.microsoft.com/office/drawing/2014/main" id="{E0D6FE40-5986-EF6A-76D3-FE03FC9E3FE2}"/>
                  </a:ext>
                </a:extLst>
              </p:cNvPr>
              <p:cNvSpPr/>
              <p:nvPr/>
            </p:nvSpPr>
            <p:spPr>
              <a:xfrm>
                <a:off x="1604835" y="3152392"/>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3" name="Freeform 371">
                <a:extLst>
                  <a:ext uri="{FF2B5EF4-FFF2-40B4-BE49-F238E27FC236}">
                    <a16:creationId xmlns:a16="http://schemas.microsoft.com/office/drawing/2014/main" id="{364F184E-1864-1050-1058-2073EA5C5D0B}"/>
                  </a:ext>
                </a:extLst>
              </p:cNvPr>
              <p:cNvSpPr/>
              <p:nvPr/>
            </p:nvSpPr>
            <p:spPr>
              <a:xfrm>
                <a:off x="1604835" y="2841994"/>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4" name="Freeform 372">
                <a:extLst>
                  <a:ext uri="{FF2B5EF4-FFF2-40B4-BE49-F238E27FC236}">
                    <a16:creationId xmlns:a16="http://schemas.microsoft.com/office/drawing/2014/main" id="{9C74B2A1-B6C7-7E1B-7E7A-878518C2DAAB}"/>
                  </a:ext>
                </a:extLst>
              </p:cNvPr>
              <p:cNvSpPr/>
              <p:nvPr/>
            </p:nvSpPr>
            <p:spPr>
              <a:xfrm>
                <a:off x="1604835" y="2531724"/>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5" name="Freeform 373">
                <a:extLst>
                  <a:ext uri="{FF2B5EF4-FFF2-40B4-BE49-F238E27FC236}">
                    <a16:creationId xmlns:a16="http://schemas.microsoft.com/office/drawing/2014/main" id="{10A04A44-258E-C329-606F-08F611A52326}"/>
                  </a:ext>
                </a:extLst>
              </p:cNvPr>
              <p:cNvSpPr/>
              <p:nvPr/>
            </p:nvSpPr>
            <p:spPr>
              <a:xfrm>
                <a:off x="1604835" y="2221327"/>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6" name="Freeform 374">
                <a:extLst>
                  <a:ext uri="{FF2B5EF4-FFF2-40B4-BE49-F238E27FC236}">
                    <a16:creationId xmlns:a16="http://schemas.microsoft.com/office/drawing/2014/main" id="{0E367D4A-52E1-81D4-35E1-792A9D330906}"/>
                  </a:ext>
                </a:extLst>
              </p:cNvPr>
              <p:cNvSpPr/>
              <p:nvPr/>
            </p:nvSpPr>
            <p:spPr>
              <a:xfrm>
                <a:off x="1604835" y="1911184"/>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7" name="Freeform 375">
                <a:extLst>
                  <a:ext uri="{FF2B5EF4-FFF2-40B4-BE49-F238E27FC236}">
                    <a16:creationId xmlns:a16="http://schemas.microsoft.com/office/drawing/2014/main" id="{9D6E2CA1-31BD-278B-02B6-A9184B35A3AF}"/>
                  </a:ext>
                </a:extLst>
              </p:cNvPr>
              <p:cNvSpPr/>
              <p:nvPr/>
            </p:nvSpPr>
            <p:spPr>
              <a:xfrm>
                <a:off x="1604835" y="1600786"/>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8" name="Freeform 376">
                <a:extLst>
                  <a:ext uri="{FF2B5EF4-FFF2-40B4-BE49-F238E27FC236}">
                    <a16:creationId xmlns:a16="http://schemas.microsoft.com/office/drawing/2014/main" id="{82A0B1EC-A237-B2A3-FB02-65F96594FEDC}"/>
                  </a:ext>
                </a:extLst>
              </p:cNvPr>
              <p:cNvSpPr/>
              <p:nvPr/>
            </p:nvSpPr>
            <p:spPr>
              <a:xfrm>
                <a:off x="1604835" y="1290389"/>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sp>
            <p:nvSpPr>
              <p:cNvPr id="49" name="Freeform 377">
                <a:extLst>
                  <a:ext uri="{FF2B5EF4-FFF2-40B4-BE49-F238E27FC236}">
                    <a16:creationId xmlns:a16="http://schemas.microsoft.com/office/drawing/2014/main" id="{EBCEDD18-7309-F23A-4338-DF63649B7CAF}"/>
                  </a:ext>
                </a:extLst>
              </p:cNvPr>
              <p:cNvSpPr/>
              <p:nvPr/>
            </p:nvSpPr>
            <p:spPr>
              <a:xfrm>
                <a:off x="1604835" y="980119"/>
                <a:ext cx="60231" cy="12700"/>
              </a:xfrm>
              <a:custGeom>
                <a:avLst/>
                <a:gdLst>
                  <a:gd name="connsiteX0" fmla="*/ 60232 w 60231"/>
                  <a:gd name="connsiteY0" fmla="*/ 0 h 12700"/>
                  <a:gd name="connsiteX1" fmla="*/ 0 w 60231"/>
                  <a:gd name="connsiteY1" fmla="*/ 0 h 12700"/>
                </a:gdLst>
                <a:ahLst/>
                <a:cxnLst>
                  <a:cxn ang="0">
                    <a:pos x="connsiteX0" y="connsiteY0"/>
                  </a:cxn>
                  <a:cxn ang="0">
                    <a:pos x="connsiteX1" y="connsiteY1"/>
                  </a:cxn>
                </a:cxnLst>
                <a:rect l="l" t="t" r="r" b="b"/>
                <a:pathLst>
                  <a:path w="60231" h="12700">
                    <a:moveTo>
                      <a:pt x="60232" y="0"/>
                    </a:moveTo>
                    <a:lnTo>
                      <a:pt x="0" y="0"/>
                    </a:lnTo>
                  </a:path>
                </a:pathLst>
              </a:custGeom>
              <a:ln w="12696" cap="flat">
                <a:solidFill>
                  <a:srgbClr val="000000"/>
                </a:solidFill>
                <a:prstDash val="solid"/>
                <a:miter/>
              </a:ln>
            </p:spPr>
            <p:txBody>
              <a:bodyPr rtlCol="0" anchor="ctr"/>
              <a:lstStyle/>
              <a:p>
                <a:endParaRPr lang="en-US" sz="1200"/>
              </a:p>
            </p:txBody>
          </p:sp>
        </p:grpSp>
        <p:grpSp>
          <p:nvGrpSpPr>
            <p:cNvPr id="50" name="Graphic 2531">
              <a:extLst>
                <a:ext uri="{FF2B5EF4-FFF2-40B4-BE49-F238E27FC236}">
                  <a16:creationId xmlns:a16="http://schemas.microsoft.com/office/drawing/2014/main" id="{CE582FBD-4740-2401-8360-653730F62E5A}"/>
                </a:ext>
              </a:extLst>
            </p:cNvPr>
            <p:cNvGrpSpPr/>
            <p:nvPr/>
          </p:nvGrpSpPr>
          <p:grpSpPr>
            <a:xfrm>
              <a:off x="1439861" y="1229454"/>
              <a:ext cx="439544" cy="3380209"/>
              <a:chOff x="1225450" y="839781"/>
              <a:chExt cx="439544" cy="3380209"/>
            </a:xfrm>
            <a:solidFill>
              <a:srgbClr val="000000"/>
            </a:solidFill>
          </p:grpSpPr>
          <p:sp>
            <p:nvSpPr>
              <p:cNvPr id="51" name="TextBox 50">
                <a:extLst>
                  <a:ext uri="{FF2B5EF4-FFF2-40B4-BE49-F238E27FC236}">
                    <a16:creationId xmlns:a16="http://schemas.microsoft.com/office/drawing/2014/main" id="{B9159C05-3CF6-FCED-A8FE-0BC9A332993D}"/>
                  </a:ext>
                </a:extLst>
              </p:cNvPr>
              <p:cNvSpPr txBox="1"/>
              <p:nvPr/>
            </p:nvSpPr>
            <p:spPr>
              <a:xfrm>
                <a:off x="1392422" y="3942991"/>
                <a:ext cx="269626"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0</a:t>
                </a:r>
              </a:p>
            </p:txBody>
          </p:sp>
          <p:sp>
            <p:nvSpPr>
              <p:cNvPr id="52" name="TextBox 51">
                <a:extLst>
                  <a:ext uri="{FF2B5EF4-FFF2-40B4-BE49-F238E27FC236}">
                    <a16:creationId xmlns:a16="http://schemas.microsoft.com/office/drawing/2014/main" id="{4B53C8C0-E8D2-0449-7241-9FF4174CB264}"/>
                  </a:ext>
                </a:extLst>
              </p:cNvPr>
              <p:cNvSpPr txBox="1"/>
              <p:nvPr/>
            </p:nvSpPr>
            <p:spPr>
              <a:xfrm>
                <a:off x="1308936" y="3632848"/>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10</a:t>
                </a:r>
              </a:p>
            </p:txBody>
          </p:sp>
          <p:sp>
            <p:nvSpPr>
              <p:cNvPr id="53" name="TextBox 52">
                <a:extLst>
                  <a:ext uri="{FF2B5EF4-FFF2-40B4-BE49-F238E27FC236}">
                    <a16:creationId xmlns:a16="http://schemas.microsoft.com/office/drawing/2014/main" id="{6C7B3DF0-44C6-5E04-90B8-2B7853AB4CA6}"/>
                  </a:ext>
                </a:extLst>
              </p:cNvPr>
              <p:cNvSpPr txBox="1"/>
              <p:nvPr/>
            </p:nvSpPr>
            <p:spPr>
              <a:xfrm>
                <a:off x="1308936" y="3322451"/>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20</a:t>
                </a:r>
              </a:p>
            </p:txBody>
          </p:sp>
          <p:sp>
            <p:nvSpPr>
              <p:cNvPr id="54" name="TextBox 53">
                <a:extLst>
                  <a:ext uri="{FF2B5EF4-FFF2-40B4-BE49-F238E27FC236}">
                    <a16:creationId xmlns:a16="http://schemas.microsoft.com/office/drawing/2014/main" id="{C5936A19-0C9C-0E85-03CA-5BCA3B67BCB6}"/>
                  </a:ext>
                </a:extLst>
              </p:cNvPr>
              <p:cNvSpPr txBox="1"/>
              <p:nvPr/>
            </p:nvSpPr>
            <p:spPr>
              <a:xfrm>
                <a:off x="1308936" y="3012054"/>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30</a:t>
                </a:r>
              </a:p>
            </p:txBody>
          </p:sp>
          <p:sp>
            <p:nvSpPr>
              <p:cNvPr id="55" name="TextBox 54">
                <a:extLst>
                  <a:ext uri="{FF2B5EF4-FFF2-40B4-BE49-F238E27FC236}">
                    <a16:creationId xmlns:a16="http://schemas.microsoft.com/office/drawing/2014/main" id="{C6ED8DDC-C572-A054-7A91-7A82187C942B}"/>
                  </a:ext>
                </a:extLst>
              </p:cNvPr>
              <p:cNvSpPr txBox="1"/>
              <p:nvPr/>
            </p:nvSpPr>
            <p:spPr>
              <a:xfrm>
                <a:off x="1308936" y="2701784"/>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40</a:t>
                </a:r>
              </a:p>
            </p:txBody>
          </p:sp>
          <p:sp>
            <p:nvSpPr>
              <p:cNvPr id="56" name="TextBox 55">
                <a:extLst>
                  <a:ext uri="{FF2B5EF4-FFF2-40B4-BE49-F238E27FC236}">
                    <a16:creationId xmlns:a16="http://schemas.microsoft.com/office/drawing/2014/main" id="{A923CF08-E6DB-6BEA-0264-89FEB1F1899A}"/>
                  </a:ext>
                </a:extLst>
              </p:cNvPr>
              <p:cNvSpPr txBox="1"/>
              <p:nvPr/>
            </p:nvSpPr>
            <p:spPr>
              <a:xfrm>
                <a:off x="1308936" y="2391386"/>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50</a:t>
                </a:r>
              </a:p>
            </p:txBody>
          </p:sp>
          <p:sp>
            <p:nvSpPr>
              <p:cNvPr id="57" name="TextBox 56">
                <a:extLst>
                  <a:ext uri="{FF2B5EF4-FFF2-40B4-BE49-F238E27FC236}">
                    <a16:creationId xmlns:a16="http://schemas.microsoft.com/office/drawing/2014/main" id="{65597439-566D-B5DF-C67C-479E18F44E52}"/>
                  </a:ext>
                </a:extLst>
              </p:cNvPr>
              <p:cNvSpPr txBox="1"/>
              <p:nvPr/>
            </p:nvSpPr>
            <p:spPr>
              <a:xfrm>
                <a:off x="1308936" y="2080989"/>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60</a:t>
                </a:r>
              </a:p>
            </p:txBody>
          </p:sp>
          <p:sp>
            <p:nvSpPr>
              <p:cNvPr id="58" name="TextBox 57">
                <a:extLst>
                  <a:ext uri="{FF2B5EF4-FFF2-40B4-BE49-F238E27FC236}">
                    <a16:creationId xmlns:a16="http://schemas.microsoft.com/office/drawing/2014/main" id="{F20BCD56-D48A-DA13-B9AA-1A0C40496130}"/>
                  </a:ext>
                </a:extLst>
              </p:cNvPr>
              <p:cNvSpPr txBox="1"/>
              <p:nvPr/>
            </p:nvSpPr>
            <p:spPr>
              <a:xfrm>
                <a:off x="1308936" y="1770846"/>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70</a:t>
                </a:r>
              </a:p>
            </p:txBody>
          </p:sp>
          <p:sp>
            <p:nvSpPr>
              <p:cNvPr id="59" name="TextBox 58">
                <a:extLst>
                  <a:ext uri="{FF2B5EF4-FFF2-40B4-BE49-F238E27FC236}">
                    <a16:creationId xmlns:a16="http://schemas.microsoft.com/office/drawing/2014/main" id="{FF35FEF0-CD94-13E1-CD8B-E7D6336AA98B}"/>
                  </a:ext>
                </a:extLst>
              </p:cNvPr>
              <p:cNvSpPr txBox="1"/>
              <p:nvPr/>
            </p:nvSpPr>
            <p:spPr>
              <a:xfrm>
                <a:off x="1308936" y="1460449"/>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80</a:t>
                </a:r>
              </a:p>
            </p:txBody>
          </p:sp>
          <p:sp>
            <p:nvSpPr>
              <p:cNvPr id="60" name="TextBox 59">
                <a:extLst>
                  <a:ext uri="{FF2B5EF4-FFF2-40B4-BE49-F238E27FC236}">
                    <a16:creationId xmlns:a16="http://schemas.microsoft.com/office/drawing/2014/main" id="{B3574590-67DA-F3E7-B869-DA4B94FED8BE}"/>
                  </a:ext>
                </a:extLst>
              </p:cNvPr>
              <p:cNvSpPr txBox="1"/>
              <p:nvPr/>
            </p:nvSpPr>
            <p:spPr>
              <a:xfrm>
                <a:off x="1308936" y="1150051"/>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90</a:t>
                </a:r>
              </a:p>
            </p:txBody>
          </p:sp>
          <p:sp>
            <p:nvSpPr>
              <p:cNvPr id="61" name="TextBox 60">
                <a:extLst>
                  <a:ext uri="{FF2B5EF4-FFF2-40B4-BE49-F238E27FC236}">
                    <a16:creationId xmlns:a16="http://schemas.microsoft.com/office/drawing/2014/main" id="{365A5860-2837-70E8-F17A-83EC7B1C4F2B}"/>
                  </a:ext>
                </a:extLst>
              </p:cNvPr>
              <p:cNvSpPr txBox="1"/>
              <p:nvPr/>
            </p:nvSpPr>
            <p:spPr>
              <a:xfrm>
                <a:off x="1225450" y="839781"/>
                <a:ext cx="43954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100</a:t>
                </a:r>
              </a:p>
            </p:txBody>
          </p:sp>
        </p:grpSp>
        <p:sp>
          <p:nvSpPr>
            <p:cNvPr id="62" name="TextBox 61">
              <a:extLst>
                <a:ext uri="{FF2B5EF4-FFF2-40B4-BE49-F238E27FC236}">
                  <a16:creationId xmlns:a16="http://schemas.microsoft.com/office/drawing/2014/main" id="{5352D21A-7CDB-041F-E7C8-B5014D985305}"/>
                </a:ext>
              </a:extLst>
            </p:cNvPr>
            <p:cNvSpPr txBox="1"/>
            <p:nvPr/>
          </p:nvSpPr>
          <p:spPr>
            <a:xfrm rot="16200000">
              <a:off x="255608" y="2537659"/>
              <a:ext cx="2202846" cy="523220"/>
            </a:xfrm>
            <a:prstGeom prst="rect">
              <a:avLst/>
            </a:prstGeom>
            <a:noFill/>
          </p:spPr>
          <p:txBody>
            <a:bodyPr wrap="none" rtlCol="0">
              <a:spAutoFit/>
            </a:bodyPr>
            <a:lstStyle/>
            <a:p>
              <a:pPr algn="ctr"/>
              <a:r>
                <a:rPr lang="en-US" sz="1400" b="1" baseline="0" dirty="0">
                  <a:ln/>
                  <a:solidFill>
                    <a:srgbClr val="000000"/>
                  </a:solidFill>
                  <a:latin typeface="Arial"/>
                  <a:cs typeface="Arial"/>
                  <a:sym typeface="Arial"/>
                  <a:rtl val="0"/>
                </a:rPr>
                <a:t>Partial responders </a:t>
              </a:r>
              <a:br>
                <a:rPr lang="en-US" sz="1400" b="1" baseline="0" dirty="0">
                  <a:ln/>
                  <a:solidFill>
                    <a:srgbClr val="000000"/>
                  </a:solidFill>
                  <a:latin typeface="Arial"/>
                  <a:cs typeface="Arial"/>
                  <a:sym typeface="Arial"/>
                  <a:rtl val="0"/>
                </a:rPr>
              </a:br>
              <a:r>
                <a:rPr lang="en-US" sz="1400" b="1" baseline="0" dirty="0">
                  <a:ln/>
                  <a:solidFill>
                    <a:srgbClr val="000000"/>
                  </a:solidFill>
                  <a:latin typeface="Arial"/>
                  <a:cs typeface="Arial"/>
                  <a:sym typeface="Arial"/>
                  <a:rtl val="0"/>
                </a:rPr>
                <a:t>without PD or death (%)</a:t>
              </a:r>
            </a:p>
          </p:txBody>
        </p:sp>
        <p:sp>
          <p:nvSpPr>
            <p:cNvPr id="66" name="TextBox 65">
              <a:extLst>
                <a:ext uri="{FF2B5EF4-FFF2-40B4-BE49-F238E27FC236}">
                  <a16:creationId xmlns:a16="http://schemas.microsoft.com/office/drawing/2014/main" id="{8B1794E1-75BA-F5CF-0135-697CD3BAB9E0}"/>
                </a:ext>
              </a:extLst>
            </p:cNvPr>
            <p:cNvSpPr txBox="1"/>
            <p:nvPr/>
          </p:nvSpPr>
          <p:spPr>
            <a:xfrm>
              <a:off x="8673118" y="3612837"/>
              <a:ext cx="582211" cy="276999"/>
            </a:xfrm>
            <a:prstGeom prst="rect">
              <a:avLst/>
            </a:prstGeom>
            <a:noFill/>
          </p:spPr>
          <p:txBody>
            <a:bodyPr wrap="none" rtlCol="0">
              <a:spAutoFit/>
            </a:bodyPr>
            <a:lstStyle/>
            <a:p>
              <a:pPr algn="r"/>
              <a:r>
                <a:rPr lang="en-US" sz="1200" b="1" baseline="0" dirty="0">
                  <a:ln/>
                  <a:solidFill>
                    <a:srgbClr val="18365A"/>
                  </a:solidFill>
                  <a:latin typeface="Arial"/>
                  <a:cs typeface="Arial"/>
                  <a:sym typeface="Arial"/>
                  <a:rtl val="0"/>
                </a:rPr>
                <a:t>EV+P</a:t>
              </a:r>
            </a:p>
          </p:txBody>
        </p:sp>
        <p:sp>
          <p:nvSpPr>
            <p:cNvPr id="67" name="TextBox 66">
              <a:extLst>
                <a:ext uri="{FF2B5EF4-FFF2-40B4-BE49-F238E27FC236}">
                  <a16:creationId xmlns:a16="http://schemas.microsoft.com/office/drawing/2014/main" id="{532A0C57-B1AE-75AC-7E37-149B4DA58DFA}"/>
                </a:ext>
              </a:extLst>
            </p:cNvPr>
            <p:cNvSpPr txBox="1"/>
            <p:nvPr/>
          </p:nvSpPr>
          <p:spPr>
            <a:xfrm>
              <a:off x="8677727" y="4108278"/>
              <a:ext cx="1260281" cy="276999"/>
            </a:xfrm>
            <a:prstGeom prst="rect">
              <a:avLst/>
            </a:prstGeom>
            <a:noFill/>
          </p:spPr>
          <p:txBody>
            <a:bodyPr wrap="none" rtlCol="0">
              <a:spAutoFit/>
            </a:bodyPr>
            <a:lstStyle/>
            <a:p>
              <a:pPr algn="r"/>
              <a:r>
                <a:rPr lang="en-US" sz="1200" b="1" baseline="0" dirty="0">
                  <a:ln/>
                  <a:solidFill>
                    <a:srgbClr val="7F7F7F"/>
                  </a:solidFill>
                  <a:latin typeface="Arial"/>
                  <a:cs typeface="Arial"/>
                  <a:sym typeface="Arial"/>
                  <a:rtl val="0"/>
                </a:rPr>
                <a:t>Chemotherapy</a:t>
              </a:r>
            </a:p>
          </p:txBody>
        </p:sp>
        <p:sp>
          <p:nvSpPr>
            <p:cNvPr id="68" name="Freeform 396">
              <a:extLst>
                <a:ext uri="{FF2B5EF4-FFF2-40B4-BE49-F238E27FC236}">
                  <a16:creationId xmlns:a16="http://schemas.microsoft.com/office/drawing/2014/main" id="{CF90E7BE-5B81-73D8-7A42-D00B722988A3}"/>
                </a:ext>
              </a:extLst>
            </p:cNvPr>
            <p:cNvSpPr/>
            <p:nvPr/>
          </p:nvSpPr>
          <p:spPr>
            <a:xfrm>
              <a:off x="3193399" y="2096635"/>
              <a:ext cx="12707" cy="2466413"/>
            </a:xfrm>
            <a:custGeom>
              <a:avLst/>
              <a:gdLst>
                <a:gd name="connsiteX0" fmla="*/ 0 w 12707"/>
                <a:gd name="connsiteY0" fmla="*/ 0 h 2466413"/>
                <a:gd name="connsiteX1" fmla="*/ 0 w 12707"/>
                <a:gd name="connsiteY1" fmla="*/ 2466413 h 2466413"/>
              </a:gdLst>
              <a:ahLst/>
              <a:cxnLst>
                <a:cxn ang="0">
                  <a:pos x="connsiteX0" y="connsiteY0"/>
                </a:cxn>
                <a:cxn ang="0">
                  <a:pos x="connsiteX1" y="connsiteY1"/>
                </a:cxn>
              </a:cxnLst>
              <a:rect l="l" t="t" r="r" b="b"/>
              <a:pathLst>
                <a:path w="12707" h="2466413">
                  <a:moveTo>
                    <a:pt x="0" y="0"/>
                  </a:moveTo>
                  <a:lnTo>
                    <a:pt x="0" y="2466413"/>
                  </a:lnTo>
                </a:path>
              </a:pathLst>
            </a:custGeom>
            <a:ln w="12696" cap="flat">
              <a:solidFill>
                <a:srgbClr val="7F7F7F"/>
              </a:solidFill>
              <a:custDash>
                <a:ds d="150000" sp="150000"/>
              </a:custDash>
              <a:miter/>
            </a:ln>
          </p:spPr>
          <p:txBody>
            <a:bodyPr rtlCol="0" anchor="ctr"/>
            <a:lstStyle/>
            <a:p>
              <a:endParaRPr lang="en-US" sz="1200"/>
            </a:p>
          </p:txBody>
        </p:sp>
        <p:sp>
          <p:nvSpPr>
            <p:cNvPr id="69" name="Freeform 397">
              <a:extLst>
                <a:ext uri="{FF2B5EF4-FFF2-40B4-BE49-F238E27FC236}">
                  <a16:creationId xmlns:a16="http://schemas.microsoft.com/office/drawing/2014/main" id="{5E03BB36-F766-6A93-2DB4-74DE8B5E192D}"/>
                </a:ext>
              </a:extLst>
            </p:cNvPr>
            <p:cNvSpPr/>
            <p:nvPr/>
          </p:nvSpPr>
          <p:spPr>
            <a:xfrm>
              <a:off x="4334248" y="2956450"/>
              <a:ext cx="12707" cy="1606597"/>
            </a:xfrm>
            <a:custGeom>
              <a:avLst/>
              <a:gdLst>
                <a:gd name="connsiteX0" fmla="*/ 0 w 12707"/>
                <a:gd name="connsiteY0" fmla="*/ 0 h 1606597"/>
                <a:gd name="connsiteX1" fmla="*/ 0 w 12707"/>
                <a:gd name="connsiteY1" fmla="*/ 1606598 h 1606597"/>
              </a:gdLst>
              <a:ahLst/>
              <a:cxnLst>
                <a:cxn ang="0">
                  <a:pos x="connsiteX0" y="connsiteY0"/>
                </a:cxn>
                <a:cxn ang="0">
                  <a:pos x="connsiteX1" y="connsiteY1"/>
                </a:cxn>
              </a:cxnLst>
              <a:rect l="l" t="t" r="r" b="b"/>
              <a:pathLst>
                <a:path w="12707" h="1606597">
                  <a:moveTo>
                    <a:pt x="0" y="0"/>
                  </a:moveTo>
                  <a:lnTo>
                    <a:pt x="0" y="1606598"/>
                  </a:lnTo>
                </a:path>
              </a:pathLst>
            </a:custGeom>
            <a:ln w="12696" cap="flat">
              <a:solidFill>
                <a:srgbClr val="7F7F7F"/>
              </a:solidFill>
              <a:custDash>
                <a:ds d="150000" sp="150000"/>
              </a:custDash>
              <a:miter/>
            </a:ln>
          </p:spPr>
          <p:txBody>
            <a:bodyPr rtlCol="0" anchor="ctr"/>
            <a:lstStyle/>
            <a:p>
              <a:endParaRPr lang="en-US" sz="1200"/>
            </a:p>
          </p:txBody>
        </p:sp>
        <p:sp>
          <p:nvSpPr>
            <p:cNvPr id="70" name="Freeform 398">
              <a:extLst>
                <a:ext uri="{FF2B5EF4-FFF2-40B4-BE49-F238E27FC236}">
                  <a16:creationId xmlns:a16="http://schemas.microsoft.com/office/drawing/2014/main" id="{2DFB8A75-3854-65FC-81E7-40A5161AB963}"/>
                </a:ext>
              </a:extLst>
            </p:cNvPr>
            <p:cNvSpPr/>
            <p:nvPr/>
          </p:nvSpPr>
          <p:spPr>
            <a:xfrm>
              <a:off x="5475098" y="3445034"/>
              <a:ext cx="12707" cy="1118014"/>
            </a:xfrm>
            <a:custGeom>
              <a:avLst/>
              <a:gdLst>
                <a:gd name="connsiteX0" fmla="*/ 0 w 12707"/>
                <a:gd name="connsiteY0" fmla="*/ 0 h 1118014"/>
                <a:gd name="connsiteX1" fmla="*/ 0 w 12707"/>
                <a:gd name="connsiteY1" fmla="*/ 1118014 h 1118014"/>
              </a:gdLst>
              <a:ahLst/>
              <a:cxnLst>
                <a:cxn ang="0">
                  <a:pos x="connsiteX0" y="connsiteY0"/>
                </a:cxn>
                <a:cxn ang="0">
                  <a:pos x="connsiteX1" y="connsiteY1"/>
                </a:cxn>
              </a:cxnLst>
              <a:rect l="l" t="t" r="r" b="b"/>
              <a:pathLst>
                <a:path w="12707" h="1118014">
                  <a:moveTo>
                    <a:pt x="0" y="0"/>
                  </a:moveTo>
                  <a:lnTo>
                    <a:pt x="0" y="1118014"/>
                  </a:lnTo>
                </a:path>
              </a:pathLst>
            </a:custGeom>
            <a:ln w="12696" cap="flat">
              <a:solidFill>
                <a:srgbClr val="7F7F7F"/>
              </a:solidFill>
              <a:custDash>
                <a:ds d="150000" sp="150000"/>
              </a:custDash>
              <a:miter/>
            </a:ln>
          </p:spPr>
          <p:txBody>
            <a:bodyPr rtlCol="0" anchor="ctr"/>
            <a:lstStyle/>
            <a:p>
              <a:endParaRPr lang="en-US" sz="1200"/>
            </a:p>
          </p:txBody>
        </p:sp>
        <p:sp>
          <p:nvSpPr>
            <p:cNvPr id="71" name="Freeform 399">
              <a:extLst>
                <a:ext uri="{FF2B5EF4-FFF2-40B4-BE49-F238E27FC236}">
                  <a16:creationId xmlns:a16="http://schemas.microsoft.com/office/drawing/2014/main" id="{4B1B2FBB-6B85-9900-120D-487080BB61B2}"/>
                </a:ext>
              </a:extLst>
            </p:cNvPr>
            <p:cNvSpPr/>
            <p:nvPr/>
          </p:nvSpPr>
          <p:spPr>
            <a:xfrm>
              <a:off x="6615948" y="3748573"/>
              <a:ext cx="12707" cy="814475"/>
            </a:xfrm>
            <a:custGeom>
              <a:avLst/>
              <a:gdLst>
                <a:gd name="connsiteX0" fmla="*/ 0 w 12707"/>
                <a:gd name="connsiteY0" fmla="*/ 0 h 814475"/>
                <a:gd name="connsiteX1" fmla="*/ 0 w 12707"/>
                <a:gd name="connsiteY1" fmla="*/ 814475 h 814475"/>
              </a:gdLst>
              <a:ahLst/>
              <a:cxnLst>
                <a:cxn ang="0">
                  <a:pos x="connsiteX0" y="connsiteY0"/>
                </a:cxn>
                <a:cxn ang="0">
                  <a:pos x="connsiteX1" y="connsiteY1"/>
                </a:cxn>
              </a:cxnLst>
              <a:rect l="l" t="t" r="r" b="b"/>
              <a:pathLst>
                <a:path w="12707" h="814475">
                  <a:moveTo>
                    <a:pt x="0" y="0"/>
                  </a:moveTo>
                  <a:lnTo>
                    <a:pt x="0" y="814475"/>
                  </a:lnTo>
                </a:path>
              </a:pathLst>
            </a:custGeom>
            <a:ln w="12696" cap="flat">
              <a:solidFill>
                <a:srgbClr val="7F7F7F"/>
              </a:solidFill>
              <a:custDash>
                <a:ds d="150000" sp="150000"/>
              </a:custDash>
              <a:miter/>
            </a:ln>
          </p:spPr>
          <p:txBody>
            <a:bodyPr rtlCol="0" anchor="ctr"/>
            <a:lstStyle/>
            <a:p>
              <a:endParaRPr lang="en-US" sz="1200"/>
            </a:p>
          </p:txBody>
        </p:sp>
        <p:grpSp>
          <p:nvGrpSpPr>
            <p:cNvPr id="72" name="Graphic 2531">
              <a:extLst>
                <a:ext uri="{FF2B5EF4-FFF2-40B4-BE49-F238E27FC236}">
                  <a16:creationId xmlns:a16="http://schemas.microsoft.com/office/drawing/2014/main" id="{451DAA68-8846-D01B-19A1-1D22E1674398}"/>
                </a:ext>
              </a:extLst>
            </p:cNvPr>
            <p:cNvGrpSpPr/>
            <p:nvPr/>
          </p:nvGrpSpPr>
          <p:grpSpPr>
            <a:xfrm>
              <a:off x="2052549" y="4563048"/>
              <a:ext cx="9126669" cy="58548"/>
              <a:chOff x="1838138" y="4173375"/>
              <a:chExt cx="9126669" cy="58548"/>
            </a:xfrm>
          </p:grpSpPr>
          <p:sp>
            <p:nvSpPr>
              <p:cNvPr id="73" name="Freeform 401">
                <a:extLst>
                  <a:ext uri="{FF2B5EF4-FFF2-40B4-BE49-F238E27FC236}">
                    <a16:creationId xmlns:a16="http://schemas.microsoft.com/office/drawing/2014/main" id="{78B98A6C-8F8A-AE9C-DC89-E9F304A7ED66}"/>
                  </a:ext>
                </a:extLst>
              </p:cNvPr>
              <p:cNvSpPr/>
              <p:nvPr/>
            </p:nvSpPr>
            <p:spPr>
              <a:xfrm>
                <a:off x="1838138"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4" name="Freeform 402">
                <a:extLst>
                  <a:ext uri="{FF2B5EF4-FFF2-40B4-BE49-F238E27FC236}">
                    <a16:creationId xmlns:a16="http://schemas.microsoft.com/office/drawing/2014/main" id="{C0F2DD99-4869-D516-5C05-1B8457418048}"/>
                  </a:ext>
                </a:extLst>
              </p:cNvPr>
              <p:cNvSpPr/>
              <p:nvPr/>
            </p:nvSpPr>
            <p:spPr>
              <a:xfrm>
                <a:off x="2218464"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5" name="Freeform 403">
                <a:extLst>
                  <a:ext uri="{FF2B5EF4-FFF2-40B4-BE49-F238E27FC236}">
                    <a16:creationId xmlns:a16="http://schemas.microsoft.com/office/drawing/2014/main" id="{2786BDDF-854D-5AD0-6C0E-6A68E6041DA3}"/>
                  </a:ext>
                </a:extLst>
              </p:cNvPr>
              <p:cNvSpPr/>
              <p:nvPr/>
            </p:nvSpPr>
            <p:spPr>
              <a:xfrm>
                <a:off x="2598662"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6" name="Freeform 404">
                <a:extLst>
                  <a:ext uri="{FF2B5EF4-FFF2-40B4-BE49-F238E27FC236}">
                    <a16:creationId xmlns:a16="http://schemas.microsoft.com/office/drawing/2014/main" id="{AF537432-0871-E4C4-1CB1-99331A8538A9}"/>
                  </a:ext>
                </a:extLst>
              </p:cNvPr>
              <p:cNvSpPr/>
              <p:nvPr/>
            </p:nvSpPr>
            <p:spPr>
              <a:xfrm>
                <a:off x="2978988"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7" name="Freeform 405">
                <a:extLst>
                  <a:ext uri="{FF2B5EF4-FFF2-40B4-BE49-F238E27FC236}">
                    <a16:creationId xmlns:a16="http://schemas.microsoft.com/office/drawing/2014/main" id="{21D6DBC9-755B-017B-0BFD-79A7577FB9A2}"/>
                  </a:ext>
                </a:extLst>
              </p:cNvPr>
              <p:cNvSpPr/>
              <p:nvPr/>
            </p:nvSpPr>
            <p:spPr>
              <a:xfrm>
                <a:off x="3359313"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8" name="Freeform 406">
                <a:extLst>
                  <a:ext uri="{FF2B5EF4-FFF2-40B4-BE49-F238E27FC236}">
                    <a16:creationId xmlns:a16="http://schemas.microsoft.com/office/drawing/2014/main" id="{7D562C9A-476A-97AB-73DD-FDF71C211589}"/>
                  </a:ext>
                </a:extLst>
              </p:cNvPr>
              <p:cNvSpPr/>
              <p:nvPr/>
            </p:nvSpPr>
            <p:spPr>
              <a:xfrm>
                <a:off x="3739512"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79" name="Freeform 407">
                <a:extLst>
                  <a:ext uri="{FF2B5EF4-FFF2-40B4-BE49-F238E27FC236}">
                    <a16:creationId xmlns:a16="http://schemas.microsoft.com/office/drawing/2014/main" id="{65AC570A-7686-E3A2-3A5E-E6B5890E0184}"/>
                  </a:ext>
                </a:extLst>
              </p:cNvPr>
              <p:cNvSpPr/>
              <p:nvPr/>
            </p:nvSpPr>
            <p:spPr>
              <a:xfrm>
                <a:off x="4119837"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0" name="Freeform 408">
                <a:extLst>
                  <a:ext uri="{FF2B5EF4-FFF2-40B4-BE49-F238E27FC236}">
                    <a16:creationId xmlns:a16="http://schemas.microsoft.com/office/drawing/2014/main" id="{C2696952-D8CE-900D-4A99-05DCC1B27758}"/>
                  </a:ext>
                </a:extLst>
              </p:cNvPr>
              <p:cNvSpPr/>
              <p:nvPr/>
            </p:nvSpPr>
            <p:spPr>
              <a:xfrm>
                <a:off x="4500163"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1" name="Freeform 409">
                <a:extLst>
                  <a:ext uri="{FF2B5EF4-FFF2-40B4-BE49-F238E27FC236}">
                    <a16:creationId xmlns:a16="http://schemas.microsoft.com/office/drawing/2014/main" id="{89E1ED36-3458-4954-06CC-1CB8AA5C0931}"/>
                  </a:ext>
                </a:extLst>
              </p:cNvPr>
              <p:cNvSpPr/>
              <p:nvPr/>
            </p:nvSpPr>
            <p:spPr>
              <a:xfrm>
                <a:off x="4880362"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2" name="Freeform 410">
                <a:extLst>
                  <a:ext uri="{FF2B5EF4-FFF2-40B4-BE49-F238E27FC236}">
                    <a16:creationId xmlns:a16="http://schemas.microsoft.com/office/drawing/2014/main" id="{67849F73-34BE-C3F4-E08D-1729B91F2B3F}"/>
                  </a:ext>
                </a:extLst>
              </p:cNvPr>
              <p:cNvSpPr/>
              <p:nvPr/>
            </p:nvSpPr>
            <p:spPr>
              <a:xfrm>
                <a:off x="5260687"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3" name="Freeform 411">
                <a:extLst>
                  <a:ext uri="{FF2B5EF4-FFF2-40B4-BE49-F238E27FC236}">
                    <a16:creationId xmlns:a16="http://schemas.microsoft.com/office/drawing/2014/main" id="{A78B95B9-84B5-6D13-15F4-3D49480B1F20}"/>
                  </a:ext>
                </a:extLst>
              </p:cNvPr>
              <p:cNvSpPr/>
              <p:nvPr/>
            </p:nvSpPr>
            <p:spPr>
              <a:xfrm>
                <a:off x="5640886"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4" name="Freeform 412">
                <a:extLst>
                  <a:ext uri="{FF2B5EF4-FFF2-40B4-BE49-F238E27FC236}">
                    <a16:creationId xmlns:a16="http://schemas.microsoft.com/office/drawing/2014/main" id="{911D5118-E690-C466-825E-DF4BF6C031D1}"/>
                  </a:ext>
                </a:extLst>
              </p:cNvPr>
              <p:cNvSpPr/>
              <p:nvPr/>
            </p:nvSpPr>
            <p:spPr>
              <a:xfrm>
                <a:off x="6021211"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5" name="Freeform 413">
                <a:extLst>
                  <a:ext uri="{FF2B5EF4-FFF2-40B4-BE49-F238E27FC236}">
                    <a16:creationId xmlns:a16="http://schemas.microsoft.com/office/drawing/2014/main" id="{3F73352F-381F-94AE-1AFA-238F67006D72}"/>
                  </a:ext>
                </a:extLst>
              </p:cNvPr>
              <p:cNvSpPr/>
              <p:nvPr/>
            </p:nvSpPr>
            <p:spPr>
              <a:xfrm>
                <a:off x="6401537"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6" name="Freeform 414">
                <a:extLst>
                  <a:ext uri="{FF2B5EF4-FFF2-40B4-BE49-F238E27FC236}">
                    <a16:creationId xmlns:a16="http://schemas.microsoft.com/office/drawing/2014/main" id="{7CAC1EA2-87E2-692B-49AE-703F16CBDFDC}"/>
                  </a:ext>
                </a:extLst>
              </p:cNvPr>
              <p:cNvSpPr/>
              <p:nvPr/>
            </p:nvSpPr>
            <p:spPr>
              <a:xfrm>
                <a:off x="6781735"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7" name="Freeform 415">
                <a:extLst>
                  <a:ext uri="{FF2B5EF4-FFF2-40B4-BE49-F238E27FC236}">
                    <a16:creationId xmlns:a16="http://schemas.microsoft.com/office/drawing/2014/main" id="{B78FDA58-C7AA-33B8-E4B2-C50521C21A26}"/>
                  </a:ext>
                </a:extLst>
              </p:cNvPr>
              <p:cNvSpPr/>
              <p:nvPr/>
            </p:nvSpPr>
            <p:spPr>
              <a:xfrm>
                <a:off x="7162061"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8" name="Freeform 416">
                <a:extLst>
                  <a:ext uri="{FF2B5EF4-FFF2-40B4-BE49-F238E27FC236}">
                    <a16:creationId xmlns:a16="http://schemas.microsoft.com/office/drawing/2014/main" id="{7327F3B3-876F-80B5-20A5-5554C6635891}"/>
                  </a:ext>
                </a:extLst>
              </p:cNvPr>
              <p:cNvSpPr/>
              <p:nvPr/>
            </p:nvSpPr>
            <p:spPr>
              <a:xfrm>
                <a:off x="7542386"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89" name="Freeform 417">
                <a:extLst>
                  <a:ext uri="{FF2B5EF4-FFF2-40B4-BE49-F238E27FC236}">
                    <a16:creationId xmlns:a16="http://schemas.microsoft.com/office/drawing/2014/main" id="{052351C5-BFFF-3558-A1B8-5B003BB5EC19}"/>
                  </a:ext>
                </a:extLst>
              </p:cNvPr>
              <p:cNvSpPr/>
              <p:nvPr/>
            </p:nvSpPr>
            <p:spPr>
              <a:xfrm>
                <a:off x="7922585"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0" name="Freeform 418">
                <a:extLst>
                  <a:ext uri="{FF2B5EF4-FFF2-40B4-BE49-F238E27FC236}">
                    <a16:creationId xmlns:a16="http://schemas.microsoft.com/office/drawing/2014/main" id="{DFD064F4-DDEC-E434-E1C5-9EA819C326B8}"/>
                  </a:ext>
                </a:extLst>
              </p:cNvPr>
              <p:cNvSpPr/>
              <p:nvPr/>
            </p:nvSpPr>
            <p:spPr>
              <a:xfrm>
                <a:off x="8302910"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1" name="Freeform 419">
                <a:extLst>
                  <a:ext uri="{FF2B5EF4-FFF2-40B4-BE49-F238E27FC236}">
                    <a16:creationId xmlns:a16="http://schemas.microsoft.com/office/drawing/2014/main" id="{8EA436C7-11E7-FF9C-8805-1E9B8FC6C7F9}"/>
                  </a:ext>
                </a:extLst>
              </p:cNvPr>
              <p:cNvSpPr/>
              <p:nvPr/>
            </p:nvSpPr>
            <p:spPr>
              <a:xfrm>
                <a:off x="8683109"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2" name="Freeform 420">
                <a:extLst>
                  <a:ext uri="{FF2B5EF4-FFF2-40B4-BE49-F238E27FC236}">
                    <a16:creationId xmlns:a16="http://schemas.microsoft.com/office/drawing/2014/main" id="{2396F68A-704F-2F46-10F7-13EC15786166}"/>
                  </a:ext>
                </a:extLst>
              </p:cNvPr>
              <p:cNvSpPr/>
              <p:nvPr/>
            </p:nvSpPr>
            <p:spPr>
              <a:xfrm>
                <a:off x="9063434"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3" name="Freeform 421">
                <a:extLst>
                  <a:ext uri="{FF2B5EF4-FFF2-40B4-BE49-F238E27FC236}">
                    <a16:creationId xmlns:a16="http://schemas.microsoft.com/office/drawing/2014/main" id="{5FD03EAF-EFC9-300E-0DA8-C818269138A2}"/>
                  </a:ext>
                </a:extLst>
              </p:cNvPr>
              <p:cNvSpPr/>
              <p:nvPr/>
            </p:nvSpPr>
            <p:spPr>
              <a:xfrm>
                <a:off x="9443760"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4" name="Freeform 422">
                <a:extLst>
                  <a:ext uri="{FF2B5EF4-FFF2-40B4-BE49-F238E27FC236}">
                    <a16:creationId xmlns:a16="http://schemas.microsoft.com/office/drawing/2014/main" id="{4D6A5FEC-59CD-B0D3-B00B-AB86FBE1FC2C}"/>
                  </a:ext>
                </a:extLst>
              </p:cNvPr>
              <p:cNvSpPr/>
              <p:nvPr/>
            </p:nvSpPr>
            <p:spPr>
              <a:xfrm>
                <a:off x="9823958"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5" name="Freeform 423">
                <a:extLst>
                  <a:ext uri="{FF2B5EF4-FFF2-40B4-BE49-F238E27FC236}">
                    <a16:creationId xmlns:a16="http://schemas.microsoft.com/office/drawing/2014/main" id="{CF229814-1649-791F-C594-C6F9EF2BB807}"/>
                  </a:ext>
                </a:extLst>
              </p:cNvPr>
              <p:cNvSpPr/>
              <p:nvPr/>
            </p:nvSpPr>
            <p:spPr>
              <a:xfrm>
                <a:off x="10204284"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6" name="Freeform 424">
                <a:extLst>
                  <a:ext uri="{FF2B5EF4-FFF2-40B4-BE49-F238E27FC236}">
                    <a16:creationId xmlns:a16="http://schemas.microsoft.com/office/drawing/2014/main" id="{D25A188A-91A2-3BF0-915A-AFE862D750E1}"/>
                  </a:ext>
                </a:extLst>
              </p:cNvPr>
              <p:cNvSpPr/>
              <p:nvPr/>
            </p:nvSpPr>
            <p:spPr>
              <a:xfrm>
                <a:off x="10584610"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sp>
            <p:nvSpPr>
              <p:cNvPr id="97" name="Freeform 425">
                <a:extLst>
                  <a:ext uri="{FF2B5EF4-FFF2-40B4-BE49-F238E27FC236}">
                    <a16:creationId xmlns:a16="http://schemas.microsoft.com/office/drawing/2014/main" id="{E21B359E-4F60-D841-B6DA-64683ECF3C9C}"/>
                  </a:ext>
                </a:extLst>
              </p:cNvPr>
              <p:cNvSpPr/>
              <p:nvPr/>
            </p:nvSpPr>
            <p:spPr>
              <a:xfrm>
                <a:off x="10964808" y="4173375"/>
                <a:ext cx="12707" cy="58548"/>
              </a:xfrm>
              <a:custGeom>
                <a:avLst/>
                <a:gdLst>
                  <a:gd name="connsiteX0" fmla="*/ 0 w 12707"/>
                  <a:gd name="connsiteY0" fmla="*/ 0 h 58548"/>
                  <a:gd name="connsiteX1" fmla="*/ 0 w 12707"/>
                  <a:gd name="connsiteY1" fmla="*/ 58549 h 58548"/>
                </a:gdLst>
                <a:ahLst/>
                <a:cxnLst>
                  <a:cxn ang="0">
                    <a:pos x="connsiteX0" y="connsiteY0"/>
                  </a:cxn>
                  <a:cxn ang="0">
                    <a:pos x="connsiteX1" y="connsiteY1"/>
                  </a:cxn>
                </a:cxnLst>
                <a:rect l="l" t="t" r="r" b="b"/>
                <a:pathLst>
                  <a:path w="12707" h="58548">
                    <a:moveTo>
                      <a:pt x="0" y="0"/>
                    </a:moveTo>
                    <a:lnTo>
                      <a:pt x="0" y="58549"/>
                    </a:lnTo>
                  </a:path>
                </a:pathLst>
              </a:custGeom>
              <a:ln w="12696" cap="flat">
                <a:solidFill>
                  <a:srgbClr val="000000"/>
                </a:solidFill>
                <a:prstDash val="solid"/>
                <a:miter/>
              </a:ln>
            </p:spPr>
            <p:txBody>
              <a:bodyPr rtlCol="0" anchor="ctr"/>
              <a:lstStyle/>
              <a:p>
                <a:endParaRPr lang="en-US" sz="1200"/>
              </a:p>
            </p:txBody>
          </p:sp>
        </p:grpSp>
        <p:grpSp>
          <p:nvGrpSpPr>
            <p:cNvPr id="98" name="Graphic 2531">
              <a:extLst>
                <a:ext uri="{FF2B5EF4-FFF2-40B4-BE49-F238E27FC236}">
                  <a16:creationId xmlns:a16="http://schemas.microsoft.com/office/drawing/2014/main" id="{24EF2E12-EFC4-015A-DD72-2CD25D409949}"/>
                </a:ext>
              </a:extLst>
            </p:cNvPr>
            <p:cNvGrpSpPr/>
            <p:nvPr/>
          </p:nvGrpSpPr>
          <p:grpSpPr>
            <a:xfrm>
              <a:off x="1918667" y="4591244"/>
              <a:ext cx="9438939" cy="276999"/>
              <a:chOff x="1704256" y="4201571"/>
              <a:chExt cx="9438939" cy="276999"/>
            </a:xfrm>
            <a:solidFill>
              <a:srgbClr val="000000"/>
            </a:solidFill>
          </p:grpSpPr>
          <p:sp>
            <p:nvSpPr>
              <p:cNvPr id="99" name="TextBox 98">
                <a:extLst>
                  <a:ext uri="{FF2B5EF4-FFF2-40B4-BE49-F238E27FC236}">
                    <a16:creationId xmlns:a16="http://schemas.microsoft.com/office/drawing/2014/main" id="{771517B9-9736-1619-6F39-DD3B211E36F6}"/>
                  </a:ext>
                </a:extLst>
              </p:cNvPr>
              <p:cNvSpPr txBox="1"/>
              <p:nvPr/>
            </p:nvSpPr>
            <p:spPr>
              <a:xfrm>
                <a:off x="1704256" y="4201571"/>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0</a:t>
                </a:r>
              </a:p>
            </p:txBody>
          </p:sp>
          <p:sp>
            <p:nvSpPr>
              <p:cNvPr id="100" name="TextBox 99">
                <a:extLst>
                  <a:ext uri="{FF2B5EF4-FFF2-40B4-BE49-F238E27FC236}">
                    <a16:creationId xmlns:a16="http://schemas.microsoft.com/office/drawing/2014/main" id="{575D9509-0F76-E448-48FB-E1D35E5A24D8}"/>
                  </a:ext>
                </a:extLst>
              </p:cNvPr>
              <p:cNvSpPr txBox="1"/>
              <p:nvPr/>
            </p:nvSpPr>
            <p:spPr>
              <a:xfrm>
                <a:off x="2084582" y="4201571"/>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a:t>
                </a:r>
              </a:p>
            </p:txBody>
          </p:sp>
          <p:sp>
            <p:nvSpPr>
              <p:cNvPr id="101" name="TextBox 100">
                <a:extLst>
                  <a:ext uri="{FF2B5EF4-FFF2-40B4-BE49-F238E27FC236}">
                    <a16:creationId xmlns:a16="http://schemas.microsoft.com/office/drawing/2014/main" id="{57A2F2E0-68A9-46D4-990F-E9772CE830FF}"/>
                  </a:ext>
                </a:extLst>
              </p:cNvPr>
              <p:cNvSpPr txBox="1"/>
              <p:nvPr/>
            </p:nvSpPr>
            <p:spPr>
              <a:xfrm>
                <a:off x="2464907" y="4201571"/>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a:t>
                </a:r>
              </a:p>
            </p:txBody>
          </p:sp>
          <p:sp>
            <p:nvSpPr>
              <p:cNvPr id="102" name="TextBox 101">
                <a:extLst>
                  <a:ext uri="{FF2B5EF4-FFF2-40B4-BE49-F238E27FC236}">
                    <a16:creationId xmlns:a16="http://schemas.microsoft.com/office/drawing/2014/main" id="{92CF4574-0A96-BA12-0F46-9627DE8F6AF1}"/>
                  </a:ext>
                </a:extLst>
              </p:cNvPr>
              <p:cNvSpPr txBox="1"/>
              <p:nvPr/>
            </p:nvSpPr>
            <p:spPr>
              <a:xfrm>
                <a:off x="2845106" y="4201571"/>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6</a:t>
                </a:r>
              </a:p>
            </p:txBody>
          </p:sp>
          <p:sp>
            <p:nvSpPr>
              <p:cNvPr id="103" name="TextBox 102">
                <a:extLst>
                  <a:ext uri="{FF2B5EF4-FFF2-40B4-BE49-F238E27FC236}">
                    <a16:creationId xmlns:a16="http://schemas.microsoft.com/office/drawing/2014/main" id="{72D3C947-2FAD-4B08-7933-A37E804E077E}"/>
                  </a:ext>
                </a:extLst>
              </p:cNvPr>
              <p:cNvSpPr txBox="1"/>
              <p:nvPr/>
            </p:nvSpPr>
            <p:spPr>
              <a:xfrm>
                <a:off x="3225431" y="4201571"/>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8</a:t>
                </a:r>
              </a:p>
            </p:txBody>
          </p:sp>
          <p:sp>
            <p:nvSpPr>
              <p:cNvPr id="104" name="TextBox 103">
                <a:extLst>
                  <a:ext uri="{FF2B5EF4-FFF2-40B4-BE49-F238E27FC236}">
                    <a16:creationId xmlns:a16="http://schemas.microsoft.com/office/drawing/2014/main" id="{35BBDA5E-7E10-6F12-D5EB-9C57DC004CD8}"/>
                  </a:ext>
                </a:extLst>
              </p:cNvPr>
              <p:cNvSpPr txBox="1"/>
              <p:nvPr/>
            </p:nvSpPr>
            <p:spPr>
              <a:xfrm>
                <a:off x="3563315"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10</a:t>
                </a:r>
              </a:p>
            </p:txBody>
          </p:sp>
          <p:sp>
            <p:nvSpPr>
              <p:cNvPr id="105" name="TextBox 104">
                <a:extLst>
                  <a:ext uri="{FF2B5EF4-FFF2-40B4-BE49-F238E27FC236}">
                    <a16:creationId xmlns:a16="http://schemas.microsoft.com/office/drawing/2014/main" id="{E9B2E5DF-30AC-565F-7EFD-384BE1304F44}"/>
                  </a:ext>
                </a:extLst>
              </p:cNvPr>
              <p:cNvSpPr txBox="1"/>
              <p:nvPr/>
            </p:nvSpPr>
            <p:spPr>
              <a:xfrm>
                <a:off x="3943641"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12</a:t>
                </a:r>
              </a:p>
            </p:txBody>
          </p:sp>
          <p:sp>
            <p:nvSpPr>
              <p:cNvPr id="106" name="TextBox 105">
                <a:extLst>
                  <a:ext uri="{FF2B5EF4-FFF2-40B4-BE49-F238E27FC236}">
                    <a16:creationId xmlns:a16="http://schemas.microsoft.com/office/drawing/2014/main" id="{54687B7E-05BC-0929-C3C6-BCE404F92210}"/>
                  </a:ext>
                </a:extLst>
              </p:cNvPr>
              <p:cNvSpPr txBox="1"/>
              <p:nvPr/>
            </p:nvSpPr>
            <p:spPr>
              <a:xfrm>
                <a:off x="4323839"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14</a:t>
                </a:r>
              </a:p>
            </p:txBody>
          </p:sp>
          <p:sp>
            <p:nvSpPr>
              <p:cNvPr id="107" name="TextBox 106">
                <a:extLst>
                  <a:ext uri="{FF2B5EF4-FFF2-40B4-BE49-F238E27FC236}">
                    <a16:creationId xmlns:a16="http://schemas.microsoft.com/office/drawing/2014/main" id="{ACE0AE0A-751E-6C27-0593-0979F1A20EA3}"/>
                  </a:ext>
                </a:extLst>
              </p:cNvPr>
              <p:cNvSpPr txBox="1"/>
              <p:nvPr/>
            </p:nvSpPr>
            <p:spPr>
              <a:xfrm>
                <a:off x="4704165"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16</a:t>
                </a:r>
              </a:p>
            </p:txBody>
          </p:sp>
          <p:sp>
            <p:nvSpPr>
              <p:cNvPr id="108" name="TextBox 107">
                <a:extLst>
                  <a:ext uri="{FF2B5EF4-FFF2-40B4-BE49-F238E27FC236}">
                    <a16:creationId xmlns:a16="http://schemas.microsoft.com/office/drawing/2014/main" id="{10795ADB-D90F-F770-AA3A-2D3092455487}"/>
                  </a:ext>
                </a:extLst>
              </p:cNvPr>
              <p:cNvSpPr txBox="1"/>
              <p:nvPr/>
            </p:nvSpPr>
            <p:spPr>
              <a:xfrm>
                <a:off x="5084363"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18</a:t>
                </a:r>
              </a:p>
            </p:txBody>
          </p:sp>
          <p:sp>
            <p:nvSpPr>
              <p:cNvPr id="109" name="TextBox 108">
                <a:extLst>
                  <a:ext uri="{FF2B5EF4-FFF2-40B4-BE49-F238E27FC236}">
                    <a16:creationId xmlns:a16="http://schemas.microsoft.com/office/drawing/2014/main" id="{307F0D24-6983-9A38-9757-5DBBD45AB39A}"/>
                  </a:ext>
                </a:extLst>
              </p:cNvPr>
              <p:cNvSpPr txBox="1"/>
              <p:nvPr/>
            </p:nvSpPr>
            <p:spPr>
              <a:xfrm>
                <a:off x="5464689"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20</a:t>
                </a:r>
              </a:p>
            </p:txBody>
          </p:sp>
          <p:sp>
            <p:nvSpPr>
              <p:cNvPr id="110" name="TextBox 109">
                <a:extLst>
                  <a:ext uri="{FF2B5EF4-FFF2-40B4-BE49-F238E27FC236}">
                    <a16:creationId xmlns:a16="http://schemas.microsoft.com/office/drawing/2014/main" id="{87D47BF1-0A55-4662-31F0-4A76DC0A5BB0}"/>
                  </a:ext>
                </a:extLst>
              </p:cNvPr>
              <p:cNvSpPr txBox="1"/>
              <p:nvPr/>
            </p:nvSpPr>
            <p:spPr>
              <a:xfrm>
                <a:off x="5845014"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22</a:t>
                </a:r>
              </a:p>
            </p:txBody>
          </p:sp>
          <p:sp>
            <p:nvSpPr>
              <p:cNvPr id="111" name="TextBox 110">
                <a:extLst>
                  <a:ext uri="{FF2B5EF4-FFF2-40B4-BE49-F238E27FC236}">
                    <a16:creationId xmlns:a16="http://schemas.microsoft.com/office/drawing/2014/main" id="{7EA2FC35-465D-9D90-AFDA-1407D168E3D3}"/>
                  </a:ext>
                </a:extLst>
              </p:cNvPr>
              <p:cNvSpPr txBox="1"/>
              <p:nvPr/>
            </p:nvSpPr>
            <p:spPr>
              <a:xfrm>
                <a:off x="6225213"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24</a:t>
                </a:r>
              </a:p>
            </p:txBody>
          </p:sp>
          <p:sp>
            <p:nvSpPr>
              <p:cNvPr id="112" name="TextBox 111">
                <a:extLst>
                  <a:ext uri="{FF2B5EF4-FFF2-40B4-BE49-F238E27FC236}">
                    <a16:creationId xmlns:a16="http://schemas.microsoft.com/office/drawing/2014/main" id="{DA0AC667-8525-4FF0-1E2C-7C7CBDAA80D8}"/>
                  </a:ext>
                </a:extLst>
              </p:cNvPr>
              <p:cNvSpPr txBox="1"/>
              <p:nvPr/>
            </p:nvSpPr>
            <p:spPr>
              <a:xfrm>
                <a:off x="6605538"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26</a:t>
                </a:r>
              </a:p>
            </p:txBody>
          </p:sp>
          <p:sp>
            <p:nvSpPr>
              <p:cNvPr id="113" name="TextBox 112">
                <a:extLst>
                  <a:ext uri="{FF2B5EF4-FFF2-40B4-BE49-F238E27FC236}">
                    <a16:creationId xmlns:a16="http://schemas.microsoft.com/office/drawing/2014/main" id="{E325FA85-9C2A-5016-9067-7F00AAAF75A8}"/>
                  </a:ext>
                </a:extLst>
              </p:cNvPr>
              <p:cNvSpPr txBox="1"/>
              <p:nvPr/>
            </p:nvSpPr>
            <p:spPr>
              <a:xfrm>
                <a:off x="6985737"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28</a:t>
                </a:r>
              </a:p>
            </p:txBody>
          </p:sp>
          <p:sp>
            <p:nvSpPr>
              <p:cNvPr id="114" name="TextBox 113">
                <a:extLst>
                  <a:ext uri="{FF2B5EF4-FFF2-40B4-BE49-F238E27FC236}">
                    <a16:creationId xmlns:a16="http://schemas.microsoft.com/office/drawing/2014/main" id="{C354ECD5-04DA-ADD3-DEB0-2FAAEAD88543}"/>
                  </a:ext>
                </a:extLst>
              </p:cNvPr>
              <p:cNvSpPr txBox="1"/>
              <p:nvPr/>
            </p:nvSpPr>
            <p:spPr>
              <a:xfrm>
                <a:off x="7366062"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30</a:t>
                </a:r>
              </a:p>
            </p:txBody>
          </p:sp>
          <p:sp>
            <p:nvSpPr>
              <p:cNvPr id="115" name="TextBox 114">
                <a:extLst>
                  <a:ext uri="{FF2B5EF4-FFF2-40B4-BE49-F238E27FC236}">
                    <a16:creationId xmlns:a16="http://schemas.microsoft.com/office/drawing/2014/main" id="{649AE266-CB0D-9FC4-245F-D3B08583307C}"/>
                  </a:ext>
                </a:extLst>
              </p:cNvPr>
              <p:cNvSpPr txBox="1"/>
              <p:nvPr/>
            </p:nvSpPr>
            <p:spPr>
              <a:xfrm>
                <a:off x="7746388"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32</a:t>
                </a:r>
              </a:p>
            </p:txBody>
          </p:sp>
          <p:sp>
            <p:nvSpPr>
              <p:cNvPr id="116" name="TextBox 115">
                <a:extLst>
                  <a:ext uri="{FF2B5EF4-FFF2-40B4-BE49-F238E27FC236}">
                    <a16:creationId xmlns:a16="http://schemas.microsoft.com/office/drawing/2014/main" id="{AFE95AFE-0A21-234B-5356-0FCE554D91B8}"/>
                  </a:ext>
                </a:extLst>
              </p:cNvPr>
              <p:cNvSpPr txBox="1"/>
              <p:nvPr/>
            </p:nvSpPr>
            <p:spPr>
              <a:xfrm>
                <a:off x="8126586"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34</a:t>
                </a:r>
              </a:p>
            </p:txBody>
          </p:sp>
          <p:sp>
            <p:nvSpPr>
              <p:cNvPr id="117" name="TextBox 116">
                <a:extLst>
                  <a:ext uri="{FF2B5EF4-FFF2-40B4-BE49-F238E27FC236}">
                    <a16:creationId xmlns:a16="http://schemas.microsoft.com/office/drawing/2014/main" id="{84816023-22EE-FEDD-C24A-09B99BC3FD72}"/>
                  </a:ext>
                </a:extLst>
              </p:cNvPr>
              <p:cNvSpPr txBox="1"/>
              <p:nvPr/>
            </p:nvSpPr>
            <p:spPr>
              <a:xfrm>
                <a:off x="8506912"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36</a:t>
                </a:r>
              </a:p>
            </p:txBody>
          </p:sp>
          <p:sp>
            <p:nvSpPr>
              <p:cNvPr id="118" name="TextBox 117">
                <a:extLst>
                  <a:ext uri="{FF2B5EF4-FFF2-40B4-BE49-F238E27FC236}">
                    <a16:creationId xmlns:a16="http://schemas.microsoft.com/office/drawing/2014/main" id="{05FEA7AE-76BD-5BB2-3986-8E6E834FF11E}"/>
                  </a:ext>
                </a:extLst>
              </p:cNvPr>
              <p:cNvSpPr txBox="1"/>
              <p:nvPr/>
            </p:nvSpPr>
            <p:spPr>
              <a:xfrm>
                <a:off x="8887238"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38</a:t>
                </a:r>
              </a:p>
            </p:txBody>
          </p:sp>
          <p:sp>
            <p:nvSpPr>
              <p:cNvPr id="119" name="TextBox 118">
                <a:extLst>
                  <a:ext uri="{FF2B5EF4-FFF2-40B4-BE49-F238E27FC236}">
                    <a16:creationId xmlns:a16="http://schemas.microsoft.com/office/drawing/2014/main" id="{2259C9E5-F69F-A286-46D7-8A82ADECEC44}"/>
                  </a:ext>
                </a:extLst>
              </p:cNvPr>
              <p:cNvSpPr txBox="1"/>
              <p:nvPr/>
            </p:nvSpPr>
            <p:spPr>
              <a:xfrm>
                <a:off x="9267436"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40</a:t>
                </a:r>
              </a:p>
            </p:txBody>
          </p:sp>
          <p:sp>
            <p:nvSpPr>
              <p:cNvPr id="120" name="TextBox 119">
                <a:extLst>
                  <a:ext uri="{FF2B5EF4-FFF2-40B4-BE49-F238E27FC236}">
                    <a16:creationId xmlns:a16="http://schemas.microsoft.com/office/drawing/2014/main" id="{2EB32188-AF6A-1773-2A86-7639E5385BFC}"/>
                  </a:ext>
                </a:extLst>
              </p:cNvPr>
              <p:cNvSpPr txBox="1"/>
              <p:nvPr/>
            </p:nvSpPr>
            <p:spPr>
              <a:xfrm>
                <a:off x="9647762"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42</a:t>
                </a:r>
              </a:p>
            </p:txBody>
          </p:sp>
          <p:sp>
            <p:nvSpPr>
              <p:cNvPr id="121" name="TextBox 120">
                <a:extLst>
                  <a:ext uri="{FF2B5EF4-FFF2-40B4-BE49-F238E27FC236}">
                    <a16:creationId xmlns:a16="http://schemas.microsoft.com/office/drawing/2014/main" id="{F52A9C21-3134-B171-DF1E-35475DF7B54E}"/>
                  </a:ext>
                </a:extLst>
              </p:cNvPr>
              <p:cNvSpPr txBox="1"/>
              <p:nvPr/>
            </p:nvSpPr>
            <p:spPr>
              <a:xfrm>
                <a:off x="10027960"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44</a:t>
                </a:r>
              </a:p>
            </p:txBody>
          </p:sp>
          <p:sp>
            <p:nvSpPr>
              <p:cNvPr id="122" name="TextBox 121">
                <a:extLst>
                  <a:ext uri="{FF2B5EF4-FFF2-40B4-BE49-F238E27FC236}">
                    <a16:creationId xmlns:a16="http://schemas.microsoft.com/office/drawing/2014/main" id="{C699373D-333C-6B20-4CA2-8E6CF9951631}"/>
                  </a:ext>
                </a:extLst>
              </p:cNvPr>
              <p:cNvSpPr txBox="1"/>
              <p:nvPr/>
            </p:nvSpPr>
            <p:spPr>
              <a:xfrm>
                <a:off x="10408286"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46</a:t>
                </a:r>
              </a:p>
            </p:txBody>
          </p:sp>
          <p:sp>
            <p:nvSpPr>
              <p:cNvPr id="123" name="TextBox 122">
                <a:extLst>
                  <a:ext uri="{FF2B5EF4-FFF2-40B4-BE49-F238E27FC236}">
                    <a16:creationId xmlns:a16="http://schemas.microsoft.com/office/drawing/2014/main" id="{930A5551-4A3C-AA2F-E7A0-FB17E55B4BEE}"/>
                  </a:ext>
                </a:extLst>
              </p:cNvPr>
              <p:cNvSpPr txBox="1"/>
              <p:nvPr/>
            </p:nvSpPr>
            <p:spPr>
              <a:xfrm>
                <a:off x="10788611" y="4201571"/>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48</a:t>
                </a:r>
              </a:p>
            </p:txBody>
          </p:sp>
        </p:grpSp>
        <p:grpSp>
          <p:nvGrpSpPr>
            <p:cNvPr id="124" name="Graphic 2531">
              <a:extLst>
                <a:ext uri="{FF2B5EF4-FFF2-40B4-BE49-F238E27FC236}">
                  <a16:creationId xmlns:a16="http://schemas.microsoft.com/office/drawing/2014/main" id="{EDB6A900-0F69-4946-F74A-248B2B6AED56}"/>
                </a:ext>
              </a:extLst>
            </p:cNvPr>
            <p:cNvGrpSpPr/>
            <p:nvPr/>
          </p:nvGrpSpPr>
          <p:grpSpPr>
            <a:xfrm>
              <a:off x="1843096" y="5114790"/>
              <a:ext cx="7186657" cy="261610"/>
              <a:chOff x="1629117" y="4876850"/>
              <a:chExt cx="7186657" cy="261610"/>
            </a:xfrm>
            <a:solidFill>
              <a:srgbClr val="18365A"/>
            </a:solidFill>
          </p:grpSpPr>
          <p:sp>
            <p:nvSpPr>
              <p:cNvPr id="125" name="TextBox 124">
                <a:extLst>
                  <a:ext uri="{FF2B5EF4-FFF2-40B4-BE49-F238E27FC236}">
                    <a16:creationId xmlns:a16="http://schemas.microsoft.com/office/drawing/2014/main" id="{5B38D846-90B5-49A4-1538-82BBAFC96732}"/>
                  </a:ext>
                </a:extLst>
              </p:cNvPr>
              <p:cNvSpPr txBox="1"/>
              <p:nvPr/>
            </p:nvSpPr>
            <p:spPr>
              <a:xfrm>
                <a:off x="1629117" y="4876850"/>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162</a:t>
                </a:r>
              </a:p>
            </p:txBody>
          </p:sp>
          <p:sp>
            <p:nvSpPr>
              <p:cNvPr id="126" name="TextBox 125">
                <a:extLst>
                  <a:ext uri="{FF2B5EF4-FFF2-40B4-BE49-F238E27FC236}">
                    <a16:creationId xmlns:a16="http://schemas.microsoft.com/office/drawing/2014/main" id="{33289F50-AA66-F56C-44B0-9E04126B188F}"/>
                  </a:ext>
                </a:extLst>
              </p:cNvPr>
              <p:cNvSpPr txBox="1"/>
              <p:nvPr/>
            </p:nvSpPr>
            <p:spPr>
              <a:xfrm>
                <a:off x="2009443" y="4876850"/>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162</a:t>
                </a:r>
              </a:p>
            </p:txBody>
          </p:sp>
          <p:sp>
            <p:nvSpPr>
              <p:cNvPr id="127" name="TextBox 126">
                <a:extLst>
                  <a:ext uri="{FF2B5EF4-FFF2-40B4-BE49-F238E27FC236}">
                    <a16:creationId xmlns:a16="http://schemas.microsoft.com/office/drawing/2014/main" id="{29786697-EFAF-73BB-A356-9DE444BF211D}"/>
                  </a:ext>
                </a:extLst>
              </p:cNvPr>
              <p:cNvSpPr txBox="1"/>
              <p:nvPr/>
            </p:nvSpPr>
            <p:spPr>
              <a:xfrm>
                <a:off x="2389642" y="4876850"/>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144</a:t>
                </a:r>
              </a:p>
            </p:txBody>
          </p:sp>
          <p:sp>
            <p:nvSpPr>
              <p:cNvPr id="128" name="TextBox 127">
                <a:extLst>
                  <a:ext uri="{FF2B5EF4-FFF2-40B4-BE49-F238E27FC236}">
                    <a16:creationId xmlns:a16="http://schemas.microsoft.com/office/drawing/2014/main" id="{7A244884-F30B-DDFE-B929-57F4DC711677}"/>
                  </a:ext>
                </a:extLst>
              </p:cNvPr>
              <p:cNvSpPr txBox="1"/>
              <p:nvPr/>
            </p:nvSpPr>
            <p:spPr>
              <a:xfrm>
                <a:off x="2764261" y="4876850"/>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112</a:t>
                </a:r>
              </a:p>
            </p:txBody>
          </p:sp>
          <p:sp>
            <p:nvSpPr>
              <p:cNvPr id="129" name="TextBox 128">
                <a:extLst>
                  <a:ext uri="{FF2B5EF4-FFF2-40B4-BE49-F238E27FC236}">
                    <a16:creationId xmlns:a16="http://schemas.microsoft.com/office/drawing/2014/main" id="{4BF05BBC-6B00-63AC-97DE-76AE1E5A2271}"/>
                  </a:ext>
                </a:extLst>
              </p:cNvPr>
              <p:cNvSpPr txBox="1"/>
              <p:nvPr/>
            </p:nvSpPr>
            <p:spPr>
              <a:xfrm>
                <a:off x="3189402"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93</a:t>
                </a:r>
              </a:p>
            </p:txBody>
          </p:sp>
          <p:sp>
            <p:nvSpPr>
              <p:cNvPr id="130" name="TextBox 129">
                <a:extLst>
                  <a:ext uri="{FF2B5EF4-FFF2-40B4-BE49-F238E27FC236}">
                    <a16:creationId xmlns:a16="http://schemas.microsoft.com/office/drawing/2014/main" id="{5954407A-09E3-BF65-0A2C-BFD9AF19B2CD}"/>
                  </a:ext>
                </a:extLst>
              </p:cNvPr>
              <p:cNvSpPr txBox="1"/>
              <p:nvPr/>
            </p:nvSpPr>
            <p:spPr>
              <a:xfrm>
                <a:off x="3569727"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75</a:t>
                </a:r>
              </a:p>
            </p:txBody>
          </p:sp>
          <p:sp>
            <p:nvSpPr>
              <p:cNvPr id="131" name="TextBox 130">
                <a:extLst>
                  <a:ext uri="{FF2B5EF4-FFF2-40B4-BE49-F238E27FC236}">
                    <a16:creationId xmlns:a16="http://schemas.microsoft.com/office/drawing/2014/main" id="{1D138325-3029-E700-E5FA-85DB51C37382}"/>
                  </a:ext>
                </a:extLst>
              </p:cNvPr>
              <p:cNvSpPr txBox="1"/>
              <p:nvPr/>
            </p:nvSpPr>
            <p:spPr>
              <a:xfrm>
                <a:off x="3950053"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64</a:t>
                </a:r>
              </a:p>
            </p:txBody>
          </p:sp>
          <p:sp>
            <p:nvSpPr>
              <p:cNvPr id="132" name="TextBox 131">
                <a:extLst>
                  <a:ext uri="{FF2B5EF4-FFF2-40B4-BE49-F238E27FC236}">
                    <a16:creationId xmlns:a16="http://schemas.microsoft.com/office/drawing/2014/main" id="{77E5819C-A087-A470-80E7-008316F41477}"/>
                  </a:ext>
                </a:extLst>
              </p:cNvPr>
              <p:cNvSpPr txBox="1"/>
              <p:nvPr/>
            </p:nvSpPr>
            <p:spPr>
              <a:xfrm>
                <a:off x="4330251"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54</a:t>
                </a:r>
              </a:p>
            </p:txBody>
          </p:sp>
          <p:sp>
            <p:nvSpPr>
              <p:cNvPr id="133" name="TextBox 132">
                <a:extLst>
                  <a:ext uri="{FF2B5EF4-FFF2-40B4-BE49-F238E27FC236}">
                    <a16:creationId xmlns:a16="http://schemas.microsoft.com/office/drawing/2014/main" id="{996F3DD6-346A-C695-4927-9E28B5ED44F0}"/>
                  </a:ext>
                </a:extLst>
              </p:cNvPr>
              <p:cNvSpPr txBox="1"/>
              <p:nvPr/>
            </p:nvSpPr>
            <p:spPr>
              <a:xfrm>
                <a:off x="4710577"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49</a:t>
                </a:r>
              </a:p>
            </p:txBody>
          </p:sp>
          <p:sp>
            <p:nvSpPr>
              <p:cNvPr id="134" name="TextBox 133">
                <a:extLst>
                  <a:ext uri="{FF2B5EF4-FFF2-40B4-BE49-F238E27FC236}">
                    <a16:creationId xmlns:a16="http://schemas.microsoft.com/office/drawing/2014/main" id="{12D8E34E-2FD2-BBBB-AE88-6E9EEE473A24}"/>
                  </a:ext>
                </a:extLst>
              </p:cNvPr>
              <p:cNvSpPr txBox="1"/>
              <p:nvPr/>
            </p:nvSpPr>
            <p:spPr>
              <a:xfrm>
                <a:off x="5090775"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39</a:t>
                </a:r>
              </a:p>
            </p:txBody>
          </p:sp>
          <p:sp>
            <p:nvSpPr>
              <p:cNvPr id="135" name="TextBox 134">
                <a:extLst>
                  <a:ext uri="{FF2B5EF4-FFF2-40B4-BE49-F238E27FC236}">
                    <a16:creationId xmlns:a16="http://schemas.microsoft.com/office/drawing/2014/main" id="{2F487542-2ECA-D0C2-A9AF-4FB3189D070B}"/>
                  </a:ext>
                </a:extLst>
              </p:cNvPr>
              <p:cNvSpPr txBox="1"/>
              <p:nvPr/>
            </p:nvSpPr>
            <p:spPr>
              <a:xfrm>
                <a:off x="5471101"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34</a:t>
                </a:r>
              </a:p>
            </p:txBody>
          </p:sp>
          <p:sp>
            <p:nvSpPr>
              <p:cNvPr id="136" name="TextBox 135">
                <a:extLst>
                  <a:ext uri="{FF2B5EF4-FFF2-40B4-BE49-F238E27FC236}">
                    <a16:creationId xmlns:a16="http://schemas.microsoft.com/office/drawing/2014/main" id="{24F74351-927E-17B0-5910-8BE965E8B050}"/>
                  </a:ext>
                </a:extLst>
              </p:cNvPr>
              <p:cNvSpPr txBox="1"/>
              <p:nvPr/>
            </p:nvSpPr>
            <p:spPr>
              <a:xfrm>
                <a:off x="5851426"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27</a:t>
                </a:r>
              </a:p>
            </p:txBody>
          </p:sp>
          <p:sp>
            <p:nvSpPr>
              <p:cNvPr id="137" name="TextBox 136">
                <a:extLst>
                  <a:ext uri="{FF2B5EF4-FFF2-40B4-BE49-F238E27FC236}">
                    <a16:creationId xmlns:a16="http://schemas.microsoft.com/office/drawing/2014/main" id="{6C08F0DF-B6DA-14A4-8627-D9A3BB02F8E2}"/>
                  </a:ext>
                </a:extLst>
              </p:cNvPr>
              <p:cNvSpPr txBox="1"/>
              <p:nvPr/>
            </p:nvSpPr>
            <p:spPr>
              <a:xfrm>
                <a:off x="6231625"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19</a:t>
                </a:r>
              </a:p>
            </p:txBody>
          </p:sp>
          <p:sp>
            <p:nvSpPr>
              <p:cNvPr id="138" name="TextBox 137">
                <a:extLst>
                  <a:ext uri="{FF2B5EF4-FFF2-40B4-BE49-F238E27FC236}">
                    <a16:creationId xmlns:a16="http://schemas.microsoft.com/office/drawing/2014/main" id="{1876A5DB-17AE-9103-E367-8A8137E77933}"/>
                  </a:ext>
                </a:extLst>
              </p:cNvPr>
              <p:cNvSpPr txBox="1"/>
              <p:nvPr/>
            </p:nvSpPr>
            <p:spPr>
              <a:xfrm>
                <a:off x="6611950"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a:t>
                </a:r>
              </a:p>
            </p:txBody>
          </p:sp>
          <p:sp>
            <p:nvSpPr>
              <p:cNvPr id="139" name="TextBox 138">
                <a:extLst>
                  <a:ext uri="{FF2B5EF4-FFF2-40B4-BE49-F238E27FC236}">
                    <a16:creationId xmlns:a16="http://schemas.microsoft.com/office/drawing/2014/main" id="{7AA49EE0-B957-3C43-6949-02649396F18C}"/>
                  </a:ext>
                </a:extLst>
              </p:cNvPr>
              <p:cNvSpPr txBox="1"/>
              <p:nvPr/>
            </p:nvSpPr>
            <p:spPr>
              <a:xfrm>
                <a:off x="6992149" y="4876850"/>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a:t>
                </a:r>
              </a:p>
            </p:txBody>
          </p:sp>
          <p:sp>
            <p:nvSpPr>
              <p:cNvPr id="140" name="TextBox 139">
                <a:extLst>
                  <a:ext uri="{FF2B5EF4-FFF2-40B4-BE49-F238E27FC236}">
                    <a16:creationId xmlns:a16="http://schemas.microsoft.com/office/drawing/2014/main" id="{984D6253-A3E6-654E-AE75-ACF980C7197C}"/>
                  </a:ext>
                </a:extLst>
              </p:cNvPr>
              <p:cNvSpPr txBox="1"/>
              <p:nvPr/>
            </p:nvSpPr>
            <p:spPr>
              <a:xfrm>
                <a:off x="7411710" y="4876850"/>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9</a:t>
                </a:r>
              </a:p>
            </p:txBody>
          </p:sp>
          <p:sp>
            <p:nvSpPr>
              <p:cNvPr id="141" name="TextBox 140">
                <a:extLst>
                  <a:ext uri="{FF2B5EF4-FFF2-40B4-BE49-F238E27FC236}">
                    <a16:creationId xmlns:a16="http://schemas.microsoft.com/office/drawing/2014/main" id="{3235B682-D88C-AFCF-FD8B-72C1028CA2F2}"/>
                  </a:ext>
                </a:extLst>
              </p:cNvPr>
              <p:cNvSpPr txBox="1"/>
              <p:nvPr/>
            </p:nvSpPr>
            <p:spPr>
              <a:xfrm>
                <a:off x="7791909" y="4876850"/>
                <a:ext cx="263214"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7</a:t>
                </a:r>
              </a:p>
            </p:txBody>
          </p:sp>
          <p:sp>
            <p:nvSpPr>
              <p:cNvPr id="142" name="TextBox 141">
                <a:extLst>
                  <a:ext uri="{FF2B5EF4-FFF2-40B4-BE49-F238E27FC236}">
                    <a16:creationId xmlns:a16="http://schemas.microsoft.com/office/drawing/2014/main" id="{F56E83EF-CBB5-E31B-F6C7-CF39CB500ECB}"/>
                  </a:ext>
                </a:extLst>
              </p:cNvPr>
              <p:cNvSpPr txBox="1"/>
              <p:nvPr/>
            </p:nvSpPr>
            <p:spPr>
              <a:xfrm>
                <a:off x="8172234" y="4876850"/>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5</a:t>
                </a:r>
              </a:p>
            </p:txBody>
          </p:sp>
          <p:sp>
            <p:nvSpPr>
              <p:cNvPr id="143" name="TextBox 142">
                <a:extLst>
                  <a:ext uri="{FF2B5EF4-FFF2-40B4-BE49-F238E27FC236}">
                    <a16:creationId xmlns:a16="http://schemas.microsoft.com/office/drawing/2014/main" id="{79575B36-C3AA-CC29-F9C7-A6F80C6EAB7E}"/>
                  </a:ext>
                </a:extLst>
              </p:cNvPr>
              <p:cNvSpPr txBox="1"/>
              <p:nvPr/>
            </p:nvSpPr>
            <p:spPr>
              <a:xfrm>
                <a:off x="8552560" y="4876850"/>
                <a:ext cx="263214"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2</a:t>
                </a:r>
              </a:p>
            </p:txBody>
          </p:sp>
        </p:grpSp>
        <p:grpSp>
          <p:nvGrpSpPr>
            <p:cNvPr id="144" name="Graphic 2531">
              <a:extLst>
                <a:ext uri="{FF2B5EF4-FFF2-40B4-BE49-F238E27FC236}">
                  <a16:creationId xmlns:a16="http://schemas.microsoft.com/office/drawing/2014/main" id="{9CBD9E06-A330-19AA-7F92-9251039E8BA2}"/>
                </a:ext>
              </a:extLst>
            </p:cNvPr>
            <p:cNvGrpSpPr/>
            <p:nvPr/>
          </p:nvGrpSpPr>
          <p:grpSpPr>
            <a:xfrm>
              <a:off x="1853256" y="5313471"/>
              <a:ext cx="6806331" cy="261610"/>
              <a:chOff x="1629117" y="5170102"/>
              <a:chExt cx="6806331" cy="261610"/>
            </a:xfrm>
            <a:solidFill>
              <a:srgbClr val="7F7F7F"/>
            </a:solidFill>
          </p:grpSpPr>
          <p:sp>
            <p:nvSpPr>
              <p:cNvPr id="145" name="TextBox 144">
                <a:extLst>
                  <a:ext uri="{FF2B5EF4-FFF2-40B4-BE49-F238E27FC236}">
                    <a16:creationId xmlns:a16="http://schemas.microsoft.com/office/drawing/2014/main" id="{E7AB9D4F-B478-A225-7E63-36BB51D8E7D0}"/>
                  </a:ext>
                </a:extLst>
              </p:cNvPr>
              <p:cNvSpPr txBox="1"/>
              <p:nvPr/>
            </p:nvSpPr>
            <p:spPr>
              <a:xfrm>
                <a:off x="1629117" y="5170102"/>
                <a:ext cx="420307"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131</a:t>
                </a:r>
              </a:p>
            </p:txBody>
          </p:sp>
          <p:sp>
            <p:nvSpPr>
              <p:cNvPr id="146" name="TextBox 145">
                <a:extLst>
                  <a:ext uri="{FF2B5EF4-FFF2-40B4-BE49-F238E27FC236}">
                    <a16:creationId xmlns:a16="http://schemas.microsoft.com/office/drawing/2014/main" id="{28C7D9E7-A609-F66D-99F0-341B3A3B5551}"/>
                  </a:ext>
                </a:extLst>
              </p:cNvPr>
              <p:cNvSpPr txBox="1"/>
              <p:nvPr/>
            </p:nvSpPr>
            <p:spPr>
              <a:xfrm>
                <a:off x="2009443" y="5170102"/>
                <a:ext cx="420307"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131</a:t>
                </a:r>
              </a:p>
            </p:txBody>
          </p:sp>
          <p:sp>
            <p:nvSpPr>
              <p:cNvPr id="147" name="TextBox 146">
                <a:extLst>
                  <a:ext uri="{FF2B5EF4-FFF2-40B4-BE49-F238E27FC236}">
                    <a16:creationId xmlns:a16="http://schemas.microsoft.com/office/drawing/2014/main" id="{B8C4D698-71F6-2CA1-DDAD-415EAC8F99E6}"/>
                  </a:ext>
                </a:extLst>
              </p:cNvPr>
              <p:cNvSpPr txBox="1"/>
              <p:nvPr/>
            </p:nvSpPr>
            <p:spPr>
              <a:xfrm>
                <a:off x="2389642" y="5170102"/>
                <a:ext cx="420307" cy="261610"/>
              </a:xfrm>
              <a:prstGeom prst="rect">
                <a:avLst/>
              </a:prstGeom>
              <a:noFill/>
            </p:spPr>
            <p:txBody>
              <a:bodyPr wrap="none" rtlCol="0">
                <a:spAutoFit/>
              </a:bodyPr>
              <a:lstStyle/>
              <a:p>
                <a:pPr algn="ctr"/>
                <a:r>
                  <a:rPr lang="en-US" sz="1100" baseline="0" dirty="0">
                    <a:ln/>
                    <a:solidFill>
                      <a:srgbClr val="7F7F7F"/>
                    </a:solidFill>
                    <a:latin typeface="Arial"/>
                    <a:cs typeface="Arial"/>
                    <a:sym typeface="Arial"/>
                    <a:rtl val="0"/>
                  </a:rPr>
                  <a:t>101</a:t>
                </a:r>
              </a:p>
            </p:txBody>
          </p:sp>
          <p:sp>
            <p:nvSpPr>
              <p:cNvPr id="148" name="TextBox 147">
                <a:extLst>
                  <a:ext uri="{FF2B5EF4-FFF2-40B4-BE49-F238E27FC236}">
                    <a16:creationId xmlns:a16="http://schemas.microsoft.com/office/drawing/2014/main" id="{D032CBFB-E7DB-8F14-7EB5-3C1B61548617}"/>
                  </a:ext>
                </a:extLst>
              </p:cNvPr>
              <p:cNvSpPr txBox="1"/>
              <p:nvPr/>
            </p:nvSpPr>
            <p:spPr>
              <a:xfrm>
                <a:off x="2809203" y="5170102"/>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46</a:t>
                </a:r>
              </a:p>
            </p:txBody>
          </p:sp>
          <p:sp>
            <p:nvSpPr>
              <p:cNvPr id="149" name="TextBox 148">
                <a:extLst>
                  <a:ext uri="{FF2B5EF4-FFF2-40B4-BE49-F238E27FC236}">
                    <a16:creationId xmlns:a16="http://schemas.microsoft.com/office/drawing/2014/main" id="{68191D70-43A0-2712-8386-05F48F0E69EF}"/>
                  </a:ext>
                </a:extLst>
              </p:cNvPr>
              <p:cNvSpPr txBox="1"/>
              <p:nvPr/>
            </p:nvSpPr>
            <p:spPr>
              <a:xfrm>
                <a:off x="3189402" y="5170102"/>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27</a:t>
                </a:r>
              </a:p>
            </p:txBody>
          </p:sp>
          <p:sp>
            <p:nvSpPr>
              <p:cNvPr id="150" name="TextBox 149">
                <a:extLst>
                  <a:ext uri="{FF2B5EF4-FFF2-40B4-BE49-F238E27FC236}">
                    <a16:creationId xmlns:a16="http://schemas.microsoft.com/office/drawing/2014/main" id="{5A748C61-34BE-3EE6-A9CF-9417DFE5141E}"/>
                  </a:ext>
                </a:extLst>
              </p:cNvPr>
              <p:cNvSpPr txBox="1"/>
              <p:nvPr/>
            </p:nvSpPr>
            <p:spPr>
              <a:xfrm>
                <a:off x="3569727" y="5170102"/>
                <a:ext cx="341760" cy="261610"/>
              </a:xfrm>
              <a:prstGeom prst="rect">
                <a:avLst/>
              </a:prstGeom>
              <a:noFill/>
            </p:spPr>
            <p:txBody>
              <a:bodyPr wrap="none" rtlCol="0">
                <a:spAutoFit/>
              </a:bodyPr>
              <a:lstStyle/>
              <a:p>
                <a:pPr algn="ctr"/>
                <a:r>
                  <a:rPr lang="en-US" sz="1100" baseline="0" dirty="0">
                    <a:ln/>
                    <a:solidFill>
                      <a:srgbClr val="7F7F7F"/>
                    </a:solidFill>
                    <a:latin typeface="Arial"/>
                    <a:cs typeface="Arial"/>
                    <a:sym typeface="Arial"/>
                    <a:rtl val="0"/>
                  </a:rPr>
                  <a:t>17</a:t>
                </a:r>
              </a:p>
            </p:txBody>
          </p:sp>
          <p:sp>
            <p:nvSpPr>
              <p:cNvPr id="151" name="TextBox 150">
                <a:extLst>
                  <a:ext uri="{FF2B5EF4-FFF2-40B4-BE49-F238E27FC236}">
                    <a16:creationId xmlns:a16="http://schemas.microsoft.com/office/drawing/2014/main" id="{CCA799CF-8E26-414E-1447-B8542D88D5CC}"/>
                  </a:ext>
                </a:extLst>
              </p:cNvPr>
              <p:cNvSpPr txBox="1"/>
              <p:nvPr/>
            </p:nvSpPr>
            <p:spPr>
              <a:xfrm>
                <a:off x="3944346" y="5170102"/>
                <a:ext cx="341760" cy="261610"/>
              </a:xfrm>
              <a:prstGeom prst="rect">
                <a:avLst/>
              </a:prstGeom>
              <a:noFill/>
            </p:spPr>
            <p:txBody>
              <a:bodyPr wrap="none" rtlCol="0">
                <a:spAutoFit/>
              </a:bodyPr>
              <a:lstStyle/>
              <a:p>
                <a:pPr algn="ctr"/>
                <a:r>
                  <a:rPr lang="en-US" sz="1100" baseline="0" dirty="0">
                    <a:ln/>
                    <a:solidFill>
                      <a:srgbClr val="7F7F7F"/>
                    </a:solidFill>
                    <a:latin typeface="Arial"/>
                    <a:cs typeface="Arial"/>
                    <a:sym typeface="Arial"/>
                    <a:rtl val="0"/>
                  </a:rPr>
                  <a:t>11</a:t>
                </a:r>
              </a:p>
            </p:txBody>
          </p:sp>
          <p:sp>
            <p:nvSpPr>
              <p:cNvPr id="152" name="TextBox 151">
                <a:extLst>
                  <a:ext uri="{FF2B5EF4-FFF2-40B4-BE49-F238E27FC236}">
                    <a16:creationId xmlns:a16="http://schemas.microsoft.com/office/drawing/2014/main" id="{E6D2B2FC-BA45-7373-AD89-73D1878E0E5E}"/>
                  </a:ext>
                </a:extLst>
              </p:cNvPr>
              <p:cNvSpPr txBox="1"/>
              <p:nvPr/>
            </p:nvSpPr>
            <p:spPr>
              <a:xfrm>
                <a:off x="4369487"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8</a:t>
                </a:r>
              </a:p>
            </p:txBody>
          </p:sp>
          <p:sp>
            <p:nvSpPr>
              <p:cNvPr id="153" name="TextBox 152">
                <a:extLst>
                  <a:ext uri="{FF2B5EF4-FFF2-40B4-BE49-F238E27FC236}">
                    <a16:creationId xmlns:a16="http://schemas.microsoft.com/office/drawing/2014/main" id="{E1D55A4A-FB7C-B3CA-0949-4BC141513168}"/>
                  </a:ext>
                </a:extLst>
              </p:cNvPr>
              <p:cNvSpPr txBox="1"/>
              <p:nvPr/>
            </p:nvSpPr>
            <p:spPr>
              <a:xfrm>
                <a:off x="4749686"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8</a:t>
                </a:r>
              </a:p>
            </p:txBody>
          </p:sp>
          <p:sp>
            <p:nvSpPr>
              <p:cNvPr id="154" name="TextBox 153">
                <a:extLst>
                  <a:ext uri="{FF2B5EF4-FFF2-40B4-BE49-F238E27FC236}">
                    <a16:creationId xmlns:a16="http://schemas.microsoft.com/office/drawing/2014/main" id="{C7AA2C6B-1266-91AD-7188-1FC03C58C97D}"/>
                  </a:ext>
                </a:extLst>
              </p:cNvPr>
              <p:cNvSpPr txBox="1"/>
              <p:nvPr/>
            </p:nvSpPr>
            <p:spPr>
              <a:xfrm>
                <a:off x="5130011"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8</a:t>
                </a:r>
              </a:p>
            </p:txBody>
          </p:sp>
          <p:sp>
            <p:nvSpPr>
              <p:cNvPr id="155" name="TextBox 154">
                <a:extLst>
                  <a:ext uri="{FF2B5EF4-FFF2-40B4-BE49-F238E27FC236}">
                    <a16:creationId xmlns:a16="http://schemas.microsoft.com/office/drawing/2014/main" id="{3F7D0AF0-1472-B522-A3FC-55FD36D4B663}"/>
                  </a:ext>
                </a:extLst>
              </p:cNvPr>
              <p:cNvSpPr txBox="1"/>
              <p:nvPr/>
            </p:nvSpPr>
            <p:spPr>
              <a:xfrm>
                <a:off x="5510337"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7</a:t>
                </a:r>
              </a:p>
            </p:txBody>
          </p:sp>
          <p:sp>
            <p:nvSpPr>
              <p:cNvPr id="156" name="TextBox 155">
                <a:extLst>
                  <a:ext uri="{FF2B5EF4-FFF2-40B4-BE49-F238E27FC236}">
                    <a16:creationId xmlns:a16="http://schemas.microsoft.com/office/drawing/2014/main" id="{FB13149D-A680-2D2C-EC6A-0AFAEB8F8984}"/>
                  </a:ext>
                </a:extLst>
              </p:cNvPr>
              <p:cNvSpPr txBox="1"/>
              <p:nvPr/>
            </p:nvSpPr>
            <p:spPr>
              <a:xfrm>
                <a:off x="5890535"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7</a:t>
                </a:r>
              </a:p>
            </p:txBody>
          </p:sp>
          <p:sp>
            <p:nvSpPr>
              <p:cNvPr id="157" name="TextBox 156">
                <a:extLst>
                  <a:ext uri="{FF2B5EF4-FFF2-40B4-BE49-F238E27FC236}">
                    <a16:creationId xmlns:a16="http://schemas.microsoft.com/office/drawing/2014/main" id="{4142A2B4-EA7F-03AC-9ECB-D75356F9BB74}"/>
                  </a:ext>
                </a:extLst>
              </p:cNvPr>
              <p:cNvSpPr txBox="1"/>
              <p:nvPr/>
            </p:nvSpPr>
            <p:spPr>
              <a:xfrm>
                <a:off x="6270861"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a:t>
                </a:r>
              </a:p>
            </p:txBody>
          </p:sp>
          <p:sp>
            <p:nvSpPr>
              <p:cNvPr id="158" name="TextBox 157">
                <a:extLst>
                  <a:ext uri="{FF2B5EF4-FFF2-40B4-BE49-F238E27FC236}">
                    <a16:creationId xmlns:a16="http://schemas.microsoft.com/office/drawing/2014/main" id="{1EB06F20-B3A0-223C-8804-E3223D09EF96}"/>
                  </a:ext>
                </a:extLst>
              </p:cNvPr>
              <p:cNvSpPr txBox="1"/>
              <p:nvPr/>
            </p:nvSpPr>
            <p:spPr>
              <a:xfrm>
                <a:off x="6651186"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4</a:t>
                </a:r>
              </a:p>
            </p:txBody>
          </p:sp>
          <p:sp>
            <p:nvSpPr>
              <p:cNvPr id="159" name="TextBox 158">
                <a:extLst>
                  <a:ext uri="{FF2B5EF4-FFF2-40B4-BE49-F238E27FC236}">
                    <a16:creationId xmlns:a16="http://schemas.microsoft.com/office/drawing/2014/main" id="{2AA2C668-0CDE-4607-6A2E-41DD7C9075B0}"/>
                  </a:ext>
                </a:extLst>
              </p:cNvPr>
              <p:cNvSpPr txBox="1"/>
              <p:nvPr/>
            </p:nvSpPr>
            <p:spPr>
              <a:xfrm>
                <a:off x="7031385"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a:t>
                </a:r>
              </a:p>
            </p:txBody>
          </p:sp>
          <p:sp>
            <p:nvSpPr>
              <p:cNvPr id="160" name="TextBox 159">
                <a:extLst>
                  <a:ext uri="{FF2B5EF4-FFF2-40B4-BE49-F238E27FC236}">
                    <a16:creationId xmlns:a16="http://schemas.microsoft.com/office/drawing/2014/main" id="{813FDAD6-77FF-2716-F43F-565C678C0800}"/>
                  </a:ext>
                </a:extLst>
              </p:cNvPr>
              <p:cNvSpPr txBox="1"/>
              <p:nvPr/>
            </p:nvSpPr>
            <p:spPr>
              <a:xfrm>
                <a:off x="7411710"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a:t>
                </a:r>
              </a:p>
            </p:txBody>
          </p:sp>
          <p:sp>
            <p:nvSpPr>
              <p:cNvPr id="161" name="TextBox 160">
                <a:extLst>
                  <a:ext uri="{FF2B5EF4-FFF2-40B4-BE49-F238E27FC236}">
                    <a16:creationId xmlns:a16="http://schemas.microsoft.com/office/drawing/2014/main" id="{6AD0AF6E-D507-4F2D-8B67-7E3525C0C277}"/>
                  </a:ext>
                </a:extLst>
              </p:cNvPr>
              <p:cNvSpPr txBox="1"/>
              <p:nvPr/>
            </p:nvSpPr>
            <p:spPr>
              <a:xfrm>
                <a:off x="7791909"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a:t>
                </a:r>
              </a:p>
            </p:txBody>
          </p:sp>
          <p:sp>
            <p:nvSpPr>
              <p:cNvPr id="162" name="TextBox 161">
                <a:extLst>
                  <a:ext uri="{FF2B5EF4-FFF2-40B4-BE49-F238E27FC236}">
                    <a16:creationId xmlns:a16="http://schemas.microsoft.com/office/drawing/2014/main" id="{E3D7C700-3C38-FCE0-C5E1-4A50604F35DE}"/>
                  </a:ext>
                </a:extLst>
              </p:cNvPr>
              <p:cNvSpPr txBox="1"/>
              <p:nvPr/>
            </p:nvSpPr>
            <p:spPr>
              <a:xfrm>
                <a:off x="8172234" y="5170102"/>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a:t>
                </a:r>
              </a:p>
            </p:txBody>
          </p:sp>
        </p:grpSp>
        <p:sp>
          <p:nvSpPr>
            <p:cNvPr id="163" name="Freeform 504">
              <a:extLst>
                <a:ext uri="{FF2B5EF4-FFF2-40B4-BE49-F238E27FC236}">
                  <a16:creationId xmlns:a16="http://schemas.microsoft.com/office/drawing/2014/main" id="{3DB525FB-1B6C-D14B-5DB1-10AE5311495C}"/>
                </a:ext>
              </a:extLst>
            </p:cNvPr>
            <p:cNvSpPr/>
            <p:nvPr/>
          </p:nvSpPr>
          <p:spPr>
            <a:xfrm>
              <a:off x="2058522" y="1373602"/>
              <a:ext cx="7000887" cy="2595703"/>
            </a:xfrm>
            <a:custGeom>
              <a:avLst/>
              <a:gdLst>
                <a:gd name="connsiteX0" fmla="*/ 0 w 7000887"/>
                <a:gd name="connsiteY0" fmla="*/ 0 h 2595703"/>
                <a:gd name="connsiteX1" fmla="*/ 386933 w 7000887"/>
                <a:gd name="connsiteY1" fmla="*/ 0 h 2595703"/>
                <a:gd name="connsiteX2" fmla="*/ 405613 w 7000887"/>
                <a:gd name="connsiteY2" fmla="*/ 0 h 2595703"/>
                <a:gd name="connsiteX3" fmla="*/ 418066 w 7000887"/>
                <a:gd name="connsiteY3" fmla="*/ 0 h 2595703"/>
                <a:gd name="connsiteX4" fmla="*/ 449326 w 7000887"/>
                <a:gd name="connsiteY4" fmla="*/ 0 h 2595703"/>
                <a:gd name="connsiteX5" fmla="*/ 474231 w 7000887"/>
                <a:gd name="connsiteY5" fmla="*/ 0 h 2595703"/>
                <a:gd name="connsiteX6" fmla="*/ 486685 w 7000887"/>
                <a:gd name="connsiteY6" fmla="*/ 0 h 2595703"/>
                <a:gd name="connsiteX7" fmla="*/ 486685 w 7000887"/>
                <a:gd name="connsiteY7" fmla="*/ 19940 h 2595703"/>
                <a:gd name="connsiteX8" fmla="*/ 574110 w 7000887"/>
                <a:gd name="connsiteY8" fmla="*/ 19940 h 2595703"/>
                <a:gd name="connsiteX9" fmla="*/ 574110 w 7000887"/>
                <a:gd name="connsiteY9" fmla="*/ 39625 h 2595703"/>
                <a:gd name="connsiteX10" fmla="*/ 580336 w 7000887"/>
                <a:gd name="connsiteY10" fmla="*/ 39625 h 2595703"/>
                <a:gd name="connsiteX11" fmla="*/ 580336 w 7000887"/>
                <a:gd name="connsiteY11" fmla="*/ 79123 h 2595703"/>
                <a:gd name="connsiteX12" fmla="*/ 592917 w 7000887"/>
                <a:gd name="connsiteY12" fmla="*/ 79123 h 2595703"/>
                <a:gd name="connsiteX13" fmla="*/ 592917 w 7000887"/>
                <a:gd name="connsiteY13" fmla="*/ 98809 h 2595703"/>
                <a:gd name="connsiteX14" fmla="*/ 599143 w 7000887"/>
                <a:gd name="connsiteY14" fmla="*/ 98809 h 2595703"/>
                <a:gd name="connsiteX15" fmla="*/ 599143 w 7000887"/>
                <a:gd name="connsiteY15" fmla="*/ 118622 h 2595703"/>
                <a:gd name="connsiteX16" fmla="*/ 680215 w 7000887"/>
                <a:gd name="connsiteY16" fmla="*/ 118622 h 2595703"/>
                <a:gd name="connsiteX17" fmla="*/ 711347 w 7000887"/>
                <a:gd name="connsiteY17" fmla="*/ 118622 h 2595703"/>
                <a:gd name="connsiteX18" fmla="*/ 711347 w 7000887"/>
                <a:gd name="connsiteY18" fmla="*/ 138434 h 2595703"/>
                <a:gd name="connsiteX19" fmla="*/ 723927 w 7000887"/>
                <a:gd name="connsiteY19" fmla="*/ 138434 h 2595703"/>
                <a:gd name="connsiteX20" fmla="*/ 723927 w 7000887"/>
                <a:gd name="connsiteY20" fmla="*/ 158501 h 2595703"/>
                <a:gd name="connsiteX21" fmla="*/ 742480 w 7000887"/>
                <a:gd name="connsiteY21" fmla="*/ 158501 h 2595703"/>
                <a:gd name="connsiteX22" fmla="*/ 742480 w 7000887"/>
                <a:gd name="connsiteY22" fmla="*/ 178313 h 2595703"/>
                <a:gd name="connsiteX23" fmla="*/ 748833 w 7000887"/>
                <a:gd name="connsiteY23" fmla="*/ 178313 h 2595703"/>
                <a:gd name="connsiteX24" fmla="*/ 748833 w 7000887"/>
                <a:gd name="connsiteY24" fmla="*/ 218192 h 2595703"/>
                <a:gd name="connsiteX25" fmla="*/ 755060 w 7000887"/>
                <a:gd name="connsiteY25" fmla="*/ 218192 h 2595703"/>
                <a:gd name="connsiteX26" fmla="*/ 755060 w 7000887"/>
                <a:gd name="connsiteY26" fmla="*/ 238005 h 2595703"/>
                <a:gd name="connsiteX27" fmla="*/ 761287 w 7000887"/>
                <a:gd name="connsiteY27" fmla="*/ 238005 h 2595703"/>
                <a:gd name="connsiteX28" fmla="*/ 761287 w 7000887"/>
                <a:gd name="connsiteY28" fmla="*/ 257818 h 2595703"/>
                <a:gd name="connsiteX29" fmla="*/ 767640 w 7000887"/>
                <a:gd name="connsiteY29" fmla="*/ 257818 h 2595703"/>
                <a:gd name="connsiteX30" fmla="*/ 767640 w 7000887"/>
                <a:gd name="connsiteY30" fmla="*/ 277757 h 2595703"/>
                <a:gd name="connsiteX31" fmla="*/ 773740 w 7000887"/>
                <a:gd name="connsiteY31" fmla="*/ 277757 h 2595703"/>
                <a:gd name="connsiteX32" fmla="*/ 773740 w 7000887"/>
                <a:gd name="connsiteY32" fmla="*/ 297697 h 2595703"/>
                <a:gd name="connsiteX33" fmla="*/ 779966 w 7000887"/>
                <a:gd name="connsiteY33" fmla="*/ 297697 h 2595703"/>
                <a:gd name="connsiteX34" fmla="*/ 779966 w 7000887"/>
                <a:gd name="connsiteY34" fmla="*/ 337449 h 2595703"/>
                <a:gd name="connsiteX35" fmla="*/ 786193 w 7000887"/>
                <a:gd name="connsiteY35" fmla="*/ 337449 h 2595703"/>
                <a:gd name="connsiteX36" fmla="*/ 786193 w 7000887"/>
                <a:gd name="connsiteY36" fmla="*/ 397395 h 2595703"/>
                <a:gd name="connsiteX37" fmla="*/ 792546 w 7000887"/>
                <a:gd name="connsiteY37" fmla="*/ 397395 h 2595703"/>
                <a:gd name="connsiteX38" fmla="*/ 792546 w 7000887"/>
                <a:gd name="connsiteY38" fmla="*/ 477661 h 2595703"/>
                <a:gd name="connsiteX39" fmla="*/ 798773 w 7000887"/>
                <a:gd name="connsiteY39" fmla="*/ 477661 h 2595703"/>
                <a:gd name="connsiteX40" fmla="*/ 798773 w 7000887"/>
                <a:gd name="connsiteY40" fmla="*/ 517667 h 2595703"/>
                <a:gd name="connsiteX41" fmla="*/ 804872 w 7000887"/>
                <a:gd name="connsiteY41" fmla="*/ 517667 h 2595703"/>
                <a:gd name="connsiteX42" fmla="*/ 804872 w 7000887"/>
                <a:gd name="connsiteY42" fmla="*/ 557801 h 2595703"/>
                <a:gd name="connsiteX43" fmla="*/ 811226 w 7000887"/>
                <a:gd name="connsiteY43" fmla="*/ 557801 h 2595703"/>
                <a:gd name="connsiteX44" fmla="*/ 811226 w 7000887"/>
                <a:gd name="connsiteY44" fmla="*/ 598061 h 2595703"/>
                <a:gd name="connsiteX45" fmla="*/ 829905 w 7000887"/>
                <a:gd name="connsiteY45" fmla="*/ 598061 h 2595703"/>
                <a:gd name="connsiteX46" fmla="*/ 829905 w 7000887"/>
                <a:gd name="connsiteY46" fmla="*/ 618635 h 2595703"/>
                <a:gd name="connsiteX47" fmla="*/ 836259 w 7000887"/>
                <a:gd name="connsiteY47" fmla="*/ 618635 h 2595703"/>
                <a:gd name="connsiteX48" fmla="*/ 836259 w 7000887"/>
                <a:gd name="connsiteY48" fmla="*/ 639210 h 2595703"/>
                <a:gd name="connsiteX49" fmla="*/ 842358 w 7000887"/>
                <a:gd name="connsiteY49" fmla="*/ 639210 h 2595703"/>
                <a:gd name="connsiteX50" fmla="*/ 854938 w 7000887"/>
                <a:gd name="connsiteY50" fmla="*/ 639210 h 2595703"/>
                <a:gd name="connsiteX51" fmla="*/ 861165 w 7000887"/>
                <a:gd name="connsiteY51" fmla="*/ 639210 h 2595703"/>
                <a:gd name="connsiteX52" fmla="*/ 861165 w 7000887"/>
                <a:gd name="connsiteY52" fmla="*/ 660039 h 2595703"/>
                <a:gd name="connsiteX53" fmla="*/ 879844 w 7000887"/>
                <a:gd name="connsiteY53" fmla="*/ 660039 h 2595703"/>
                <a:gd name="connsiteX54" fmla="*/ 879844 w 7000887"/>
                <a:gd name="connsiteY54" fmla="*/ 701823 h 2595703"/>
                <a:gd name="connsiteX55" fmla="*/ 1010855 w 7000887"/>
                <a:gd name="connsiteY55" fmla="*/ 701823 h 2595703"/>
                <a:gd name="connsiteX56" fmla="*/ 1073247 w 7000887"/>
                <a:gd name="connsiteY56" fmla="*/ 701823 h 2595703"/>
                <a:gd name="connsiteX57" fmla="*/ 1092054 w 7000887"/>
                <a:gd name="connsiteY57" fmla="*/ 701823 h 2595703"/>
                <a:gd name="connsiteX58" fmla="*/ 1092054 w 7000887"/>
                <a:gd name="connsiteY58" fmla="*/ 723033 h 2595703"/>
                <a:gd name="connsiteX59" fmla="*/ 1141866 w 7000887"/>
                <a:gd name="connsiteY59" fmla="*/ 723033 h 2595703"/>
                <a:gd name="connsiteX60" fmla="*/ 1141866 w 7000887"/>
                <a:gd name="connsiteY60" fmla="*/ 744369 h 2595703"/>
                <a:gd name="connsiteX61" fmla="*/ 1148093 w 7000887"/>
                <a:gd name="connsiteY61" fmla="*/ 744369 h 2595703"/>
                <a:gd name="connsiteX62" fmla="*/ 1148093 w 7000887"/>
                <a:gd name="connsiteY62" fmla="*/ 765452 h 2595703"/>
                <a:gd name="connsiteX63" fmla="*/ 1154319 w 7000887"/>
                <a:gd name="connsiteY63" fmla="*/ 765452 h 2595703"/>
                <a:gd name="connsiteX64" fmla="*/ 1154319 w 7000887"/>
                <a:gd name="connsiteY64" fmla="*/ 786661 h 2595703"/>
                <a:gd name="connsiteX65" fmla="*/ 1179352 w 7000887"/>
                <a:gd name="connsiteY65" fmla="*/ 786661 h 2595703"/>
                <a:gd name="connsiteX66" fmla="*/ 1179352 w 7000887"/>
                <a:gd name="connsiteY66" fmla="*/ 808252 h 2595703"/>
                <a:gd name="connsiteX67" fmla="*/ 1185579 w 7000887"/>
                <a:gd name="connsiteY67" fmla="*/ 808252 h 2595703"/>
                <a:gd name="connsiteX68" fmla="*/ 1185579 w 7000887"/>
                <a:gd name="connsiteY68" fmla="*/ 915316 h 2595703"/>
                <a:gd name="connsiteX69" fmla="*/ 1191805 w 7000887"/>
                <a:gd name="connsiteY69" fmla="*/ 915316 h 2595703"/>
                <a:gd name="connsiteX70" fmla="*/ 1191805 w 7000887"/>
                <a:gd name="connsiteY70" fmla="*/ 936907 h 2595703"/>
                <a:gd name="connsiteX71" fmla="*/ 1198032 w 7000887"/>
                <a:gd name="connsiteY71" fmla="*/ 936907 h 2595703"/>
                <a:gd name="connsiteX72" fmla="*/ 1198032 w 7000887"/>
                <a:gd name="connsiteY72" fmla="*/ 958244 h 2595703"/>
                <a:gd name="connsiteX73" fmla="*/ 1216711 w 7000887"/>
                <a:gd name="connsiteY73" fmla="*/ 958244 h 2595703"/>
                <a:gd name="connsiteX74" fmla="*/ 1223065 w 7000887"/>
                <a:gd name="connsiteY74" fmla="*/ 958244 h 2595703"/>
                <a:gd name="connsiteX75" fmla="*/ 1223065 w 7000887"/>
                <a:gd name="connsiteY75" fmla="*/ 979961 h 2595703"/>
                <a:gd name="connsiteX76" fmla="*/ 1273004 w 7000887"/>
                <a:gd name="connsiteY76" fmla="*/ 979961 h 2595703"/>
                <a:gd name="connsiteX77" fmla="*/ 1273004 w 7000887"/>
                <a:gd name="connsiteY77" fmla="*/ 1001679 h 2595703"/>
                <a:gd name="connsiteX78" fmla="*/ 1397789 w 7000887"/>
                <a:gd name="connsiteY78" fmla="*/ 1001679 h 2595703"/>
                <a:gd name="connsiteX79" fmla="*/ 1397789 w 7000887"/>
                <a:gd name="connsiteY79" fmla="*/ 1023269 h 2595703"/>
                <a:gd name="connsiteX80" fmla="*/ 1404015 w 7000887"/>
                <a:gd name="connsiteY80" fmla="*/ 1023269 h 2595703"/>
                <a:gd name="connsiteX81" fmla="*/ 1404015 w 7000887"/>
                <a:gd name="connsiteY81" fmla="*/ 1044860 h 2595703"/>
                <a:gd name="connsiteX82" fmla="*/ 1410115 w 7000887"/>
                <a:gd name="connsiteY82" fmla="*/ 1044860 h 2595703"/>
                <a:gd name="connsiteX83" fmla="*/ 1410115 w 7000887"/>
                <a:gd name="connsiteY83" fmla="*/ 1066578 h 2595703"/>
                <a:gd name="connsiteX84" fmla="*/ 1447601 w 7000887"/>
                <a:gd name="connsiteY84" fmla="*/ 1066578 h 2595703"/>
                <a:gd name="connsiteX85" fmla="*/ 1535026 w 7000887"/>
                <a:gd name="connsiteY85" fmla="*/ 1066578 h 2595703"/>
                <a:gd name="connsiteX86" fmla="*/ 1547479 w 7000887"/>
                <a:gd name="connsiteY86" fmla="*/ 1066578 h 2595703"/>
                <a:gd name="connsiteX87" fmla="*/ 1547479 w 7000887"/>
                <a:gd name="connsiteY87" fmla="*/ 1110775 h 2595703"/>
                <a:gd name="connsiteX88" fmla="*/ 1566286 w 7000887"/>
                <a:gd name="connsiteY88" fmla="*/ 1110775 h 2595703"/>
                <a:gd name="connsiteX89" fmla="*/ 1566286 w 7000887"/>
                <a:gd name="connsiteY89" fmla="*/ 1132874 h 2595703"/>
                <a:gd name="connsiteX90" fmla="*/ 1572512 w 7000887"/>
                <a:gd name="connsiteY90" fmla="*/ 1132874 h 2595703"/>
                <a:gd name="connsiteX91" fmla="*/ 1572512 w 7000887"/>
                <a:gd name="connsiteY91" fmla="*/ 1155099 h 2595703"/>
                <a:gd name="connsiteX92" fmla="*/ 1578612 w 7000887"/>
                <a:gd name="connsiteY92" fmla="*/ 1155099 h 2595703"/>
                <a:gd name="connsiteX93" fmla="*/ 1578612 w 7000887"/>
                <a:gd name="connsiteY93" fmla="*/ 1243494 h 2595703"/>
                <a:gd name="connsiteX94" fmla="*/ 1584838 w 7000887"/>
                <a:gd name="connsiteY94" fmla="*/ 1243494 h 2595703"/>
                <a:gd name="connsiteX95" fmla="*/ 1584838 w 7000887"/>
                <a:gd name="connsiteY95" fmla="*/ 1265720 h 2595703"/>
                <a:gd name="connsiteX96" fmla="*/ 1591192 w 7000887"/>
                <a:gd name="connsiteY96" fmla="*/ 1265720 h 2595703"/>
                <a:gd name="connsiteX97" fmla="*/ 1591192 w 7000887"/>
                <a:gd name="connsiteY97" fmla="*/ 1287818 h 2595703"/>
                <a:gd name="connsiteX98" fmla="*/ 1597418 w 7000887"/>
                <a:gd name="connsiteY98" fmla="*/ 1287818 h 2595703"/>
                <a:gd name="connsiteX99" fmla="*/ 1597418 w 7000887"/>
                <a:gd name="connsiteY99" fmla="*/ 1310171 h 2595703"/>
                <a:gd name="connsiteX100" fmla="*/ 1616098 w 7000887"/>
                <a:gd name="connsiteY100" fmla="*/ 1310171 h 2595703"/>
                <a:gd name="connsiteX101" fmla="*/ 1616098 w 7000887"/>
                <a:gd name="connsiteY101" fmla="*/ 1332524 h 2595703"/>
                <a:gd name="connsiteX102" fmla="*/ 1628551 w 7000887"/>
                <a:gd name="connsiteY102" fmla="*/ 1332524 h 2595703"/>
                <a:gd name="connsiteX103" fmla="*/ 1628551 w 7000887"/>
                <a:gd name="connsiteY103" fmla="*/ 1355003 h 2595703"/>
                <a:gd name="connsiteX104" fmla="*/ 1647230 w 7000887"/>
                <a:gd name="connsiteY104" fmla="*/ 1355003 h 2595703"/>
                <a:gd name="connsiteX105" fmla="*/ 1647230 w 7000887"/>
                <a:gd name="connsiteY105" fmla="*/ 1377356 h 2595703"/>
                <a:gd name="connsiteX106" fmla="*/ 1803274 w 7000887"/>
                <a:gd name="connsiteY106" fmla="*/ 1377356 h 2595703"/>
                <a:gd name="connsiteX107" fmla="*/ 1803274 w 7000887"/>
                <a:gd name="connsiteY107" fmla="*/ 1399709 h 2595703"/>
                <a:gd name="connsiteX108" fmla="*/ 1821954 w 7000887"/>
                <a:gd name="connsiteY108" fmla="*/ 1399709 h 2595703"/>
                <a:gd name="connsiteX109" fmla="*/ 1821954 w 7000887"/>
                <a:gd name="connsiteY109" fmla="*/ 1422188 h 2595703"/>
                <a:gd name="connsiteX110" fmla="*/ 1928059 w 7000887"/>
                <a:gd name="connsiteY110" fmla="*/ 1422188 h 2595703"/>
                <a:gd name="connsiteX111" fmla="*/ 1928059 w 7000887"/>
                <a:gd name="connsiteY111" fmla="*/ 1444541 h 2595703"/>
                <a:gd name="connsiteX112" fmla="*/ 1952965 w 7000887"/>
                <a:gd name="connsiteY112" fmla="*/ 1444541 h 2595703"/>
                <a:gd name="connsiteX113" fmla="*/ 1952965 w 7000887"/>
                <a:gd name="connsiteY113" fmla="*/ 1466894 h 2595703"/>
                <a:gd name="connsiteX114" fmla="*/ 1959318 w 7000887"/>
                <a:gd name="connsiteY114" fmla="*/ 1466894 h 2595703"/>
                <a:gd name="connsiteX115" fmla="*/ 1959318 w 7000887"/>
                <a:gd name="connsiteY115" fmla="*/ 1489373 h 2595703"/>
                <a:gd name="connsiteX116" fmla="*/ 1971771 w 7000887"/>
                <a:gd name="connsiteY116" fmla="*/ 1489373 h 2595703"/>
                <a:gd name="connsiteX117" fmla="*/ 1978125 w 7000887"/>
                <a:gd name="connsiteY117" fmla="*/ 1489373 h 2595703"/>
                <a:gd name="connsiteX118" fmla="*/ 2009258 w 7000887"/>
                <a:gd name="connsiteY118" fmla="*/ 1489373 h 2595703"/>
                <a:gd name="connsiteX119" fmla="*/ 2009258 w 7000887"/>
                <a:gd name="connsiteY119" fmla="*/ 1536111 h 2595703"/>
                <a:gd name="connsiteX120" fmla="*/ 2015357 w 7000887"/>
                <a:gd name="connsiteY120" fmla="*/ 1536111 h 2595703"/>
                <a:gd name="connsiteX121" fmla="*/ 2015357 w 7000887"/>
                <a:gd name="connsiteY121" fmla="*/ 1582848 h 2595703"/>
                <a:gd name="connsiteX122" fmla="*/ 2314865 w 7000887"/>
                <a:gd name="connsiteY122" fmla="*/ 1582848 h 2595703"/>
                <a:gd name="connsiteX123" fmla="*/ 2314865 w 7000887"/>
                <a:gd name="connsiteY123" fmla="*/ 1606598 h 2595703"/>
                <a:gd name="connsiteX124" fmla="*/ 2364804 w 7000887"/>
                <a:gd name="connsiteY124" fmla="*/ 1606598 h 2595703"/>
                <a:gd name="connsiteX125" fmla="*/ 2364804 w 7000887"/>
                <a:gd name="connsiteY125" fmla="*/ 1654097 h 2595703"/>
                <a:gd name="connsiteX126" fmla="*/ 2377384 w 7000887"/>
                <a:gd name="connsiteY126" fmla="*/ 1654097 h 2595703"/>
                <a:gd name="connsiteX127" fmla="*/ 2377384 w 7000887"/>
                <a:gd name="connsiteY127" fmla="*/ 1677847 h 2595703"/>
                <a:gd name="connsiteX128" fmla="*/ 2402290 w 7000887"/>
                <a:gd name="connsiteY128" fmla="*/ 1677847 h 2595703"/>
                <a:gd name="connsiteX129" fmla="*/ 2402290 w 7000887"/>
                <a:gd name="connsiteY129" fmla="*/ 1701597 h 2595703"/>
                <a:gd name="connsiteX130" fmla="*/ 2408517 w 7000887"/>
                <a:gd name="connsiteY130" fmla="*/ 1701597 h 2595703"/>
                <a:gd name="connsiteX131" fmla="*/ 2408517 w 7000887"/>
                <a:gd name="connsiteY131" fmla="*/ 1725346 h 2595703"/>
                <a:gd name="connsiteX132" fmla="*/ 2452103 w 7000887"/>
                <a:gd name="connsiteY132" fmla="*/ 1725346 h 2595703"/>
                <a:gd name="connsiteX133" fmla="*/ 2452103 w 7000887"/>
                <a:gd name="connsiteY133" fmla="*/ 1748842 h 2595703"/>
                <a:gd name="connsiteX134" fmla="*/ 2483362 w 7000887"/>
                <a:gd name="connsiteY134" fmla="*/ 1748842 h 2595703"/>
                <a:gd name="connsiteX135" fmla="*/ 2483362 w 7000887"/>
                <a:gd name="connsiteY135" fmla="*/ 1772592 h 2595703"/>
                <a:gd name="connsiteX136" fmla="*/ 2539655 w 7000887"/>
                <a:gd name="connsiteY136" fmla="*/ 1772592 h 2595703"/>
                <a:gd name="connsiteX137" fmla="*/ 2639406 w 7000887"/>
                <a:gd name="connsiteY137" fmla="*/ 1772592 h 2595703"/>
                <a:gd name="connsiteX138" fmla="*/ 2639406 w 7000887"/>
                <a:gd name="connsiteY138" fmla="*/ 1796849 h 2595703"/>
                <a:gd name="connsiteX139" fmla="*/ 2764191 w 7000887"/>
                <a:gd name="connsiteY139" fmla="*/ 1796849 h 2595703"/>
                <a:gd name="connsiteX140" fmla="*/ 2764191 w 7000887"/>
                <a:gd name="connsiteY140" fmla="*/ 1820980 h 2595703"/>
                <a:gd name="connsiteX141" fmla="*/ 2789097 w 7000887"/>
                <a:gd name="connsiteY141" fmla="*/ 1820980 h 2595703"/>
                <a:gd name="connsiteX142" fmla="*/ 2789097 w 7000887"/>
                <a:gd name="connsiteY142" fmla="*/ 1869369 h 2595703"/>
                <a:gd name="connsiteX143" fmla="*/ 2795323 w 7000887"/>
                <a:gd name="connsiteY143" fmla="*/ 1869369 h 2595703"/>
                <a:gd name="connsiteX144" fmla="*/ 2920107 w 7000887"/>
                <a:gd name="connsiteY144" fmla="*/ 1869369 h 2595703"/>
                <a:gd name="connsiteX145" fmla="*/ 2920107 w 7000887"/>
                <a:gd name="connsiteY145" fmla="*/ 1894134 h 2595703"/>
                <a:gd name="connsiteX146" fmla="*/ 3057345 w 7000887"/>
                <a:gd name="connsiteY146" fmla="*/ 1894134 h 2595703"/>
                <a:gd name="connsiteX147" fmla="*/ 3094831 w 7000887"/>
                <a:gd name="connsiteY147" fmla="*/ 1894134 h 2595703"/>
                <a:gd name="connsiteX148" fmla="*/ 3094831 w 7000887"/>
                <a:gd name="connsiteY148" fmla="*/ 1919154 h 2595703"/>
                <a:gd name="connsiteX149" fmla="*/ 3107411 w 7000887"/>
                <a:gd name="connsiteY149" fmla="*/ 1919154 h 2595703"/>
                <a:gd name="connsiteX150" fmla="*/ 3107411 w 7000887"/>
                <a:gd name="connsiteY150" fmla="*/ 1944428 h 2595703"/>
                <a:gd name="connsiteX151" fmla="*/ 3151124 w 7000887"/>
                <a:gd name="connsiteY151" fmla="*/ 1944428 h 2595703"/>
                <a:gd name="connsiteX152" fmla="*/ 3151124 w 7000887"/>
                <a:gd name="connsiteY152" fmla="*/ 1969575 h 2595703"/>
                <a:gd name="connsiteX153" fmla="*/ 3207162 w 7000887"/>
                <a:gd name="connsiteY153" fmla="*/ 1969575 h 2595703"/>
                <a:gd name="connsiteX154" fmla="*/ 3207162 w 7000887"/>
                <a:gd name="connsiteY154" fmla="*/ 1994594 h 2595703"/>
                <a:gd name="connsiteX155" fmla="*/ 3275908 w 7000887"/>
                <a:gd name="connsiteY155" fmla="*/ 1994594 h 2595703"/>
                <a:gd name="connsiteX156" fmla="*/ 3275908 w 7000887"/>
                <a:gd name="connsiteY156" fmla="*/ 2019868 h 2595703"/>
                <a:gd name="connsiteX157" fmla="*/ 3282135 w 7000887"/>
                <a:gd name="connsiteY157" fmla="*/ 2019868 h 2595703"/>
                <a:gd name="connsiteX158" fmla="*/ 3294461 w 7000887"/>
                <a:gd name="connsiteY158" fmla="*/ 2019868 h 2595703"/>
                <a:gd name="connsiteX159" fmla="*/ 3294461 w 7000887"/>
                <a:gd name="connsiteY159" fmla="*/ 2045523 h 2595703"/>
                <a:gd name="connsiteX160" fmla="*/ 3338173 w 7000887"/>
                <a:gd name="connsiteY160" fmla="*/ 2045523 h 2595703"/>
                <a:gd name="connsiteX161" fmla="*/ 3338173 w 7000887"/>
                <a:gd name="connsiteY161" fmla="*/ 2071432 h 2595703"/>
                <a:gd name="connsiteX162" fmla="*/ 3413146 w 7000887"/>
                <a:gd name="connsiteY162" fmla="*/ 2071432 h 2595703"/>
                <a:gd name="connsiteX163" fmla="*/ 3456731 w 7000887"/>
                <a:gd name="connsiteY163" fmla="*/ 2071432 h 2595703"/>
                <a:gd name="connsiteX164" fmla="*/ 3456731 w 7000887"/>
                <a:gd name="connsiteY164" fmla="*/ 2097721 h 2595703"/>
                <a:gd name="connsiteX165" fmla="*/ 3631455 w 7000887"/>
                <a:gd name="connsiteY165" fmla="*/ 2097721 h 2595703"/>
                <a:gd name="connsiteX166" fmla="*/ 3656361 w 7000887"/>
                <a:gd name="connsiteY166" fmla="*/ 2097721 h 2595703"/>
                <a:gd name="connsiteX167" fmla="*/ 3656361 w 7000887"/>
                <a:gd name="connsiteY167" fmla="*/ 2124900 h 2595703"/>
                <a:gd name="connsiteX168" fmla="*/ 3756366 w 7000887"/>
                <a:gd name="connsiteY168" fmla="*/ 2124900 h 2595703"/>
                <a:gd name="connsiteX169" fmla="*/ 3787499 w 7000887"/>
                <a:gd name="connsiteY169" fmla="*/ 2124900 h 2595703"/>
                <a:gd name="connsiteX170" fmla="*/ 3787499 w 7000887"/>
                <a:gd name="connsiteY170" fmla="*/ 2152841 h 2595703"/>
                <a:gd name="connsiteX171" fmla="*/ 3799952 w 7000887"/>
                <a:gd name="connsiteY171" fmla="*/ 2152841 h 2595703"/>
                <a:gd name="connsiteX172" fmla="*/ 3818758 w 7000887"/>
                <a:gd name="connsiteY172" fmla="*/ 2152841 h 2595703"/>
                <a:gd name="connsiteX173" fmla="*/ 3818758 w 7000887"/>
                <a:gd name="connsiteY173" fmla="*/ 2181544 h 2595703"/>
                <a:gd name="connsiteX174" fmla="*/ 3937189 w 7000887"/>
                <a:gd name="connsiteY174" fmla="*/ 2181544 h 2595703"/>
                <a:gd name="connsiteX175" fmla="*/ 3937189 w 7000887"/>
                <a:gd name="connsiteY175" fmla="*/ 2211390 h 2595703"/>
                <a:gd name="connsiteX176" fmla="*/ 3962095 w 7000887"/>
                <a:gd name="connsiteY176" fmla="*/ 2211390 h 2595703"/>
                <a:gd name="connsiteX177" fmla="*/ 4074427 w 7000887"/>
                <a:gd name="connsiteY177" fmla="*/ 2211390 h 2595703"/>
                <a:gd name="connsiteX178" fmla="*/ 4074427 w 7000887"/>
                <a:gd name="connsiteY178" fmla="*/ 2241998 h 2595703"/>
                <a:gd name="connsiteX179" fmla="*/ 4155626 w 7000887"/>
                <a:gd name="connsiteY179" fmla="*/ 2241998 h 2595703"/>
                <a:gd name="connsiteX180" fmla="*/ 4155626 w 7000887"/>
                <a:gd name="connsiteY180" fmla="*/ 2272606 h 2595703"/>
                <a:gd name="connsiteX181" fmla="*/ 4193112 w 7000887"/>
                <a:gd name="connsiteY181" fmla="*/ 2272606 h 2595703"/>
                <a:gd name="connsiteX182" fmla="*/ 4193112 w 7000887"/>
                <a:gd name="connsiteY182" fmla="*/ 2303468 h 2595703"/>
                <a:gd name="connsiteX183" fmla="*/ 4218018 w 7000887"/>
                <a:gd name="connsiteY183" fmla="*/ 2303468 h 2595703"/>
                <a:gd name="connsiteX184" fmla="*/ 4249277 w 7000887"/>
                <a:gd name="connsiteY184" fmla="*/ 2303468 h 2595703"/>
                <a:gd name="connsiteX185" fmla="*/ 4280410 w 7000887"/>
                <a:gd name="connsiteY185" fmla="*/ 2303468 h 2595703"/>
                <a:gd name="connsiteX186" fmla="*/ 4280410 w 7000887"/>
                <a:gd name="connsiteY186" fmla="*/ 2336742 h 2595703"/>
                <a:gd name="connsiteX187" fmla="*/ 4299090 w 7000887"/>
                <a:gd name="connsiteY187" fmla="*/ 2336742 h 2595703"/>
                <a:gd name="connsiteX188" fmla="*/ 4317896 w 7000887"/>
                <a:gd name="connsiteY188" fmla="*/ 2336742 h 2595703"/>
                <a:gd name="connsiteX189" fmla="*/ 4330222 w 7000887"/>
                <a:gd name="connsiteY189" fmla="*/ 2336742 h 2595703"/>
                <a:gd name="connsiteX190" fmla="*/ 4542432 w 7000887"/>
                <a:gd name="connsiteY190" fmla="*/ 2336742 h 2595703"/>
                <a:gd name="connsiteX191" fmla="*/ 4542432 w 7000887"/>
                <a:gd name="connsiteY191" fmla="*/ 2374971 h 2595703"/>
                <a:gd name="connsiteX192" fmla="*/ 4729735 w 7000887"/>
                <a:gd name="connsiteY192" fmla="*/ 2374971 h 2595703"/>
                <a:gd name="connsiteX193" fmla="*/ 4810807 w 7000887"/>
                <a:gd name="connsiteY193" fmla="*/ 2374971 h 2595703"/>
                <a:gd name="connsiteX194" fmla="*/ 4854520 w 7000887"/>
                <a:gd name="connsiteY194" fmla="*/ 2374971 h 2595703"/>
                <a:gd name="connsiteX195" fmla="*/ 4866846 w 7000887"/>
                <a:gd name="connsiteY195" fmla="*/ 2374971 h 2595703"/>
                <a:gd name="connsiteX196" fmla="*/ 4866846 w 7000887"/>
                <a:gd name="connsiteY196" fmla="*/ 2426915 h 2595703"/>
                <a:gd name="connsiteX197" fmla="*/ 4923139 w 7000887"/>
                <a:gd name="connsiteY197" fmla="*/ 2426915 h 2595703"/>
                <a:gd name="connsiteX198" fmla="*/ 5347304 w 7000887"/>
                <a:gd name="connsiteY198" fmla="*/ 2426915 h 2595703"/>
                <a:gd name="connsiteX199" fmla="*/ 5415923 w 7000887"/>
                <a:gd name="connsiteY199" fmla="*/ 2426915 h 2595703"/>
                <a:gd name="connsiteX200" fmla="*/ 5428503 w 7000887"/>
                <a:gd name="connsiteY200" fmla="*/ 2426915 h 2595703"/>
                <a:gd name="connsiteX201" fmla="*/ 5759143 w 7000887"/>
                <a:gd name="connsiteY201" fmla="*/ 2426915 h 2595703"/>
                <a:gd name="connsiteX202" fmla="*/ 5933867 w 7000887"/>
                <a:gd name="connsiteY202" fmla="*/ 2426915 h 2595703"/>
                <a:gd name="connsiteX203" fmla="*/ 6096138 w 7000887"/>
                <a:gd name="connsiteY203" fmla="*/ 2426915 h 2595703"/>
                <a:gd name="connsiteX204" fmla="*/ 6414325 w 7000887"/>
                <a:gd name="connsiteY204" fmla="*/ 2426915 h 2595703"/>
                <a:gd name="connsiteX205" fmla="*/ 6458038 w 7000887"/>
                <a:gd name="connsiteY205" fmla="*/ 2426915 h 2595703"/>
                <a:gd name="connsiteX206" fmla="*/ 6501750 w 7000887"/>
                <a:gd name="connsiteY206" fmla="*/ 2426915 h 2595703"/>
                <a:gd name="connsiteX207" fmla="*/ 6501750 w 7000887"/>
                <a:gd name="connsiteY207" fmla="*/ 2595703 h 2595703"/>
                <a:gd name="connsiteX208" fmla="*/ 6695153 w 7000887"/>
                <a:gd name="connsiteY208" fmla="*/ 2595703 h 2595703"/>
                <a:gd name="connsiteX209" fmla="*/ 6994534 w 7000887"/>
                <a:gd name="connsiteY209" fmla="*/ 2595703 h 2595703"/>
                <a:gd name="connsiteX210" fmla="*/ 7000888 w 7000887"/>
                <a:gd name="connsiteY210" fmla="*/ 2595703 h 25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7000887" h="2595703">
                  <a:moveTo>
                    <a:pt x="0" y="0"/>
                  </a:moveTo>
                  <a:lnTo>
                    <a:pt x="386933" y="0"/>
                  </a:lnTo>
                  <a:lnTo>
                    <a:pt x="405613" y="0"/>
                  </a:lnTo>
                  <a:lnTo>
                    <a:pt x="418066" y="0"/>
                  </a:lnTo>
                  <a:lnTo>
                    <a:pt x="449326" y="0"/>
                  </a:lnTo>
                  <a:lnTo>
                    <a:pt x="474231" y="0"/>
                  </a:lnTo>
                  <a:lnTo>
                    <a:pt x="486685" y="0"/>
                  </a:lnTo>
                  <a:lnTo>
                    <a:pt x="486685" y="19940"/>
                  </a:lnTo>
                  <a:lnTo>
                    <a:pt x="574110" y="19940"/>
                  </a:lnTo>
                  <a:lnTo>
                    <a:pt x="574110" y="39625"/>
                  </a:lnTo>
                  <a:lnTo>
                    <a:pt x="580336" y="39625"/>
                  </a:lnTo>
                  <a:lnTo>
                    <a:pt x="580336" y="79123"/>
                  </a:lnTo>
                  <a:lnTo>
                    <a:pt x="592917" y="79123"/>
                  </a:lnTo>
                  <a:lnTo>
                    <a:pt x="592917" y="98809"/>
                  </a:lnTo>
                  <a:lnTo>
                    <a:pt x="599143" y="98809"/>
                  </a:lnTo>
                  <a:lnTo>
                    <a:pt x="599143" y="118622"/>
                  </a:lnTo>
                  <a:lnTo>
                    <a:pt x="680215" y="118622"/>
                  </a:lnTo>
                  <a:lnTo>
                    <a:pt x="711347" y="118622"/>
                  </a:lnTo>
                  <a:lnTo>
                    <a:pt x="711347" y="138434"/>
                  </a:lnTo>
                  <a:lnTo>
                    <a:pt x="723927" y="138434"/>
                  </a:lnTo>
                  <a:lnTo>
                    <a:pt x="723927" y="158501"/>
                  </a:lnTo>
                  <a:lnTo>
                    <a:pt x="742480" y="158501"/>
                  </a:lnTo>
                  <a:lnTo>
                    <a:pt x="742480" y="178313"/>
                  </a:lnTo>
                  <a:lnTo>
                    <a:pt x="748833" y="178313"/>
                  </a:lnTo>
                  <a:lnTo>
                    <a:pt x="748833" y="218192"/>
                  </a:lnTo>
                  <a:lnTo>
                    <a:pt x="755060" y="218192"/>
                  </a:lnTo>
                  <a:lnTo>
                    <a:pt x="755060" y="238005"/>
                  </a:lnTo>
                  <a:lnTo>
                    <a:pt x="761287" y="238005"/>
                  </a:lnTo>
                  <a:lnTo>
                    <a:pt x="761287" y="257818"/>
                  </a:lnTo>
                  <a:lnTo>
                    <a:pt x="767640" y="257818"/>
                  </a:lnTo>
                  <a:lnTo>
                    <a:pt x="767640" y="277757"/>
                  </a:lnTo>
                  <a:lnTo>
                    <a:pt x="773740" y="277757"/>
                  </a:lnTo>
                  <a:lnTo>
                    <a:pt x="773740" y="297697"/>
                  </a:lnTo>
                  <a:lnTo>
                    <a:pt x="779966" y="297697"/>
                  </a:lnTo>
                  <a:lnTo>
                    <a:pt x="779966" y="337449"/>
                  </a:lnTo>
                  <a:lnTo>
                    <a:pt x="786193" y="337449"/>
                  </a:lnTo>
                  <a:lnTo>
                    <a:pt x="786193" y="397395"/>
                  </a:lnTo>
                  <a:lnTo>
                    <a:pt x="792546" y="397395"/>
                  </a:lnTo>
                  <a:lnTo>
                    <a:pt x="792546" y="477661"/>
                  </a:lnTo>
                  <a:lnTo>
                    <a:pt x="798773" y="477661"/>
                  </a:lnTo>
                  <a:lnTo>
                    <a:pt x="798773" y="517667"/>
                  </a:lnTo>
                  <a:lnTo>
                    <a:pt x="804872" y="517667"/>
                  </a:lnTo>
                  <a:lnTo>
                    <a:pt x="804872" y="557801"/>
                  </a:lnTo>
                  <a:lnTo>
                    <a:pt x="811226" y="557801"/>
                  </a:lnTo>
                  <a:lnTo>
                    <a:pt x="811226" y="598061"/>
                  </a:lnTo>
                  <a:lnTo>
                    <a:pt x="829905" y="598061"/>
                  </a:lnTo>
                  <a:lnTo>
                    <a:pt x="829905" y="618635"/>
                  </a:lnTo>
                  <a:lnTo>
                    <a:pt x="836259" y="618635"/>
                  </a:lnTo>
                  <a:lnTo>
                    <a:pt x="836259" y="639210"/>
                  </a:lnTo>
                  <a:lnTo>
                    <a:pt x="842358" y="639210"/>
                  </a:lnTo>
                  <a:lnTo>
                    <a:pt x="854938" y="639210"/>
                  </a:lnTo>
                  <a:lnTo>
                    <a:pt x="861165" y="639210"/>
                  </a:lnTo>
                  <a:lnTo>
                    <a:pt x="861165" y="660039"/>
                  </a:lnTo>
                  <a:lnTo>
                    <a:pt x="879844" y="660039"/>
                  </a:lnTo>
                  <a:lnTo>
                    <a:pt x="879844" y="701823"/>
                  </a:lnTo>
                  <a:lnTo>
                    <a:pt x="1010855" y="701823"/>
                  </a:lnTo>
                  <a:lnTo>
                    <a:pt x="1073247" y="701823"/>
                  </a:lnTo>
                  <a:lnTo>
                    <a:pt x="1092054" y="701823"/>
                  </a:lnTo>
                  <a:lnTo>
                    <a:pt x="1092054" y="723033"/>
                  </a:lnTo>
                  <a:lnTo>
                    <a:pt x="1141866" y="723033"/>
                  </a:lnTo>
                  <a:lnTo>
                    <a:pt x="1141866" y="744369"/>
                  </a:lnTo>
                  <a:lnTo>
                    <a:pt x="1148093" y="744369"/>
                  </a:lnTo>
                  <a:lnTo>
                    <a:pt x="1148093" y="765452"/>
                  </a:lnTo>
                  <a:lnTo>
                    <a:pt x="1154319" y="765452"/>
                  </a:lnTo>
                  <a:lnTo>
                    <a:pt x="1154319" y="786661"/>
                  </a:lnTo>
                  <a:lnTo>
                    <a:pt x="1179352" y="786661"/>
                  </a:lnTo>
                  <a:lnTo>
                    <a:pt x="1179352" y="808252"/>
                  </a:lnTo>
                  <a:lnTo>
                    <a:pt x="1185579" y="808252"/>
                  </a:lnTo>
                  <a:lnTo>
                    <a:pt x="1185579" y="915316"/>
                  </a:lnTo>
                  <a:lnTo>
                    <a:pt x="1191805" y="915316"/>
                  </a:lnTo>
                  <a:lnTo>
                    <a:pt x="1191805" y="936907"/>
                  </a:lnTo>
                  <a:lnTo>
                    <a:pt x="1198032" y="936907"/>
                  </a:lnTo>
                  <a:lnTo>
                    <a:pt x="1198032" y="958244"/>
                  </a:lnTo>
                  <a:lnTo>
                    <a:pt x="1216711" y="958244"/>
                  </a:lnTo>
                  <a:lnTo>
                    <a:pt x="1223065" y="958244"/>
                  </a:lnTo>
                  <a:lnTo>
                    <a:pt x="1223065" y="979961"/>
                  </a:lnTo>
                  <a:lnTo>
                    <a:pt x="1273004" y="979961"/>
                  </a:lnTo>
                  <a:lnTo>
                    <a:pt x="1273004" y="1001679"/>
                  </a:lnTo>
                  <a:lnTo>
                    <a:pt x="1397789" y="1001679"/>
                  </a:lnTo>
                  <a:lnTo>
                    <a:pt x="1397789" y="1023269"/>
                  </a:lnTo>
                  <a:lnTo>
                    <a:pt x="1404015" y="1023269"/>
                  </a:lnTo>
                  <a:lnTo>
                    <a:pt x="1404015" y="1044860"/>
                  </a:lnTo>
                  <a:lnTo>
                    <a:pt x="1410115" y="1044860"/>
                  </a:lnTo>
                  <a:lnTo>
                    <a:pt x="1410115" y="1066578"/>
                  </a:lnTo>
                  <a:lnTo>
                    <a:pt x="1447601" y="1066578"/>
                  </a:lnTo>
                  <a:lnTo>
                    <a:pt x="1535026" y="1066578"/>
                  </a:lnTo>
                  <a:lnTo>
                    <a:pt x="1547479" y="1066578"/>
                  </a:lnTo>
                  <a:lnTo>
                    <a:pt x="1547479" y="1110775"/>
                  </a:lnTo>
                  <a:lnTo>
                    <a:pt x="1566286" y="1110775"/>
                  </a:lnTo>
                  <a:lnTo>
                    <a:pt x="1566286" y="1132874"/>
                  </a:lnTo>
                  <a:lnTo>
                    <a:pt x="1572512" y="1132874"/>
                  </a:lnTo>
                  <a:lnTo>
                    <a:pt x="1572512" y="1155099"/>
                  </a:lnTo>
                  <a:lnTo>
                    <a:pt x="1578612" y="1155099"/>
                  </a:lnTo>
                  <a:lnTo>
                    <a:pt x="1578612" y="1243494"/>
                  </a:lnTo>
                  <a:lnTo>
                    <a:pt x="1584838" y="1243494"/>
                  </a:lnTo>
                  <a:lnTo>
                    <a:pt x="1584838" y="1265720"/>
                  </a:lnTo>
                  <a:lnTo>
                    <a:pt x="1591192" y="1265720"/>
                  </a:lnTo>
                  <a:lnTo>
                    <a:pt x="1591192" y="1287818"/>
                  </a:lnTo>
                  <a:lnTo>
                    <a:pt x="1597418" y="1287818"/>
                  </a:lnTo>
                  <a:lnTo>
                    <a:pt x="1597418" y="1310171"/>
                  </a:lnTo>
                  <a:lnTo>
                    <a:pt x="1616098" y="1310171"/>
                  </a:lnTo>
                  <a:lnTo>
                    <a:pt x="1616098" y="1332524"/>
                  </a:lnTo>
                  <a:lnTo>
                    <a:pt x="1628551" y="1332524"/>
                  </a:lnTo>
                  <a:lnTo>
                    <a:pt x="1628551" y="1355003"/>
                  </a:lnTo>
                  <a:lnTo>
                    <a:pt x="1647230" y="1355003"/>
                  </a:lnTo>
                  <a:lnTo>
                    <a:pt x="1647230" y="1377356"/>
                  </a:lnTo>
                  <a:lnTo>
                    <a:pt x="1803274" y="1377356"/>
                  </a:lnTo>
                  <a:lnTo>
                    <a:pt x="1803274" y="1399709"/>
                  </a:lnTo>
                  <a:lnTo>
                    <a:pt x="1821954" y="1399709"/>
                  </a:lnTo>
                  <a:lnTo>
                    <a:pt x="1821954" y="1422188"/>
                  </a:lnTo>
                  <a:lnTo>
                    <a:pt x="1928059" y="1422188"/>
                  </a:lnTo>
                  <a:lnTo>
                    <a:pt x="1928059" y="1444541"/>
                  </a:lnTo>
                  <a:lnTo>
                    <a:pt x="1952965" y="1444541"/>
                  </a:lnTo>
                  <a:lnTo>
                    <a:pt x="1952965" y="1466894"/>
                  </a:lnTo>
                  <a:lnTo>
                    <a:pt x="1959318" y="1466894"/>
                  </a:lnTo>
                  <a:lnTo>
                    <a:pt x="1959318" y="1489373"/>
                  </a:lnTo>
                  <a:lnTo>
                    <a:pt x="1971771" y="1489373"/>
                  </a:lnTo>
                  <a:lnTo>
                    <a:pt x="1978125" y="1489373"/>
                  </a:lnTo>
                  <a:lnTo>
                    <a:pt x="2009258" y="1489373"/>
                  </a:lnTo>
                  <a:lnTo>
                    <a:pt x="2009258" y="1536111"/>
                  </a:lnTo>
                  <a:lnTo>
                    <a:pt x="2015357" y="1536111"/>
                  </a:lnTo>
                  <a:lnTo>
                    <a:pt x="2015357" y="1582848"/>
                  </a:lnTo>
                  <a:lnTo>
                    <a:pt x="2314865" y="1582848"/>
                  </a:lnTo>
                  <a:lnTo>
                    <a:pt x="2314865" y="1606598"/>
                  </a:lnTo>
                  <a:lnTo>
                    <a:pt x="2364804" y="1606598"/>
                  </a:lnTo>
                  <a:lnTo>
                    <a:pt x="2364804" y="1654097"/>
                  </a:lnTo>
                  <a:lnTo>
                    <a:pt x="2377384" y="1654097"/>
                  </a:lnTo>
                  <a:lnTo>
                    <a:pt x="2377384" y="1677847"/>
                  </a:lnTo>
                  <a:lnTo>
                    <a:pt x="2402290" y="1677847"/>
                  </a:lnTo>
                  <a:lnTo>
                    <a:pt x="2402290" y="1701597"/>
                  </a:lnTo>
                  <a:lnTo>
                    <a:pt x="2408517" y="1701597"/>
                  </a:lnTo>
                  <a:lnTo>
                    <a:pt x="2408517" y="1725346"/>
                  </a:lnTo>
                  <a:lnTo>
                    <a:pt x="2452103" y="1725346"/>
                  </a:lnTo>
                  <a:lnTo>
                    <a:pt x="2452103" y="1748842"/>
                  </a:lnTo>
                  <a:lnTo>
                    <a:pt x="2483362" y="1748842"/>
                  </a:lnTo>
                  <a:lnTo>
                    <a:pt x="2483362" y="1772592"/>
                  </a:lnTo>
                  <a:lnTo>
                    <a:pt x="2539655" y="1772592"/>
                  </a:lnTo>
                  <a:lnTo>
                    <a:pt x="2639406" y="1772592"/>
                  </a:lnTo>
                  <a:lnTo>
                    <a:pt x="2639406" y="1796849"/>
                  </a:lnTo>
                  <a:lnTo>
                    <a:pt x="2764191" y="1796849"/>
                  </a:lnTo>
                  <a:lnTo>
                    <a:pt x="2764191" y="1820980"/>
                  </a:lnTo>
                  <a:lnTo>
                    <a:pt x="2789097" y="1820980"/>
                  </a:lnTo>
                  <a:lnTo>
                    <a:pt x="2789097" y="1869369"/>
                  </a:lnTo>
                  <a:lnTo>
                    <a:pt x="2795323" y="1869369"/>
                  </a:lnTo>
                  <a:lnTo>
                    <a:pt x="2920107" y="1869369"/>
                  </a:lnTo>
                  <a:lnTo>
                    <a:pt x="2920107" y="1894134"/>
                  </a:lnTo>
                  <a:lnTo>
                    <a:pt x="3057345" y="1894134"/>
                  </a:lnTo>
                  <a:lnTo>
                    <a:pt x="3094831" y="1894134"/>
                  </a:lnTo>
                  <a:lnTo>
                    <a:pt x="3094831" y="1919154"/>
                  </a:lnTo>
                  <a:lnTo>
                    <a:pt x="3107411" y="1919154"/>
                  </a:lnTo>
                  <a:lnTo>
                    <a:pt x="3107411" y="1944428"/>
                  </a:lnTo>
                  <a:lnTo>
                    <a:pt x="3151124" y="1944428"/>
                  </a:lnTo>
                  <a:lnTo>
                    <a:pt x="3151124" y="1969575"/>
                  </a:lnTo>
                  <a:lnTo>
                    <a:pt x="3207162" y="1969575"/>
                  </a:lnTo>
                  <a:lnTo>
                    <a:pt x="3207162" y="1994594"/>
                  </a:lnTo>
                  <a:lnTo>
                    <a:pt x="3275908" y="1994594"/>
                  </a:lnTo>
                  <a:lnTo>
                    <a:pt x="3275908" y="2019868"/>
                  </a:lnTo>
                  <a:lnTo>
                    <a:pt x="3282135" y="2019868"/>
                  </a:lnTo>
                  <a:lnTo>
                    <a:pt x="3294461" y="2019868"/>
                  </a:lnTo>
                  <a:lnTo>
                    <a:pt x="3294461" y="2045523"/>
                  </a:lnTo>
                  <a:lnTo>
                    <a:pt x="3338173" y="2045523"/>
                  </a:lnTo>
                  <a:lnTo>
                    <a:pt x="3338173" y="2071432"/>
                  </a:lnTo>
                  <a:lnTo>
                    <a:pt x="3413146" y="2071432"/>
                  </a:lnTo>
                  <a:lnTo>
                    <a:pt x="3456731" y="2071432"/>
                  </a:lnTo>
                  <a:lnTo>
                    <a:pt x="3456731" y="2097721"/>
                  </a:lnTo>
                  <a:lnTo>
                    <a:pt x="3631455" y="2097721"/>
                  </a:lnTo>
                  <a:lnTo>
                    <a:pt x="3656361" y="2097721"/>
                  </a:lnTo>
                  <a:lnTo>
                    <a:pt x="3656361" y="2124900"/>
                  </a:lnTo>
                  <a:lnTo>
                    <a:pt x="3756366" y="2124900"/>
                  </a:lnTo>
                  <a:lnTo>
                    <a:pt x="3787499" y="2124900"/>
                  </a:lnTo>
                  <a:lnTo>
                    <a:pt x="3787499" y="2152841"/>
                  </a:lnTo>
                  <a:lnTo>
                    <a:pt x="3799952" y="2152841"/>
                  </a:lnTo>
                  <a:lnTo>
                    <a:pt x="3818758" y="2152841"/>
                  </a:lnTo>
                  <a:lnTo>
                    <a:pt x="3818758" y="2181544"/>
                  </a:lnTo>
                  <a:lnTo>
                    <a:pt x="3937189" y="2181544"/>
                  </a:lnTo>
                  <a:lnTo>
                    <a:pt x="3937189" y="2211390"/>
                  </a:lnTo>
                  <a:lnTo>
                    <a:pt x="3962095" y="2211390"/>
                  </a:lnTo>
                  <a:lnTo>
                    <a:pt x="4074427" y="2211390"/>
                  </a:lnTo>
                  <a:lnTo>
                    <a:pt x="4074427" y="2241998"/>
                  </a:lnTo>
                  <a:lnTo>
                    <a:pt x="4155626" y="2241998"/>
                  </a:lnTo>
                  <a:lnTo>
                    <a:pt x="4155626" y="2272606"/>
                  </a:lnTo>
                  <a:lnTo>
                    <a:pt x="4193112" y="2272606"/>
                  </a:lnTo>
                  <a:lnTo>
                    <a:pt x="4193112" y="2303468"/>
                  </a:lnTo>
                  <a:lnTo>
                    <a:pt x="4218018" y="2303468"/>
                  </a:lnTo>
                  <a:lnTo>
                    <a:pt x="4249277" y="2303468"/>
                  </a:lnTo>
                  <a:lnTo>
                    <a:pt x="4280410" y="2303468"/>
                  </a:lnTo>
                  <a:lnTo>
                    <a:pt x="4280410" y="2336742"/>
                  </a:lnTo>
                  <a:lnTo>
                    <a:pt x="4299090" y="2336742"/>
                  </a:lnTo>
                  <a:lnTo>
                    <a:pt x="4317896" y="2336742"/>
                  </a:lnTo>
                  <a:lnTo>
                    <a:pt x="4330222" y="2336742"/>
                  </a:lnTo>
                  <a:lnTo>
                    <a:pt x="4542432" y="2336742"/>
                  </a:lnTo>
                  <a:lnTo>
                    <a:pt x="4542432" y="2374971"/>
                  </a:lnTo>
                  <a:lnTo>
                    <a:pt x="4729735" y="2374971"/>
                  </a:lnTo>
                  <a:lnTo>
                    <a:pt x="4810807" y="2374971"/>
                  </a:lnTo>
                  <a:lnTo>
                    <a:pt x="4854520" y="2374971"/>
                  </a:lnTo>
                  <a:lnTo>
                    <a:pt x="4866846" y="2374971"/>
                  </a:lnTo>
                  <a:lnTo>
                    <a:pt x="4866846" y="2426915"/>
                  </a:lnTo>
                  <a:lnTo>
                    <a:pt x="4923139" y="2426915"/>
                  </a:lnTo>
                  <a:lnTo>
                    <a:pt x="5347304" y="2426915"/>
                  </a:lnTo>
                  <a:lnTo>
                    <a:pt x="5415923" y="2426915"/>
                  </a:lnTo>
                  <a:lnTo>
                    <a:pt x="5428503" y="2426915"/>
                  </a:lnTo>
                  <a:lnTo>
                    <a:pt x="5759143" y="2426915"/>
                  </a:lnTo>
                  <a:lnTo>
                    <a:pt x="5933867" y="2426915"/>
                  </a:lnTo>
                  <a:lnTo>
                    <a:pt x="6096138" y="2426915"/>
                  </a:lnTo>
                  <a:lnTo>
                    <a:pt x="6414325" y="2426915"/>
                  </a:lnTo>
                  <a:lnTo>
                    <a:pt x="6458038" y="2426915"/>
                  </a:lnTo>
                  <a:lnTo>
                    <a:pt x="6501750" y="2426915"/>
                  </a:lnTo>
                  <a:lnTo>
                    <a:pt x="6501750" y="2595703"/>
                  </a:lnTo>
                  <a:lnTo>
                    <a:pt x="6695153" y="2595703"/>
                  </a:lnTo>
                  <a:lnTo>
                    <a:pt x="6994534" y="2595703"/>
                  </a:lnTo>
                  <a:lnTo>
                    <a:pt x="7000888" y="2595703"/>
                  </a:lnTo>
                </a:path>
              </a:pathLst>
            </a:custGeom>
            <a:noFill/>
            <a:ln w="12696" cap="sq">
              <a:solidFill>
                <a:srgbClr val="18365A"/>
              </a:solidFill>
              <a:prstDash val="solid"/>
              <a:miter/>
            </a:ln>
          </p:spPr>
          <p:txBody>
            <a:bodyPr rtlCol="0" anchor="ctr"/>
            <a:lstStyle/>
            <a:p>
              <a:endParaRPr lang="en-US" sz="1200"/>
            </a:p>
          </p:txBody>
        </p:sp>
        <p:sp>
          <p:nvSpPr>
            <p:cNvPr id="164" name="Freeform 505">
              <a:extLst>
                <a:ext uri="{FF2B5EF4-FFF2-40B4-BE49-F238E27FC236}">
                  <a16:creationId xmlns:a16="http://schemas.microsoft.com/office/drawing/2014/main" id="{28B4725C-2A22-9B58-A690-01BD1A0B4797}"/>
                </a:ext>
              </a:extLst>
            </p:cNvPr>
            <p:cNvSpPr/>
            <p:nvPr/>
          </p:nvSpPr>
          <p:spPr>
            <a:xfrm>
              <a:off x="2058522" y="1373602"/>
              <a:ext cx="6663893" cy="2846154"/>
            </a:xfrm>
            <a:custGeom>
              <a:avLst/>
              <a:gdLst>
                <a:gd name="connsiteX0" fmla="*/ 0 w 6663893"/>
                <a:gd name="connsiteY0" fmla="*/ 0 h 2846154"/>
                <a:gd name="connsiteX1" fmla="*/ 393160 w 6663893"/>
                <a:gd name="connsiteY1" fmla="*/ 0 h 2846154"/>
                <a:gd name="connsiteX2" fmla="*/ 399386 w 6663893"/>
                <a:gd name="connsiteY2" fmla="*/ 0 h 2846154"/>
                <a:gd name="connsiteX3" fmla="*/ 430646 w 6663893"/>
                <a:gd name="connsiteY3" fmla="*/ 0 h 2846154"/>
                <a:gd name="connsiteX4" fmla="*/ 436872 w 6663893"/>
                <a:gd name="connsiteY4" fmla="*/ 0 h 2846154"/>
                <a:gd name="connsiteX5" fmla="*/ 443099 w 6663893"/>
                <a:gd name="connsiteY5" fmla="*/ 0 h 2846154"/>
                <a:gd name="connsiteX6" fmla="*/ 474231 w 6663893"/>
                <a:gd name="connsiteY6" fmla="*/ 0 h 2846154"/>
                <a:gd name="connsiteX7" fmla="*/ 486685 w 6663893"/>
                <a:gd name="connsiteY7" fmla="*/ 0 h 2846154"/>
                <a:gd name="connsiteX8" fmla="*/ 530397 w 6663893"/>
                <a:gd name="connsiteY8" fmla="*/ 0 h 2846154"/>
                <a:gd name="connsiteX9" fmla="*/ 530397 w 6663893"/>
                <a:gd name="connsiteY9" fmla="*/ 26163 h 2846154"/>
                <a:gd name="connsiteX10" fmla="*/ 561657 w 6663893"/>
                <a:gd name="connsiteY10" fmla="*/ 26163 h 2846154"/>
                <a:gd name="connsiteX11" fmla="*/ 567883 w 6663893"/>
                <a:gd name="connsiteY11" fmla="*/ 26163 h 2846154"/>
                <a:gd name="connsiteX12" fmla="*/ 567883 w 6663893"/>
                <a:gd name="connsiteY12" fmla="*/ 52453 h 2846154"/>
                <a:gd name="connsiteX13" fmla="*/ 580336 w 6663893"/>
                <a:gd name="connsiteY13" fmla="*/ 52453 h 2846154"/>
                <a:gd name="connsiteX14" fmla="*/ 580336 w 6663893"/>
                <a:gd name="connsiteY14" fmla="*/ 78615 h 2846154"/>
                <a:gd name="connsiteX15" fmla="*/ 586563 w 6663893"/>
                <a:gd name="connsiteY15" fmla="*/ 78615 h 2846154"/>
                <a:gd name="connsiteX16" fmla="*/ 599143 w 6663893"/>
                <a:gd name="connsiteY16" fmla="*/ 78615 h 2846154"/>
                <a:gd name="connsiteX17" fmla="*/ 655182 w 6663893"/>
                <a:gd name="connsiteY17" fmla="*/ 78615 h 2846154"/>
                <a:gd name="connsiteX18" fmla="*/ 655182 w 6663893"/>
                <a:gd name="connsiteY18" fmla="*/ 105413 h 2846154"/>
                <a:gd name="connsiteX19" fmla="*/ 723927 w 6663893"/>
                <a:gd name="connsiteY19" fmla="*/ 105413 h 2846154"/>
                <a:gd name="connsiteX20" fmla="*/ 723927 w 6663893"/>
                <a:gd name="connsiteY20" fmla="*/ 159517 h 2846154"/>
                <a:gd name="connsiteX21" fmla="*/ 730154 w 6663893"/>
                <a:gd name="connsiteY21" fmla="*/ 159517 h 2846154"/>
                <a:gd name="connsiteX22" fmla="*/ 730154 w 6663893"/>
                <a:gd name="connsiteY22" fmla="*/ 186442 h 2846154"/>
                <a:gd name="connsiteX23" fmla="*/ 748833 w 6663893"/>
                <a:gd name="connsiteY23" fmla="*/ 186442 h 2846154"/>
                <a:gd name="connsiteX24" fmla="*/ 748833 w 6663893"/>
                <a:gd name="connsiteY24" fmla="*/ 294522 h 2846154"/>
                <a:gd name="connsiteX25" fmla="*/ 755060 w 6663893"/>
                <a:gd name="connsiteY25" fmla="*/ 294522 h 2846154"/>
                <a:gd name="connsiteX26" fmla="*/ 755060 w 6663893"/>
                <a:gd name="connsiteY26" fmla="*/ 375550 h 2846154"/>
                <a:gd name="connsiteX27" fmla="*/ 761287 w 6663893"/>
                <a:gd name="connsiteY27" fmla="*/ 375550 h 2846154"/>
                <a:gd name="connsiteX28" fmla="*/ 761287 w 6663893"/>
                <a:gd name="connsiteY28" fmla="*/ 402348 h 2846154"/>
                <a:gd name="connsiteX29" fmla="*/ 773740 w 6663893"/>
                <a:gd name="connsiteY29" fmla="*/ 402348 h 2846154"/>
                <a:gd name="connsiteX30" fmla="*/ 773740 w 6663893"/>
                <a:gd name="connsiteY30" fmla="*/ 456325 h 2846154"/>
                <a:gd name="connsiteX31" fmla="*/ 779966 w 6663893"/>
                <a:gd name="connsiteY31" fmla="*/ 456325 h 2846154"/>
                <a:gd name="connsiteX32" fmla="*/ 779966 w 6663893"/>
                <a:gd name="connsiteY32" fmla="*/ 564405 h 2846154"/>
                <a:gd name="connsiteX33" fmla="*/ 792546 w 6663893"/>
                <a:gd name="connsiteY33" fmla="*/ 564405 h 2846154"/>
                <a:gd name="connsiteX34" fmla="*/ 792546 w 6663893"/>
                <a:gd name="connsiteY34" fmla="*/ 807236 h 2846154"/>
                <a:gd name="connsiteX35" fmla="*/ 798773 w 6663893"/>
                <a:gd name="connsiteY35" fmla="*/ 807236 h 2846154"/>
                <a:gd name="connsiteX36" fmla="*/ 798773 w 6663893"/>
                <a:gd name="connsiteY36" fmla="*/ 889407 h 2846154"/>
                <a:gd name="connsiteX37" fmla="*/ 804872 w 6663893"/>
                <a:gd name="connsiteY37" fmla="*/ 889407 h 2846154"/>
                <a:gd name="connsiteX38" fmla="*/ 804872 w 6663893"/>
                <a:gd name="connsiteY38" fmla="*/ 971325 h 2846154"/>
                <a:gd name="connsiteX39" fmla="*/ 811226 w 6663893"/>
                <a:gd name="connsiteY39" fmla="*/ 971325 h 2846154"/>
                <a:gd name="connsiteX40" fmla="*/ 811226 w 6663893"/>
                <a:gd name="connsiteY40" fmla="*/ 998631 h 2846154"/>
                <a:gd name="connsiteX41" fmla="*/ 817452 w 6663893"/>
                <a:gd name="connsiteY41" fmla="*/ 998631 h 2846154"/>
                <a:gd name="connsiteX42" fmla="*/ 817452 w 6663893"/>
                <a:gd name="connsiteY42" fmla="*/ 1080548 h 2846154"/>
                <a:gd name="connsiteX43" fmla="*/ 823679 w 6663893"/>
                <a:gd name="connsiteY43" fmla="*/ 1080548 h 2846154"/>
                <a:gd name="connsiteX44" fmla="*/ 823679 w 6663893"/>
                <a:gd name="connsiteY44" fmla="*/ 1107854 h 2846154"/>
                <a:gd name="connsiteX45" fmla="*/ 829905 w 6663893"/>
                <a:gd name="connsiteY45" fmla="*/ 1107854 h 2846154"/>
                <a:gd name="connsiteX46" fmla="*/ 829905 w 6663893"/>
                <a:gd name="connsiteY46" fmla="*/ 1135541 h 2846154"/>
                <a:gd name="connsiteX47" fmla="*/ 836259 w 6663893"/>
                <a:gd name="connsiteY47" fmla="*/ 1135541 h 2846154"/>
                <a:gd name="connsiteX48" fmla="*/ 836259 w 6663893"/>
                <a:gd name="connsiteY48" fmla="*/ 1246288 h 2846154"/>
                <a:gd name="connsiteX49" fmla="*/ 854938 w 6663893"/>
                <a:gd name="connsiteY49" fmla="*/ 1246288 h 2846154"/>
                <a:gd name="connsiteX50" fmla="*/ 854938 w 6663893"/>
                <a:gd name="connsiteY50" fmla="*/ 1273975 h 2846154"/>
                <a:gd name="connsiteX51" fmla="*/ 867391 w 6663893"/>
                <a:gd name="connsiteY51" fmla="*/ 1273975 h 2846154"/>
                <a:gd name="connsiteX52" fmla="*/ 879844 w 6663893"/>
                <a:gd name="connsiteY52" fmla="*/ 1273975 h 2846154"/>
                <a:gd name="connsiteX53" fmla="*/ 886071 w 6663893"/>
                <a:gd name="connsiteY53" fmla="*/ 1273975 h 2846154"/>
                <a:gd name="connsiteX54" fmla="*/ 886071 w 6663893"/>
                <a:gd name="connsiteY54" fmla="*/ 1302551 h 2846154"/>
                <a:gd name="connsiteX55" fmla="*/ 923557 w 6663893"/>
                <a:gd name="connsiteY55" fmla="*/ 1302551 h 2846154"/>
                <a:gd name="connsiteX56" fmla="*/ 923557 w 6663893"/>
                <a:gd name="connsiteY56" fmla="*/ 1331127 h 2846154"/>
                <a:gd name="connsiteX57" fmla="*/ 948463 w 6663893"/>
                <a:gd name="connsiteY57" fmla="*/ 1331127 h 2846154"/>
                <a:gd name="connsiteX58" fmla="*/ 948463 w 6663893"/>
                <a:gd name="connsiteY58" fmla="*/ 1359575 h 2846154"/>
                <a:gd name="connsiteX59" fmla="*/ 954689 w 6663893"/>
                <a:gd name="connsiteY59" fmla="*/ 1359575 h 2846154"/>
                <a:gd name="connsiteX60" fmla="*/ 954689 w 6663893"/>
                <a:gd name="connsiteY60" fmla="*/ 1416727 h 2846154"/>
                <a:gd name="connsiteX61" fmla="*/ 961043 w 6663893"/>
                <a:gd name="connsiteY61" fmla="*/ 1416727 h 2846154"/>
                <a:gd name="connsiteX62" fmla="*/ 961043 w 6663893"/>
                <a:gd name="connsiteY62" fmla="*/ 1474895 h 2846154"/>
                <a:gd name="connsiteX63" fmla="*/ 1023308 w 6663893"/>
                <a:gd name="connsiteY63" fmla="*/ 1474895 h 2846154"/>
                <a:gd name="connsiteX64" fmla="*/ 1023308 w 6663893"/>
                <a:gd name="connsiteY64" fmla="*/ 1533063 h 2846154"/>
                <a:gd name="connsiteX65" fmla="*/ 1029662 w 6663893"/>
                <a:gd name="connsiteY65" fmla="*/ 1533063 h 2846154"/>
                <a:gd name="connsiteX66" fmla="*/ 1029662 w 6663893"/>
                <a:gd name="connsiteY66" fmla="*/ 1562019 h 2846154"/>
                <a:gd name="connsiteX67" fmla="*/ 1035888 w 6663893"/>
                <a:gd name="connsiteY67" fmla="*/ 1562019 h 2846154"/>
                <a:gd name="connsiteX68" fmla="*/ 1035888 w 6663893"/>
                <a:gd name="connsiteY68" fmla="*/ 1649271 h 2846154"/>
                <a:gd name="connsiteX69" fmla="*/ 1041988 w 6663893"/>
                <a:gd name="connsiteY69" fmla="*/ 1649271 h 2846154"/>
                <a:gd name="connsiteX70" fmla="*/ 1041988 w 6663893"/>
                <a:gd name="connsiteY70" fmla="*/ 1678228 h 2846154"/>
                <a:gd name="connsiteX71" fmla="*/ 1048341 w 6663893"/>
                <a:gd name="connsiteY71" fmla="*/ 1678228 h 2846154"/>
                <a:gd name="connsiteX72" fmla="*/ 1048341 w 6663893"/>
                <a:gd name="connsiteY72" fmla="*/ 1707439 h 2846154"/>
                <a:gd name="connsiteX73" fmla="*/ 1054568 w 6663893"/>
                <a:gd name="connsiteY73" fmla="*/ 1707439 h 2846154"/>
                <a:gd name="connsiteX74" fmla="*/ 1054568 w 6663893"/>
                <a:gd name="connsiteY74" fmla="*/ 1736396 h 2846154"/>
                <a:gd name="connsiteX75" fmla="*/ 1098281 w 6663893"/>
                <a:gd name="connsiteY75" fmla="*/ 1736396 h 2846154"/>
                <a:gd name="connsiteX76" fmla="*/ 1098281 w 6663893"/>
                <a:gd name="connsiteY76" fmla="*/ 1765480 h 2846154"/>
                <a:gd name="connsiteX77" fmla="*/ 1154319 w 6663893"/>
                <a:gd name="connsiteY77" fmla="*/ 1765480 h 2846154"/>
                <a:gd name="connsiteX78" fmla="*/ 1154319 w 6663893"/>
                <a:gd name="connsiteY78" fmla="*/ 1794436 h 2846154"/>
                <a:gd name="connsiteX79" fmla="*/ 1166899 w 6663893"/>
                <a:gd name="connsiteY79" fmla="*/ 1794436 h 2846154"/>
                <a:gd name="connsiteX80" fmla="*/ 1166899 w 6663893"/>
                <a:gd name="connsiteY80" fmla="*/ 1854001 h 2846154"/>
                <a:gd name="connsiteX81" fmla="*/ 1179352 w 6663893"/>
                <a:gd name="connsiteY81" fmla="*/ 1854001 h 2846154"/>
                <a:gd name="connsiteX82" fmla="*/ 1179352 w 6663893"/>
                <a:gd name="connsiteY82" fmla="*/ 1883720 h 2846154"/>
                <a:gd name="connsiteX83" fmla="*/ 1185579 w 6663893"/>
                <a:gd name="connsiteY83" fmla="*/ 1883720 h 2846154"/>
                <a:gd name="connsiteX84" fmla="*/ 1185579 w 6663893"/>
                <a:gd name="connsiteY84" fmla="*/ 1972877 h 2846154"/>
                <a:gd name="connsiteX85" fmla="*/ 1223065 w 6663893"/>
                <a:gd name="connsiteY85" fmla="*/ 1972877 h 2846154"/>
                <a:gd name="connsiteX86" fmla="*/ 1223065 w 6663893"/>
                <a:gd name="connsiteY86" fmla="*/ 2002469 h 2846154"/>
                <a:gd name="connsiteX87" fmla="*/ 1229291 w 6663893"/>
                <a:gd name="connsiteY87" fmla="*/ 2002469 h 2846154"/>
                <a:gd name="connsiteX88" fmla="*/ 1229291 w 6663893"/>
                <a:gd name="connsiteY88" fmla="*/ 2032187 h 2846154"/>
                <a:gd name="connsiteX89" fmla="*/ 1241617 w 6663893"/>
                <a:gd name="connsiteY89" fmla="*/ 2032187 h 2846154"/>
                <a:gd name="connsiteX90" fmla="*/ 1241617 w 6663893"/>
                <a:gd name="connsiteY90" fmla="*/ 2061906 h 2846154"/>
                <a:gd name="connsiteX91" fmla="*/ 1260424 w 6663893"/>
                <a:gd name="connsiteY91" fmla="*/ 2061906 h 2846154"/>
                <a:gd name="connsiteX92" fmla="*/ 1260424 w 6663893"/>
                <a:gd name="connsiteY92" fmla="*/ 2091752 h 2846154"/>
                <a:gd name="connsiteX93" fmla="*/ 1279104 w 6663893"/>
                <a:gd name="connsiteY93" fmla="*/ 2091752 h 2846154"/>
                <a:gd name="connsiteX94" fmla="*/ 1279104 w 6663893"/>
                <a:gd name="connsiteY94" fmla="*/ 2121344 h 2846154"/>
                <a:gd name="connsiteX95" fmla="*/ 1285457 w 6663893"/>
                <a:gd name="connsiteY95" fmla="*/ 2121344 h 2846154"/>
                <a:gd name="connsiteX96" fmla="*/ 1285457 w 6663893"/>
                <a:gd name="connsiteY96" fmla="*/ 2151063 h 2846154"/>
                <a:gd name="connsiteX97" fmla="*/ 1291684 w 6663893"/>
                <a:gd name="connsiteY97" fmla="*/ 2151063 h 2846154"/>
                <a:gd name="connsiteX98" fmla="*/ 1291684 w 6663893"/>
                <a:gd name="connsiteY98" fmla="*/ 2180782 h 2846154"/>
                <a:gd name="connsiteX99" fmla="*/ 1310363 w 6663893"/>
                <a:gd name="connsiteY99" fmla="*/ 2180782 h 2846154"/>
                <a:gd name="connsiteX100" fmla="*/ 1310363 w 6663893"/>
                <a:gd name="connsiteY100" fmla="*/ 2210501 h 2846154"/>
                <a:gd name="connsiteX101" fmla="*/ 1341496 w 6663893"/>
                <a:gd name="connsiteY101" fmla="*/ 2210501 h 2846154"/>
                <a:gd name="connsiteX102" fmla="*/ 1341496 w 6663893"/>
                <a:gd name="connsiteY102" fmla="*/ 2241236 h 2846154"/>
                <a:gd name="connsiteX103" fmla="*/ 1497540 w 6663893"/>
                <a:gd name="connsiteY103" fmla="*/ 2241236 h 2846154"/>
                <a:gd name="connsiteX104" fmla="*/ 1497540 w 6663893"/>
                <a:gd name="connsiteY104" fmla="*/ 2271971 h 2846154"/>
                <a:gd name="connsiteX105" fmla="*/ 1553705 w 6663893"/>
                <a:gd name="connsiteY105" fmla="*/ 2271971 h 2846154"/>
                <a:gd name="connsiteX106" fmla="*/ 1553705 w 6663893"/>
                <a:gd name="connsiteY106" fmla="*/ 2302706 h 2846154"/>
                <a:gd name="connsiteX107" fmla="*/ 1559932 w 6663893"/>
                <a:gd name="connsiteY107" fmla="*/ 2302706 h 2846154"/>
                <a:gd name="connsiteX108" fmla="*/ 1578612 w 6663893"/>
                <a:gd name="connsiteY108" fmla="*/ 2302706 h 2846154"/>
                <a:gd name="connsiteX109" fmla="*/ 1578612 w 6663893"/>
                <a:gd name="connsiteY109" fmla="*/ 2334711 h 2846154"/>
                <a:gd name="connsiteX110" fmla="*/ 1584838 w 6663893"/>
                <a:gd name="connsiteY110" fmla="*/ 2334711 h 2846154"/>
                <a:gd name="connsiteX111" fmla="*/ 1584838 w 6663893"/>
                <a:gd name="connsiteY111" fmla="*/ 2398593 h 2846154"/>
                <a:gd name="connsiteX112" fmla="*/ 1597418 w 6663893"/>
                <a:gd name="connsiteY112" fmla="*/ 2398593 h 2846154"/>
                <a:gd name="connsiteX113" fmla="*/ 1597418 w 6663893"/>
                <a:gd name="connsiteY113" fmla="*/ 2430598 h 2846154"/>
                <a:gd name="connsiteX114" fmla="*/ 1634904 w 6663893"/>
                <a:gd name="connsiteY114" fmla="*/ 2430598 h 2846154"/>
                <a:gd name="connsiteX115" fmla="*/ 1634904 w 6663893"/>
                <a:gd name="connsiteY115" fmla="*/ 2462476 h 2846154"/>
                <a:gd name="connsiteX116" fmla="*/ 1641131 w 6663893"/>
                <a:gd name="connsiteY116" fmla="*/ 2462476 h 2846154"/>
                <a:gd name="connsiteX117" fmla="*/ 1641131 w 6663893"/>
                <a:gd name="connsiteY117" fmla="*/ 2494481 h 2846154"/>
                <a:gd name="connsiteX118" fmla="*/ 1697297 w 6663893"/>
                <a:gd name="connsiteY118" fmla="*/ 2494481 h 2846154"/>
                <a:gd name="connsiteX119" fmla="*/ 1697297 w 6663893"/>
                <a:gd name="connsiteY119" fmla="*/ 2526486 h 2846154"/>
                <a:gd name="connsiteX120" fmla="*/ 1709622 w 6663893"/>
                <a:gd name="connsiteY120" fmla="*/ 2526486 h 2846154"/>
                <a:gd name="connsiteX121" fmla="*/ 1709622 w 6663893"/>
                <a:gd name="connsiteY121" fmla="*/ 2558364 h 2846154"/>
                <a:gd name="connsiteX122" fmla="*/ 1934412 w 6663893"/>
                <a:gd name="connsiteY122" fmla="*/ 2558364 h 2846154"/>
                <a:gd name="connsiteX123" fmla="*/ 1934412 w 6663893"/>
                <a:gd name="connsiteY123" fmla="*/ 2590369 h 2846154"/>
                <a:gd name="connsiteX124" fmla="*/ 1940639 w 6663893"/>
                <a:gd name="connsiteY124" fmla="*/ 2590369 h 2846154"/>
                <a:gd name="connsiteX125" fmla="*/ 1940639 w 6663893"/>
                <a:gd name="connsiteY125" fmla="*/ 2622374 h 2846154"/>
                <a:gd name="connsiteX126" fmla="*/ 1965545 w 6663893"/>
                <a:gd name="connsiteY126" fmla="*/ 2622374 h 2846154"/>
                <a:gd name="connsiteX127" fmla="*/ 1965545 w 6663893"/>
                <a:gd name="connsiteY127" fmla="*/ 2654379 h 2846154"/>
                <a:gd name="connsiteX128" fmla="*/ 2009258 w 6663893"/>
                <a:gd name="connsiteY128" fmla="*/ 2654379 h 2846154"/>
                <a:gd name="connsiteX129" fmla="*/ 2009258 w 6663893"/>
                <a:gd name="connsiteY129" fmla="*/ 2686257 h 2846154"/>
                <a:gd name="connsiteX130" fmla="*/ 2059070 w 6663893"/>
                <a:gd name="connsiteY130" fmla="*/ 2686257 h 2846154"/>
                <a:gd name="connsiteX131" fmla="*/ 2059070 w 6663893"/>
                <a:gd name="connsiteY131" fmla="*/ 2718262 h 2846154"/>
                <a:gd name="connsiteX132" fmla="*/ 2233793 w 6663893"/>
                <a:gd name="connsiteY132" fmla="*/ 2718262 h 2846154"/>
                <a:gd name="connsiteX133" fmla="*/ 2233793 w 6663893"/>
                <a:gd name="connsiteY133" fmla="*/ 2750267 h 2846154"/>
                <a:gd name="connsiteX134" fmla="*/ 2358578 w 6663893"/>
                <a:gd name="connsiteY134" fmla="*/ 2750267 h 2846154"/>
                <a:gd name="connsiteX135" fmla="*/ 2358578 w 6663893"/>
                <a:gd name="connsiteY135" fmla="*/ 2782145 h 2846154"/>
                <a:gd name="connsiteX136" fmla="*/ 2396064 w 6663893"/>
                <a:gd name="connsiteY136" fmla="*/ 2782145 h 2846154"/>
                <a:gd name="connsiteX137" fmla="*/ 2396064 w 6663893"/>
                <a:gd name="connsiteY137" fmla="*/ 2846155 h 2846154"/>
                <a:gd name="connsiteX138" fmla="*/ 3619002 w 6663893"/>
                <a:gd name="connsiteY138" fmla="*/ 2846155 h 2846154"/>
                <a:gd name="connsiteX139" fmla="*/ 4336576 w 6663893"/>
                <a:gd name="connsiteY139" fmla="*/ 2846155 h 2846154"/>
                <a:gd name="connsiteX140" fmla="*/ 4866846 w 6663893"/>
                <a:gd name="connsiteY140" fmla="*/ 2846155 h 2846154"/>
                <a:gd name="connsiteX141" fmla="*/ 4898233 w 6663893"/>
                <a:gd name="connsiteY141" fmla="*/ 2846155 h 2846154"/>
                <a:gd name="connsiteX142" fmla="*/ 5041570 w 6663893"/>
                <a:gd name="connsiteY142" fmla="*/ 2846155 h 2846154"/>
                <a:gd name="connsiteX143" fmla="*/ 5110188 w 6663893"/>
                <a:gd name="connsiteY143" fmla="*/ 2846155 h 2846154"/>
                <a:gd name="connsiteX144" fmla="*/ 5859022 w 6663893"/>
                <a:gd name="connsiteY144" fmla="*/ 2846155 h 2846154"/>
                <a:gd name="connsiteX145" fmla="*/ 6663894 w 6663893"/>
                <a:gd name="connsiteY145" fmla="*/ 2846155 h 284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663893" h="2846154">
                  <a:moveTo>
                    <a:pt x="0" y="0"/>
                  </a:moveTo>
                  <a:lnTo>
                    <a:pt x="393160" y="0"/>
                  </a:lnTo>
                  <a:lnTo>
                    <a:pt x="399386" y="0"/>
                  </a:lnTo>
                  <a:lnTo>
                    <a:pt x="430646" y="0"/>
                  </a:lnTo>
                  <a:lnTo>
                    <a:pt x="436872" y="0"/>
                  </a:lnTo>
                  <a:lnTo>
                    <a:pt x="443099" y="0"/>
                  </a:lnTo>
                  <a:lnTo>
                    <a:pt x="474231" y="0"/>
                  </a:lnTo>
                  <a:lnTo>
                    <a:pt x="486685" y="0"/>
                  </a:lnTo>
                  <a:lnTo>
                    <a:pt x="530397" y="0"/>
                  </a:lnTo>
                  <a:lnTo>
                    <a:pt x="530397" y="26163"/>
                  </a:lnTo>
                  <a:lnTo>
                    <a:pt x="561657" y="26163"/>
                  </a:lnTo>
                  <a:lnTo>
                    <a:pt x="567883" y="26163"/>
                  </a:lnTo>
                  <a:lnTo>
                    <a:pt x="567883" y="52453"/>
                  </a:lnTo>
                  <a:lnTo>
                    <a:pt x="580336" y="52453"/>
                  </a:lnTo>
                  <a:lnTo>
                    <a:pt x="580336" y="78615"/>
                  </a:lnTo>
                  <a:lnTo>
                    <a:pt x="586563" y="78615"/>
                  </a:lnTo>
                  <a:lnTo>
                    <a:pt x="599143" y="78615"/>
                  </a:lnTo>
                  <a:lnTo>
                    <a:pt x="655182" y="78615"/>
                  </a:lnTo>
                  <a:lnTo>
                    <a:pt x="655182" y="105413"/>
                  </a:lnTo>
                  <a:lnTo>
                    <a:pt x="723927" y="105413"/>
                  </a:lnTo>
                  <a:lnTo>
                    <a:pt x="723927" y="159517"/>
                  </a:lnTo>
                  <a:lnTo>
                    <a:pt x="730154" y="159517"/>
                  </a:lnTo>
                  <a:lnTo>
                    <a:pt x="730154" y="186442"/>
                  </a:lnTo>
                  <a:lnTo>
                    <a:pt x="748833" y="186442"/>
                  </a:lnTo>
                  <a:lnTo>
                    <a:pt x="748833" y="294522"/>
                  </a:lnTo>
                  <a:lnTo>
                    <a:pt x="755060" y="294522"/>
                  </a:lnTo>
                  <a:lnTo>
                    <a:pt x="755060" y="375550"/>
                  </a:lnTo>
                  <a:lnTo>
                    <a:pt x="761287" y="375550"/>
                  </a:lnTo>
                  <a:lnTo>
                    <a:pt x="761287" y="402348"/>
                  </a:lnTo>
                  <a:lnTo>
                    <a:pt x="773740" y="402348"/>
                  </a:lnTo>
                  <a:lnTo>
                    <a:pt x="773740" y="456325"/>
                  </a:lnTo>
                  <a:lnTo>
                    <a:pt x="779966" y="456325"/>
                  </a:lnTo>
                  <a:lnTo>
                    <a:pt x="779966" y="564405"/>
                  </a:lnTo>
                  <a:lnTo>
                    <a:pt x="792546" y="564405"/>
                  </a:lnTo>
                  <a:lnTo>
                    <a:pt x="792546" y="807236"/>
                  </a:lnTo>
                  <a:lnTo>
                    <a:pt x="798773" y="807236"/>
                  </a:lnTo>
                  <a:lnTo>
                    <a:pt x="798773" y="889407"/>
                  </a:lnTo>
                  <a:lnTo>
                    <a:pt x="804872" y="889407"/>
                  </a:lnTo>
                  <a:lnTo>
                    <a:pt x="804872" y="971325"/>
                  </a:lnTo>
                  <a:lnTo>
                    <a:pt x="811226" y="971325"/>
                  </a:lnTo>
                  <a:lnTo>
                    <a:pt x="811226" y="998631"/>
                  </a:lnTo>
                  <a:lnTo>
                    <a:pt x="817452" y="998631"/>
                  </a:lnTo>
                  <a:lnTo>
                    <a:pt x="817452" y="1080548"/>
                  </a:lnTo>
                  <a:lnTo>
                    <a:pt x="823679" y="1080548"/>
                  </a:lnTo>
                  <a:lnTo>
                    <a:pt x="823679" y="1107854"/>
                  </a:lnTo>
                  <a:lnTo>
                    <a:pt x="829905" y="1107854"/>
                  </a:lnTo>
                  <a:lnTo>
                    <a:pt x="829905" y="1135541"/>
                  </a:lnTo>
                  <a:lnTo>
                    <a:pt x="836259" y="1135541"/>
                  </a:lnTo>
                  <a:lnTo>
                    <a:pt x="836259" y="1246288"/>
                  </a:lnTo>
                  <a:lnTo>
                    <a:pt x="854938" y="1246288"/>
                  </a:lnTo>
                  <a:lnTo>
                    <a:pt x="854938" y="1273975"/>
                  </a:lnTo>
                  <a:lnTo>
                    <a:pt x="867391" y="1273975"/>
                  </a:lnTo>
                  <a:lnTo>
                    <a:pt x="879844" y="1273975"/>
                  </a:lnTo>
                  <a:lnTo>
                    <a:pt x="886071" y="1273975"/>
                  </a:lnTo>
                  <a:lnTo>
                    <a:pt x="886071" y="1302551"/>
                  </a:lnTo>
                  <a:lnTo>
                    <a:pt x="923557" y="1302551"/>
                  </a:lnTo>
                  <a:lnTo>
                    <a:pt x="923557" y="1331127"/>
                  </a:lnTo>
                  <a:lnTo>
                    <a:pt x="948463" y="1331127"/>
                  </a:lnTo>
                  <a:lnTo>
                    <a:pt x="948463" y="1359575"/>
                  </a:lnTo>
                  <a:lnTo>
                    <a:pt x="954689" y="1359575"/>
                  </a:lnTo>
                  <a:lnTo>
                    <a:pt x="954689" y="1416727"/>
                  </a:lnTo>
                  <a:lnTo>
                    <a:pt x="961043" y="1416727"/>
                  </a:lnTo>
                  <a:lnTo>
                    <a:pt x="961043" y="1474895"/>
                  </a:lnTo>
                  <a:lnTo>
                    <a:pt x="1023308" y="1474895"/>
                  </a:lnTo>
                  <a:lnTo>
                    <a:pt x="1023308" y="1533063"/>
                  </a:lnTo>
                  <a:lnTo>
                    <a:pt x="1029662" y="1533063"/>
                  </a:lnTo>
                  <a:lnTo>
                    <a:pt x="1029662" y="1562019"/>
                  </a:lnTo>
                  <a:lnTo>
                    <a:pt x="1035888" y="1562019"/>
                  </a:lnTo>
                  <a:lnTo>
                    <a:pt x="1035888" y="1649271"/>
                  </a:lnTo>
                  <a:lnTo>
                    <a:pt x="1041988" y="1649271"/>
                  </a:lnTo>
                  <a:lnTo>
                    <a:pt x="1041988" y="1678228"/>
                  </a:lnTo>
                  <a:lnTo>
                    <a:pt x="1048341" y="1678228"/>
                  </a:lnTo>
                  <a:lnTo>
                    <a:pt x="1048341" y="1707439"/>
                  </a:lnTo>
                  <a:lnTo>
                    <a:pt x="1054568" y="1707439"/>
                  </a:lnTo>
                  <a:lnTo>
                    <a:pt x="1054568" y="1736396"/>
                  </a:lnTo>
                  <a:lnTo>
                    <a:pt x="1098281" y="1736396"/>
                  </a:lnTo>
                  <a:lnTo>
                    <a:pt x="1098281" y="1765480"/>
                  </a:lnTo>
                  <a:lnTo>
                    <a:pt x="1154319" y="1765480"/>
                  </a:lnTo>
                  <a:lnTo>
                    <a:pt x="1154319" y="1794436"/>
                  </a:lnTo>
                  <a:lnTo>
                    <a:pt x="1166899" y="1794436"/>
                  </a:lnTo>
                  <a:lnTo>
                    <a:pt x="1166899" y="1854001"/>
                  </a:lnTo>
                  <a:lnTo>
                    <a:pt x="1179352" y="1854001"/>
                  </a:lnTo>
                  <a:lnTo>
                    <a:pt x="1179352" y="1883720"/>
                  </a:lnTo>
                  <a:lnTo>
                    <a:pt x="1185579" y="1883720"/>
                  </a:lnTo>
                  <a:lnTo>
                    <a:pt x="1185579" y="1972877"/>
                  </a:lnTo>
                  <a:lnTo>
                    <a:pt x="1223065" y="1972877"/>
                  </a:lnTo>
                  <a:lnTo>
                    <a:pt x="1223065" y="2002469"/>
                  </a:lnTo>
                  <a:lnTo>
                    <a:pt x="1229291" y="2002469"/>
                  </a:lnTo>
                  <a:lnTo>
                    <a:pt x="1229291" y="2032187"/>
                  </a:lnTo>
                  <a:lnTo>
                    <a:pt x="1241617" y="2032187"/>
                  </a:lnTo>
                  <a:lnTo>
                    <a:pt x="1241617" y="2061906"/>
                  </a:lnTo>
                  <a:lnTo>
                    <a:pt x="1260424" y="2061906"/>
                  </a:lnTo>
                  <a:lnTo>
                    <a:pt x="1260424" y="2091752"/>
                  </a:lnTo>
                  <a:lnTo>
                    <a:pt x="1279104" y="2091752"/>
                  </a:lnTo>
                  <a:lnTo>
                    <a:pt x="1279104" y="2121344"/>
                  </a:lnTo>
                  <a:lnTo>
                    <a:pt x="1285457" y="2121344"/>
                  </a:lnTo>
                  <a:lnTo>
                    <a:pt x="1285457" y="2151063"/>
                  </a:lnTo>
                  <a:lnTo>
                    <a:pt x="1291684" y="2151063"/>
                  </a:lnTo>
                  <a:lnTo>
                    <a:pt x="1291684" y="2180782"/>
                  </a:lnTo>
                  <a:lnTo>
                    <a:pt x="1310363" y="2180782"/>
                  </a:lnTo>
                  <a:lnTo>
                    <a:pt x="1310363" y="2210501"/>
                  </a:lnTo>
                  <a:lnTo>
                    <a:pt x="1341496" y="2210501"/>
                  </a:lnTo>
                  <a:lnTo>
                    <a:pt x="1341496" y="2241236"/>
                  </a:lnTo>
                  <a:lnTo>
                    <a:pt x="1497540" y="2241236"/>
                  </a:lnTo>
                  <a:lnTo>
                    <a:pt x="1497540" y="2271971"/>
                  </a:lnTo>
                  <a:lnTo>
                    <a:pt x="1553705" y="2271971"/>
                  </a:lnTo>
                  <a:lnTo>
                    <a:pt x="1553705" y="2302706"/>
                  </a:lnTo>
                  <a:lnTo>
                    <a:pt x="1559932" y="2302706"/>
                  </a:lnTo>
                  <a:lnTo>
                    <a:pt x="1578612" y="2302706"/>
                  </a:lnTo>
                  <a:lnTo>
                    <a:pt x="1578612" y="2334711"/>
                  </a:lnTo>
                  <a:lnTo>
                    <a:pt x="1584838" y="2334711"/>
                  </a:lnTo>
                  <a:lnTo>
                    <a:pt x="1584838" y="2398593"/>
                  </a:lnTo>
                  <a:lnTo>
                    <a:pt x="1597418" y="2398593"/>
                  </a:lnTo>
                  <a:lnTo>
                    <a:pt x="1597418" y="2430598"/>
                  </a:lnTo>
                  <a:lnTo>
                    <a:pt x="1634904" y="2430598"/>
                  </a:lnTo>
                  <a:lnTo>
                    <a:pt x="1634904" y="2462476"/>
                  </a:lnTo>
                  <a:lnTo>
                    <a:pt x="1641131" y="2462476"/>
                  </a:lnTo>
                  <a:lnTo>
                    <a:pt x="1641131" y="2494481"/>
                  </a:lnTo>
                  <a:lnTo>
                    <a:pt x="1697297" y="2494481"/>
                  </a:lnTo>
                  <a:lnTo>
                    <a:pt x="1697297" y="2526486"/>
                  </a:lnTo>
                  <a:lnTo>
                    <a:pt x="1709622" y="2526486"/>
                  </a:lnTo>
                  <a:lnTo>
                    <a:pt x="1709622" y="2558364"/>
                  </a:lnTo>
                  <a:lnTo>
                    <a:pt x="1934412" y="2558364"/>
                  </a:lnTo>
                  <a:lnTo>
                    <a:pt x="1934412" y="2590369"/>
                  </a:lnTo>
                  <a:lnTo>
                    <a:pt x="1940639" y="2590369"/>
                  </a:lnTo>
                  <a:lnTo>
                    <a:pt x="1940639" y="2622374"/>
                  </a:lnTo>
                  <a:lnTo>
                    <a:pt x="1965545" y="2622374"/>
                  </a:lnTo>
                  <a:lnTo>
                    <a:pt x="1965545" y="2654379"/>
                  </a:lnTo>
                  <a:lnTo>
                    <a:pt x="2009258" y="2654379"/>
                  </a:lnTo>
                  <a:lnTo>
                    <a:pt x="2009258" y="2686257"/>
                  </a:lnTo>
                  <a:lnTo>
                    <a:pt x="2059070" y="2686257"/>
                  </a:lnTo>
                  <a:lnTo>
                    <a:pt x="2059070" y="2718262"/>
                  </a:lnTo>
                  <a:lnTo>
                    <a:pt x="2233793" y="2718262"/>
                  </a:lnTo>
                  <a:lnTo>
                    <a:pt x="2233793" y="2750267"/>
                  </a:lnTo>
                  <a:lnTo>
                    <a:pt x="2358578" y="2750267"/>
                  </a:lnTo>
                  <a:lnTo>
                    <a:pt x="2358578" y="2782145"/>
                  </a:lnTo>
                  <a:lnTo>
                    <a:pt x="2396064" y="2782145"/>
                  </a:lnTo>
                  <a:lnTo>
                    <a:pt x="2396064" y="2846155"/>
                  </a:lnTo>
                  <a:lnTo>
                    <a:pt x="3619002" y="2846155"/>
                  </a:lnTo>
                  <a:lnTo>
                    <a:pt x="4336576" y="2846155"/>
                  </a:lnTo>
                  <a:lnTo>
                    <a:pt x="4866846" y="2846155"/>
                  </a:lnTo>
                  <a:lnTo>
                    <a:pt x="4898233" y="2846155"/>
                  </a:lnTo>
                  <a:lnTo>
                    <a:pt x="5041570" y="2846155"/>
                  </a:lnTo>
                  <a:lnTo>
                    <a:pt x="5110188" y="2846155"/>
                  </a:lnTo>
                  <a:lnTo>
                    <a:pt x="5859022" y="2846155"/>
                  </a:lnTo>
                  <a:lnTo>
                    <a:pt x="6663894" y="2846155"/>
                  </a:lnTo>
                </a:path>
              </a:pathLst>
            </a:custGeom>
            <a:noFill/>
            <a:ln w="12696" cap="sq">
              <a:solidFill>
                <a:srgbClr val="7F7F7F"/>
              </a:solidFill>
              <a:prstDash val="solid"/>
              <a:miter/>
            </a:ln>
          </p:spPr>
          <p:txBody>
            <a:bodyPr rtlCol="0" anchor="ctr"/>
            <a:lstStyle/>
            <a:p>
              <a:endParaRPr lang="en-US" sz="1200"/>
            </a:p>
          </p:txBody>
        </p:sp>
        <p:grpSp>
          <p:nvGrpSpPr>
            <p:cNvPr id="165" name="Graphic 2531">
              <a:extLst>
                <a:ext uri="{FF2B5EF4-FFF2-40B4-BE49-F238E27FC236}">
                  <a16:creationId xmlns:a16="http://schemas.microsoft.com/office/drawing/2014/main" id="{542C83B2-8FCC-68C4-FF4D-2524C5DB0DE7}"/>
                </a:ext>
              </a:extLst>
            </p:cNvPr>
            <p:cNvGrpSpPr/>
            <p:nvPr/>
          </p:nvGrpSpPr>
          <p:grpSpPr>
            <a:xfrm>
              <a:off x="2424615" y="1351122"/>
              <a:ext cx="6655633" cy="2640662"/>
              <a:chOff x="2210204" y="961449"/>
              <a:chExt cx="6655633" cy="2640662"/>
            </a:xfrm>
          </p:grpSpPr>
          <p:sp>
            <p:nvSpPr>
              <p:cNvPr id="166" name="Freeform 507">
                <a:extLst>
                  <a:ext uri="{FF2B5EF4-FFF2-40B4-BE49-F238E27FC236}">
                    <a16:creationId xmlns:a16="http://schemas.microsoft.com/office/drawing/2014/main" id="{88CC867E-8B42-33FF-3BCE-6DFCA162A234}"/>
                  </a:ext>
                </a:extLst>
              </p:cNvPr>
              <p:cNvSpPr/>
              <p:nvPr/>
            </p:nvSpPr>
            <p:spPr>
              <a:xfrm>
                <a:off x="2210204" y="983929"/>
                <a:ext cx="41679" cy="12700"/>
              </a:xfrm>
              <a:custGeom>
                <a:avLst/>
                <a:gdLst>
                  <a:gd name="connsiteX0" fmla="*/ 0 w 41679"/>
                  <a:gd name="connsiteY0" fmla="*/ 0 h 12700"/>
                  <a:gd name="connsiteX1" fmla="*/ 41680 w 41679"/>
                  <a:gd name="connsiteY1" fmla="*/ 0 h 12700"/>
                </a:gdLst>
                <a:ahLst/>
                <a:cxnLst>
                  <a:cxn ang="0">
                    <a:pos x="connsiteX0" y="connsiteY0"/>
                  </a:cxn>
                  <a:cxn ang="0">
                    <a:pos x="connsiteX1" y="connsiteY1"/>
                  </a:cxn>
                </a:cxnLst>
                <a:rect l="l" t="t" r="r" b="b"/>
                <a:pathLst>
                  <a:path w="41679" h="12700">
                    <a:moveTo>
                      <a:pt x="0" y="0"/>
                    </a:moveTo>
                    <a:lnTo>
                      <a:pt x="41680" y="0"/>
                    </a:lnTo>
                  </a:path>
                </a:pathLst>
              </a:custGeom>
              <a:ln w="12696" cap="sq">
                <a:solidFill>
                  <a:srgbClr val="18365A"/>
                </a:solidFill>
                <a:prstDash val="solid"/>
                <a:miter/>
              </a:ln>
            </p:spPr>
            <p:txBody>
              <a:bodyPr rtlCol="0" anchor="ctr"/>
              <a:lstStyle/>
              <a:p>
                <a:endParaRPr lang="en-US" sz="1200"/>
              </a:p>
            </p:txBody>
          </p:sp>
          <p:sp>
            <p:nvSpPr>
              <p:cNvPr id="167" name="Freeform 508">
                <a:extLst>
                  <a:ext uri="{FF2B5EF4-FFF2-40B4-BE49-F238E27FC236}">
                    <a16:creationId xmlns:a16="http://schemas.microsoft.com/office/drawing/2014/main" id="{B959D884-0CE5-5287-58C5-B436B2316F59}"/>
                  </a:ext>
                </a:extLst>
              </p:cNvPr>
              <p:cNvSpPr/>
              <p:nvPr/>
            </p:nvSpPr>
            <p:spPr>
              <a:xfrm>
                <a:off x="2231044"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68" name="Freeform 509">
                <a:extLst>
                  <a:ext uri="{FF2B5EF4-FFF2-40B4-BE49-F238E27FC236}">
                    <a16:creationId xmlns:a16="http://schemas.microsoft.com/office/drawing/2014/main" id="{4DB76E1A-1C07-03CE-B335-7B3B42BDD2AF}"/>
                  </a:ext>
                </a:extLst>
              </p:cNvPr>
              <p:cNvSpPr/>
              <p:nvPr/>
            </p:nvSpPr>
            <p:spPr>
              <a:xfrm>
                <a:off x="2228884" y="983929"/>
                <a:ext cx="41679" cy="12700"/>
              </a:xfrm>
              <a:custGeom>
                <a:avLst/>
                <a:gdLst>
                  <a:gd name="connsiteX0" fmla="*/ 0 w 41679"/>
                  <a:gd name="connsiteY0" fmla="*/ 0 h 12700"/>
                  <a:gd name="connsiteX1" fmla="*/ 41680 w 41679"/>
                  <a:gd name="connsiteY1" fmla="*/ 0 h 12700"/>
                </a:gdLst>
                <a:ahLst/>
                <a:cxnLst>
                  <a:cxn ang="0">
                    <a:pos x="connsiteX0" y="connsiteY0"/>
                  </a:cxn>
                  <a:cxn ang="0">
                    <a:pos x="connsiteX1" y="connsiteY1"/>
                  </a:cxn>
                </a:cxnLst>
                <a:rect l="l" t="t" r="r" b="b"/>
                <a:pathLst>
                  <a:path w="41679" h="12700">
                    <a:moveTo>
                      <a:pt x="0" y="0"/>
                    </a:moveTo>
                    <a:lnTo>
                      <a:pt x="41680" y="0"/>
                    </a:lnTo>
                  </a:path>
                </a:pathLst>
              </a:custGeom>
              <a:ln w="12696" cap="sq">
                <a:solidFill>
                  <a:srgbClr val="18365A"/>
                </a:solidFill>
                <a:prstDash val="solid"/>
                <a:miter/>
              </a:ln>
            </p:spPr>
            <p:txBody>
              <a:bodyPr rtlCol="0" anchor="ctr"/>
              <a:lstStyle/>
              <a:p>
                <a:endParaRPr lang="en-US" sz="1200"/>
              </a:p>
            </p:txBody>
          </p:sp>
          <p:sp>
            <p:nvSpPr>
              <p:cNvPr id="169" name="Freeform 510">
                <a:extLst>
                  <a:ext uri="{FF2B5EF4-FFF2-40B4-BE49-F238E27FC236}">
                    <a16:creationId xmlns:a16="http://schemas.microsoft.com/office/drawing/2014/main" id="{63795739-8C8B-AF6B-506E-C1AFEA61E4D1}"/>
                  </a:ext>
                </a:extLst>
              </p:cNvPr>
              <p:cNvSpPr/>
              <p:nvPr/>
            </p:nvSpPr>
            <p:spPr>
              <a:xfrm>
                <a:off x="2249723"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0" name="Freeform 511">
                <a:extLst>
                  <a:ext uri="{FF2B5EF4-FFF2-40B4-BE49-F238E27FC236}">
                    <a16:creationId xmlns:a16="http://schemas.microsoft.com/office/drawing/2014/main" id="{0715EBBB-08B2-CC2C-2241-C777B9F2CF47}"/>
                  </a:ext>
                </a:extLst>
              </p:cNvPr>
              <p:cNvSpPr/>
              <p:nvPr/>
            </p:nvSpPr>
            <p:spPr>
              <a:xfrm>
                <a:off x="2241337"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71" name="Freeform 512">
                <a:extLst>
                  <a:ext uri="{FF2B5EF4-FFF2-40B4-BE49-F238E27FC236}">
                    <a16:creationId xmlns:a16="http://schemas.microsoft.com/office/drawing/2014/main" id="{254FCC59-A4EB-D4EE-ED07-2AD075312125}"/>
                  </a:ext>
                </a:extLst>
              </p:cNvPr>
              <p:cNvSpPr/>
              <p:nvPr/>
            </p:nvSpPr>
            <p:spPr>
              <a:xfrm>
                <a:off x="2262176"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2" name="Freeform 513">
                <a:extLst>
                  <a:ext uri="{FF2B5EF4-FFF2-40B4-BE49-F238E27FC236}">
                    <a16:creationId xmlns:a16="http://schemas.microsoft.com/office/drawing/2014/main" id="{E4AA0872-EC4E-FA69-3594-036339D582E5}"/>
                  </a:ext>
                </a:extLst>
              </p:cNvPr>
              <p:cNvSpPr/>
              <p:nvPr/>
            </p:nvSpPr>
            <p:spPr>
              <a:xfrm>
                <a:off x="2272469"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73" name="Freeform 514">
                <a:extLst>
                  <a:ext uri="{FF2B5EF4-FFF2-40B4-BE49-F238E27FC236}">
                    <a16:creationId xmlns:a16="http://schemas.microsoft.com/office/drawing/2014/main" id="{718D6E16-09F7-6ED2-8F27-F2536394BEF2}"/>
                  </a:ext>
                </a:extLst>
              </p:cNvPr>
              <p:cNvSpPr/>
              <p:nvPr/>
            </p:nvSpPr>
            <p:spPr>
              <a:xfrm>
                <a:off x="2293436"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4" name="Freeform 515">
                <a:extLst>
                  <a:ext uri="{FF2B5EF4-FFF2-40B4-BE49-F238E27FC236}">
                    <a16:creationId xmlns:a16="http://schemas.microsoft.com/office/drawing/2014/main" id="{A1C21AA3-8DB6-90DF-9EEF-D6AF430ABF4C}"/>
                  </a:ext>
                </a:extLst>
              </p:cNvPr>
              <p:cNvSpPr/>
              <p:nvPr/>
            </p:nvSpPr>
            <p:spPr>
              <a:xfrm>
                <a:off x="2297502"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75" name="Freeform 516">
                <a:extLst>
                  <a:ext uri="{FF2B5EF4-FFF2-40B4-BE49-F238E27FC236}">
                    <a16:creationId xmlns:a16="http://schemas.microsoft.com/office/drawing/2014/main" id="{5E6751CB-73C5-16A4-4401-F305B5DFC2FD}"/>
                  </a:ext>
                </a:extLst>
              </p:cNvPr>
              <p:cNvSpPr/>
              <p:nvPr/>
            </p:nvSpPr>
            <p:spPr>
              <a:xfrm>
                <a:off x="2318342"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6" name="Freeform 517">
                <a:extLst>
                  <a:ext uri="{FF2B5EF4-FFF2-40B4-BE49-F238E27FC236}">
                    <a16:creationId xmlns:a16="http://schemas.microsoft.com/office/drawing/2014/main" id="{ADD3D94F-39A0-EC19-704D-F0930B327E8D}"/>
                  </a:ext>
                </a:extLst>
              </p:cNvPr>
              <p:cNvSpPr/>
              <p:nvPr/>
            </p:nvSpPr>
            <p:spPr>
              <a:xfrm>
                <a:off x="2503358" y="1102551"/>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77" name="Freeform 518">
                <a:extLst>
                  <a:ext uri="{FF2B5EF4-FFF2-40B4-BE49-F238E27FC236}">
                    <a16:creationId xmlns:a16="http://schemas.microsoft.com/office/drawing/2014/main" id="{D6BA5C86-69C1-D6DE-0E1A-06A4562940B9}"/>
                  </a:ext>
                </a:extLst>
              </p:cNvPr>
              <p:cNvSpPr/>
              <p:nvPr/>
            </p:nvSpPr>
            <p:spPr>
              <a:xfrm>
                <a:off x="2524325" y="108007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78" name="Freeform 519">
                <a:extLst>
                  <a:ext uri="{FF2B5EF4-FFF2-40B4-BE49-F238E27FC236}">
                    <a16:creationId xmlns:a16="http://schemas.microsoft.com/office/drawing/2014/main" id="{5FBA7476-EB1C-EBF7-FBFF-788CA388519C}"/>
                  </a:ext>
                </a:extLst>
              </p:cNvPr>
              <p:cNvSpPr/>
              <p:nvPr/>
            </p:nvSpPr>
            <p:spPr>
              <a:xfrm>
                <a:off x="2603237" y="1321378"/>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18365A"/>
                </a:solidFill>
                <a:prstDash val="solid"/>
                <a:miter/>
              </a:ln>
            </p:spPr>
            <p:txBody>
              <a:bodyPr rtlCol="0" anchor="ctr"/>
              <a:lstStyle/>
              <a:p>
                <a:endParaRPr lang="en-US" sz="1200"/>
              </a:p>
            </p:txBody>
          </p:sp>
          <p:sp>
            <p:nvSpPr>
              <p:cNvPr id="179" name="Freeform 520">
                <a:extLst>
                  <a:ext uri="{FF2B5EF4-FFF2-40B4-BE49-F238E27FC236}">
                    <a16:creationId xmlns:a16="http://schemas.microsoft.com/office/drawing/2014/main" id="{D886BD1A-2797-75F8-11AD-28F5452A5E96}"/>
                  </a:ext>
                </a:extLst>
              </p:cNvPr>
              <p:cNvSpPr/>
              <p:nvPr/>
            </p:nvSpPr>
            <p:spPr>
              <a:xfrm>
                <a:off x="2624077" y="129889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80" name="Freeform 521">
                <a:extLst>
                  <a:ext uri="{FF2B5EF4-FFF2-40B4-BE49-F238E27FC236}">
                    <a16:creationId xmlns:a16="http://schemas.microsoft.com/office/drawing/2014/main" id="{FE1F6E18-3B6B-CE7B-11C1-6A48A180485F}"/>
                  </a:ext>
                </a:extLst>
              </p:cNvPr>
              <p:cNvSpPr/>
              <p:nvPr/>
            </p:nvSpPr>
            <p:spPr>
              <a:xfrm>
                <a:off x="2628143" y="1541730"/>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81" name="Freeform 522">
                <a:extLst>
                  <a:ext uri="{FF2B5EF4-FFF2-40B4-BE49-F238E27FC236}">
                    <a16:creationId xmlns:a16="http://schemas.microsoft.com/office/drawing/2014/main" id="{55EA3D15-C267-5AB8-93A9-13612A535EF3}"/>
                  </a:ext>
                </a:extLst>
              </p:cNvPr>
              <p:cNvSpPr/>
              <p:nvPr/>
            </p:nvSpPr>
            <p:spPr>
              <a:xfrm>
                <a:off x="2648983" y="15192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82" name="Freeform 523">
                <a:extLst>
                  <a:ext uri="{FF2B5EF4-FFF2-40B4-BE49-F238E27FC236}">
                    <a16:creationId xmlns:a16="http://schemas.microsoft.com/office/drawing/2014/main" id="{9979B843-3C8F-EF62-6B31-802C94F7B19E}"/>
                  </a:ext>
                </a:extLst>
              </p:cNvPr>
              <p:cNvSpPr/>
              <p:nvPr/>
            </p:nvSpPr>
            <p:spPr>
              <a:xfrm>
                <a:off x="2634369" y="1581990"/>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83" name="Freeform 524">
                <a:extLst>
                  <a:ext uri="{FF2B5EF4-FFF2-40B4-BE49-F238E27FC236}">
                    <a16:creationId xmlns:a16="http://schemas.microsoft.com/office/drawing/2014/main" id="{31E6964D-C921-D4F9-913A-6EFD9E719AE2}"/>
                  </a:ext>
                </a:extLst>
              </p:cNvPr>
              <p:cNvSpPr/>
              <p:nvPr/>
            </p:nvSpPr>
            <p:spPr>
              <a:xfrm>
                <a:off x="2655336" y="155951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84" name="Freeform 525">
                <a:extLst>
                  <a:ext uri="{FF2B5EF4-FFF2-40B4-BE49-F238E27FC236}">
                    <a16:creationId xmlns:a16="http://schemas.microsoft.com/office/drawing/2014/main" id="{BB7A7B21-9ABC-847C-A18D-0B5F7AA81549}"/>
                  </a:ext>
                </a:extLst>
              </p:cNvPr>
              <p:cNvSpPr/>
              <p:nvPr/>
            </p:nvSpPr>
            <p:spPr>
              <a:xfrm>
                <a:off x="2634369" y="1581990"/>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85" name="Freeform 526">
                <a:extLst>
                  <a:ext uri="{FF2B5EF4-FFF2-40B4-BE49-F238E27FC236}">
                    <a16:creationId xmlns:a16="http://schemas.microsoft.com/office/drawing/2014/main" id="{0927B1C0-7BFD-53D9-C235-10F6F70A7D82}"/>
                  </a:ext>
                </a:extLst>
              </p:cNvPr>
              <p:cNvSpPr/>
              <p:nvPr/>
            </p:nvSpPr>
            <p:spPr>
              <a:xfrm>
                <a:off x="2655336" y="155951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86" name="Freeform 527">
                <a:extLst>
                  <a:ext uri="{FF2B5EF4-FFF2-40B4-BE49-F238E27FC236}">
                    <a16:creationId xmlns:a16="http://schemas.microsoft.com/office/drawing/2014/main" id="{46A14222-D35A-7843-379C-EC77B3B56D10}"/>
                  </a:ext>
                </a:extLst>
              </p:cNvPr>
              <p:cNvSpPr/>
              <p:nvPr/>
            </p:nvSpPr>
            <p:spPr>
              <a:xfrm>
                <a:off x="2665629" y="1623139"/>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18365A"/>
                </a:solidFill>
                <a:prstDash val="solid"/>
                <a:miter/>
              </a:ln>
            </p:spPr>
            <p:txBody>
              <a:bodyPr rtlCol="0" anchor="ctr"/>
              <a:lstStyle/>
              <a:p>
                <a:endParaRPr lang="en-US" sz="1200"/>
              </a:p>
            </p:txBody>
          </p:sp>
          <p:sp>
            <p:nvSpPr>
              <p:cNvPr id="187" name="Freeform 528">
                <a:extLst>
                  <a:ext uri="{FF2B5EF4-FFF2-40B4-BE49-F238E27FC236}">
                    <a16:creationId xmlns:a16="http://schemas.microsoft.com/office/drawing/2014/main" id="{ACBA4FBB-FDDB-ACE5-CE97-003BD7C49660}"/>
                  </a:ext>
                </a:extLst>
              </p:cNvPr>
              <p:cNvSpPr/>
              <p:nvPr/>
            </p:nvSpPr>
            <p:spPr>
              <a:xfrm>
                <a:off x="2686469" y="160065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88" name="Freeform 529">
                <a:extLst>
                  <a:ext uri="{FF2B5EF4-FFF2-40B4-BE49-F238E27FC236}">
                    <a16:creationId xmlns:a16="http://schemas.microsoft.com/office/drawing/2014/main" id="{7D3B485D-5465-894C-557F-7F89BD3A7DC4}"/>
                  </a:ext>
                </a:extLst>
              </p:cNvPr>
              <p:cNvSpPr/>
              <p:nvPr/>
            </p:nvSpPr>
            <p:spPr>
              <a:xfrm>
                <a:off x="2678082" y="162313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89" name="Freeform 530">
                <a:extLst>
                  <a:ext uri="{FF2B5EF4-FFF2-40B4-BE49-F238E27FC236}">
                    <a16:creationId xmlns:a16="http://schemas.microsoft.com/office/drawing/2014/main" id="{1CE19F34-C6C4-F46A-1A4B-D4926C9B496C}"/>
                  </a:ext>
                </a:extLst>
              </p:cNvPr>
              <p:cNvSpPr/>
              <p:nvPr/>
            </p:nvSpPr>
            <p:spPr>
              <a:xfrm>
                <a:off x="2699049" y="160065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0" name="Freeform 531">
                <a:extLst>
                  <a:ext uri="{FF2B5EF4-FFF2-40B4-BE49-F238E27FC236}">
                    <a16:creationId xmlns:a16="http://schemas.microsoft.com/office/drawing/2014/main" id="{1832C2A0-ABD4-A1CD-5841-EB484FF90573}"/>
                  </a:ext>
                </a:extLst>
              </p:cNvPr>
              <p:cNvSpPr/>
              <p:nvPr/>
            </p:nvSpPr>
            <p:spPr>
              <a:xfrm>
                <a:off x="2833999" y="168575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91" name="Freeform 532">
                <a:extLst>
                  <a:ext uri="{FF2B5EF4-FFF2-40B4-BE49-F238E27FC236}">
                    <a16:creationId xmlns:a16="http://schemas.microsoft.com/office/drawing/2014/main" id="{C757EA0E-7152-198F-3FC6-DA1C17D127AC}"/>
                  </a:ext>
                </a:extLst>
              </p:cNvPr>
              <p:cNvSpPr/>
              <p:nvPr/>
            </p:nvSpPr>
            <p:spPr>
              <a:xfrm>
                <a:off x="2854966" y="166314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2" name="Freeform 533">
                <a:extLst>
                  <a:ext uri="{FF2B5EF4-FFF2-40B4-BE49-F238E27FC236}">
                    <a16:creationId xmlns:a16="http://schemas.microsoft.com/office/drawing/2014/main" id="{7285E0EC-4DBE-C3B5-B095-600169CA92F6}"/>
                  </a:ext>
                </a:extLst>
              </p:cNvPr>
              <p:cNvSpPr/>
              <p:nvPr/>
            </p:nvSpPr>
            <p:spPr>
              <a:xfrm>
                <a:off x="2896391" y="168575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93" name="Freeform 534">
                <a:extLst>
                  <a:ext uri="{FF2B5EF4-FFF2-40B4-BE49-F238E27FC236}">
                    <a16:creationId xmlns:a16="http://schemas.microsoft.com/office/drawing/2014/main" id="{DEF15323-E860-7CA5-0AED-0E46D90001EF}"/>
                  </a:ext>
                </a:extLst>
              </p:cNvPr>
              <p:cNvSpPr/>
              <p:nvPr/>
            </p:nvSpPr>
            <p:spPr>
              <a:xfrm>
                <a:off x="2917358" y="166314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4" name="Freeform 535">
                <a:extLst>
                  <a:ext uri="{FF2B5EF4-FFF2-40B4-BE49-F238E27FC236}">
                    <a16:creationId xmlns:a16="http://schemas.microsoft.com/office/drawing/2014/main" id="{086E782C-E49A-7EC9-419D-FAD1F853CAA5}"/>
                  </a:ext>
                </a:extLst>
              </p:cNvPr>
              <p:cNvSpPr/>
              <p:nvPr/>
            </p:nvSpPr>
            <p:spPr>
              <a:xfrm>
                <a:off x="2977590" y="1770591"/>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95" name="Freeform 536">
                <a:extLst>
                  <a:ext uri="{FF2B5EF4-FFF2-40B4-BE49-F238E27FC236}">
                    <a16:creationId xmlns:a16="http://schemas.microsoft.com/office/drawing/2014/main" id="{934BE119-00B8-8950-6BD7-77F7AE3E39E5}"/>
                  </a:ext>
                </a:extLst>
              </p:cNvPr>
              <p:cNvSpPr/>
              <p:nvPr/>
            </p:nvSpPr>
            <p:spPr>
              <a:xfrm>
                <a:off x="2998430" y="174811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6" name="Freeform 537">
                <a:extLst>
                  <a:ext uri="{FF2B5EF4-FFF2-40B4-BE49-F238E27FC236}">
                    <a16:creationId xmlns:a16="http://schemas.microsoft.com/office/drawing/2014/main" id="{0AA579C1-EF09-603F-A3CB-91F8D3EEA5A9}"/>
                  </a:ext>
                </a:extLst>
              </p:cNvPr>
              <p:cNvSpPr/>
              <p:nvPr/>
            </p:nvSpPr>
            <p:spPr>
              <a:xfrm>
                <a:off x="3039982" y="1942173"/>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197" name="Freeform 538">
                <a:extLst>
                  <a:ext uri="{FF2B5EF4-FFF2-40B4-BE49-F238E27FC236}">
                    <a16:creationId xmlns:a16="http://schemas.microsoft.com/office/drawing/2014/main" id="{6DB93D8D-165A-EE37-0EA4-AA0D83E402D8}"/>
                  </a:ext>
                </a:extLst>
              </p:cNvPr>
              <p:cNvSpPr/>
              <p:nvPr/>
            </p:nvSpPr>
            <p:spPr>
              <a:xfrm>
                <a:off x="3060822" y="191956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198" name="Freeform 539">
                <a:extLst>
                  <a:ext uri="{FF2B5EF4-FFF2-40B4-BE49-F238E27FC236}">
                    <a16:creationId xmlns:a16="http://schemas.microsoft.com/office/drawing/2014/main" id="{22C307C6-F408-E079-E794-4F91955519BB}"/>
                  </a:ext>
                </a:extLst>
              </p:cNvPr>
              <p:cNvSpPr/>
              <p:nvPr/>
            </p:nvSpPr>
            <p:spPr>
              <a:xfrm>
                <a:off x="3270871" y="2050507"/>
                <a:ext cx="41679" cy="12700"/>
              </a:xfrm>
              <a:custGeom>
                <a:avLst/>
                <a:gdLst>
                  <a:gd name="connsiteX0" fmla="*/ 0 w 41679"/>
                  <a:gd name="connsiteY0" fmla="*/ 0 h 12700"/>
                  <a:gd name="connsiteX1" fmla="*/ 41680 w 41679"/>
                  <a:gd name="connsiteY1" fmla="*/ 0 h 12700"/>
                </a:gdLst>
                <a:ahLst/>
                <a:cxnLst>
                  <a:cxn ang="0">
                    <a:pos x="connsiteX0" y="connsiteY0"/>
                  </a:cxn>
                  <a:cxn ang="0">
                    <a:pos x="connsiteX1" y="connsiteY1"/>
                  </a:cxn>
                </a:cxnLst>
                <a:rect l="l" t="t" r="r" b="b"/>
                <a:pathLst>
                  <a:path w="41679" h="12700">
                    <a:moveTo>
                      <a:pt x="0" y="0"/>
                    </a:moveTo>
                    <a:lnTo>
                      <a:pt x="41680" y="0"/>
                    </a:lnTo>
                  </a:path>
                </a:pathLst>
              </a:custGeom>
              <a:ln w="12696" cap="sq">
                <a:solidFill>
                  <a:srgbClr val="18365A"/>
                </a:solidFill>
                <a:prstDash val="solid"/>
                <a:miter/>
              </a:ln>
            </p:spPr>
            <p:txBody>
              <a:bodyPr rtlCol="0" anchor="ctr"/>
              <a:lstStyle/>
              <a:p>
                <a:endParaRPr lang="en-US" sz="1200"/>
              </a:p>
            </p:txBody>
          </p:sp>
          <p:sp>
            <p:nvSpPr>
              <p:cNvPr id="199" name="Freeform 540">
                <a:extLst>
                  <a:ext uri="{FF2B5EF4-FFF2-40B4-BE49-F238E27FC236}">
                    <a16:creationId xmlns:a16="http://schemas.microsoft.com/office/drawing/2014/main" id="{F3DEB98E-10B5-4E2B-6F2D-820F586FA37A}"/>
                  </a:ext>
                </a:extLst>
              </p:cNvPr>
              <p:cNvSpPr/>
              <p:nvPr/>
            </p:nvSpPr>
            <p:spPr>
              <a:xfrm>
                <a:off x="3291711" y="202790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00" name="Freeform 541">
                <a:extLst>
                  <a:ext uri="{FF2B5EF4-FFF2-40B4-BE49-F238E27FC236}">
                    <a16:creationId xmlns:a16="http://schemas.microsoft.com/office/drawing/2014/main" id="{07F105B3-321B-BD03-A5DF-2EE28D785CA4}"/>
                  </a:ext>
                </a:extLst>
              </p:cNvPr>
              <p:cNvSpPr/>
              <p:nvPr/>
            </p:nvSpPr>
            <p:spPr>
              <a:xfrm>
                <a:off x="3358297" y="2050507"/>
                <a:ext cx="41679" cy="12700"/>
              </a:xfrm>
              <a:custGeom>
                <a:avLst/>
                <a:gdLst>
                  <a:gd name="connsiteX0" fmla="*/ 0 w 41679"/>
                  <a:gd name="connsiteY0" fmla="*/ 0 h 12700"/>
                  <a:gd name="connsiteX1" fmla="*/ 41680 w 41679"/>
                  <a:gd name="connsiteY1" fmla="*/ 0 h 12700"/>
                </a:gdLst>
                <a:ahLst/>
                <a:cxnLst>
                  <a:cxn ang="0">
                    <a:pos x="connsiteX0" y="connsiteY0"/>
                  </a:cxn>
                  <a:cxn ang="0">
                    <a:pos x="connsiteX1" y="connsiteY1"/>
                  </a:cxn>
                </a:cxnLst>
                <a:rect l="l" t="t" r="r" b="b"/>
                <a:pathLst>
                  <a:path w="41679" h="12700">
                    <a:moveTo>
                      <a:pt x="0" y="0"/>
                    </a:moveTo>
                    <a:lnTo>
                      <a:pt x="41680" y="0"/>
                    </a:lnTo>
                  </a:path>
                </a:pathLst>
              </a:custGeom>
              <a:ln w="12696" cap="sq">
                <a:solidFill>
                  <a:srgbClr val="18365A"/>
                </a:solidFill>
                <a:prstDash val="solid"/>
                <a:miter/>
              </a:ln>
            </p:spPr>
            <p:txBody>
              <a:bodyPr rtlCol="0" anchor="ctr"/>
              <a:lstStyle/>
              <a:p>
                <a:endParaRPr lang="en-US" sz="1200"/>
              </a:p>
            </p:txBody>
          </p:sp>
          <p:sp>
            <p:nvSpPr>
              <p:cNvPr id="201" name="Freeform 542">
                <a:extLst>
                  <a:ext uri="{FF2B5EF4-FFF2-40B4-BE49-F238E27FC236}">
                    <a16:creationId xmlns:a16="http://schemas.microsoft.com/office/drawing/2014/main" id="{8882883D-E610-ADBB-69DB-022312441EEB}"/>
                  </a:ext>
                </a:extLst>
              </p:cNvPr>
              <p:cNvSpPr/>
              <p:nvPr/>
            </p:nvSpPr>
            <p:spPr>
              <a:xfrm>
                <a:off x="3379137" y="202790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02" name="Freeform 543">
                <a:extLst>
                  <a:ext uri="{FF2B5EF4-FFF2-40B4-BE49-F238E27FC236}">
                    <a16:creationId xmlns:a16="http://schemas.microsoft.com/office/drawing/2014/main" id="{847ADE6C-6358-6397-FF0A-263B6F8F4969}"/>
                  </a:ext>
                </a:extLst>
              </p:cNvPr>
              <p:cNvSpPr/>
              <p:nvPr/>
            </p:nvSpPr>
            <p:spPr>
              <a:xfrm>
                <a:off x="3414335" y="2271747"/>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03" name="Freeform 544">
                <a:extLst>
                  <a:ext uri="{FF2B5EF4-FFF2-40B4-BE49-F238E27FC236}">
                    <a16:creationId xmlns:a16="http://schemas.microsoft.com/office/drawing/2014/main" id="{E4951B31-EDB7-09E5-FB21-50909C78B2BE}"/>
                  </a:ext>
                </a:extLst>
              </p:cNvPr>
              <p:cNvSpPr/>
              <p:nvPr/>
            </p:nvSpPr>
            <p:spPr>
              <a:xfrm>
                <a:off x="3435302" y="224914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04" name="Freeform 545">
                <a:extLst>
                  <a:ext uri="{FF2B5EF4-FFF2-40B4-BE49-F238E27FC236}">
                    <a16:creationId xmlns:a16="http://schemas.microsoft.com/office/drawing/2014/main" id="{835D55CD-DADB-DA01-9132-CE0F94D83C27}"/>
                  </a:ext>
                </a:extLst>
              </p:cNvPr>
              <p:cNvSpPr/>
              <p:nvPr/>
            </p:nvSpPr>
            <p:spPr>
              <a:xfrm>
                <a:off x="3795042" y="247330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05" name="Freeform 546">
                <a:extLst>
                  <a:ext uri="{FF2B5EF4-FFF2-40B4-BE49-F238E27FC236}">
                    <a16:creationId xmlns:a16="http://schemas.microsoft.com/office/drawing/2014/main" id="{CDE195DA-72F3-E9FA-9167-C8656D577A7D}"/>
                  </a:ext>
                </a:extLst>
              </p:cNvPr>
              <p:cNvSpPr/>
              <p:nvPr/>
            </p:nvSpPr>
            <p:spPr>
              <a:xfrm>
                <a:off x="3815882" y="245069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06" name="Freeform 547">
                <a:extLst>
                  <a:ext uri="{FF2B5EF4-FFF2-40B4-BE49-F238E27FC236}">
                    <a16:creationId xmlns:a16="http://schemas.microsoft.com/office/drawing/2014/main" id="{56C34651-8769-F4CD-E2B8-53A472ED76F7}"/>
                  </a:ext>
                </a:extLst>
              </p:cNvPr>
              <p:cNvSpPr/>
              <p:nvPr/>
            </p:nvSpPr>
            <p:spPr>
              <a:xfrm>
                <a:off x="3801269" y="247330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07" name="Freeform 548">
                <a:extLst>
                  <a:ext uri="{FF2B5EF4-FFF2-40B4-BE49-F238E27FC236}">
                    <a16:creationId xmlns:a16="http://schemas.microsoft.com/office/drawing/2014/main" id="{061E7506-8CCB-88EB-C657-62615388AD2B}"/>
                  </a:ext>
                </a:extLst>
              </p:cNvPr>
              <p:cNvSpPr/>
              <p:nvPr/>
            </p:nvSpPr>
            <p:spPr>
              <a:xfrm>
                <a:off x="3822236" y="245069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08" name="Freeform 549">
                <a:extLst>
                  <a:ext uri="{FF2B5EF4-FFF2-40B4-BE49-F238E27FC236}">
                    <a16:creationId xmlns:a16="http://schemas.microsoft.com/office/drawing/2014/main" id="{DA6FB826-06D8-2936-48AB-BC85AE614319}"/>
                  </a:ext>
                </a:extLst>
              </p:cNvPr>
              <p:cNvSpPr/>
              <p:nvPr/>
            </p:nvSpPr>
            <p:spPr>
              <a:xfrm>
                <a:off x="3801269" y="247330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09" name="Freeform 550">
                <a:extLst>
                  <a:ext uri="{FF2B5EF4-FFF2-40B4-BE49-F238E27FC236}">
                    <a16:creationId xmlns:a16="http://schemas.microsoft.com/office/drawing/2014/main" id="{98FD3E60-3163-7DD5-A780-9A26D7B89402}"/>
                  </a:ext>
                </a:extLst>
              </p:cNvPr>
              <p:cNvSpPr/>
              <p:nvPr/>
            </p:nvSpPr>
            <p:spPr>
              <a:xfrm>
                <a:off x="3822236" y="245069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10" name="Freeform 551">
                <a:extLst>
                  <a:ext uri="{FF2B5EF4-FFF2-40B4-BE49-F238E27FC236}">
                    <a16:creationId xmlns:a16="http://schemas.microsoft.com/office/drawing/2014/main" id="{0009DF0F-DB8E-801B-2168-D33B3E97A800}"/>
                  </a:ext>
                </a:extLst>
              </p:cNvPr>
              <p:cNvSpPr/>
              <p:nvPr/>
            </p:nvSpPr>
            <p:spPr>
              <a:xfrm>
                <a:off x="3838628" y="2566777"/>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11" name="Freeform 552">
                <a:extLst>
                  <a:ext uri="{FF2B5EF4-FFF2-40B4-BE49-F238E27FC236}">
                    <a16:creationId xmlns:a16="http://schemas.microsoft.com/office/drawing/2014/main" id="{29EC52CB-3A16-6FF7-F147-169D4D147775}"/>
                  </a:ext>
                </a:extLst>
              </p:cNvPr>
              <p:cNvSpPr/>
              <p:nvPr/>
            </p:nvSpPr>
            <p:spPr>
              <a:xfrm>
                <a:off x="3859468" y="254417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12" name="Freeform 553">
                <a:extLst>
                  <a:ext uri="{FF2B5EF4-FFF2-40B4-BE49-F238E27FC236}">
                    <a16:creationId xmlns:a16="http://schemas.microsoft.com/office/drawing/2014/main" id="{574235DC-176E-6D12-B6DF-91FDD2E05551}"/>
                  </a:ext>
                </a:extLst>
              </p:cNvPr>
              <p:cNvSpPr/>
              <p:nvPr/>
            </p:nvSpPr>
            <p:spPr>
              <a:xfrm>
                <a:off x="4362799" y="2756521"/>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13" name="Freeform 554">
                <a:extLst>
                  <a:ext uri="{FF2B5EF4-FFF2-40B4-BE49-F238E27FC236}">
                    <a16:creationId xmlns:a16="http://schemas.microsoft.com/office/drawing/2014/main" id="{239E14FC-AE14-097E-7B98-2FFB5D17EC0E}"/>
                  </a:ext>
                </a:extLst>
              </p:cNvPr>
              <p:cNvSpPr/>
              <p:nvPr/>
            </p:nvSpPr>
            <p:spPr>
              <a:xfrm>
                <a:off x="4383765" y="2734041"/>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14" name="Freeform 555">
                <a:extLst>
                  <a:ext uri="{FF2B5EF4-FFF2-40B4-BE49-F238E27FC236}">
                    <a16:creationId xmlns:a16="http://schemas.microsoft.com/office/drawing/2014/main" id="{0811670E-2BE7-8D82-D563-4147BF6B9E4F}"/>
                  </a:ext>
                </a:extLst>
              </p:cNvPr>
              <p:cNvSpPr/>
              <p:nvPr/>
            </p:nvSpPr>
            <p:spPr>
              <a:xfrm>
                <a:off x="4618594" y="2853298"/>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15" name="Freeform 556">
                <a:extLst>
                  <a:ext uri="{FF2B5EF4-FFF2-40B4-BE49-F238E27FC236}">
                    <a16:creationId xmlns:a16="http://schemas.microsoft.com/office/drawing/2014/main" id="{D68E961F-5022-9E40-75AA-743F5926CF32}"/>
                  </a:ext>
                </a:extLst>
              </p:cNvPr>
              <p:cNvSpPr/>
              <p:nvPr/>
            </p:nvSpPr>
            <p:spPr>
              <a:xfrm>
                <a:off x="4639434" y="283081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16" name="Freeform 557">
                <a:extLst>
                  <a:ext uri="{FF2B5EF4-FFF2-40B4-BE49-F238E27FC236}">
                    <a16:creationId xmlns:a16="http://schemas.microsoft.com/office/drawing/2014/main" id="{E53F6726-E963-8024-3CFD-1C6CB477CDE8}"/>
                  </a:ext>
                </a:extLst>
              </p:cNvPr>
              <p:cNvSpPr/>
              <p:nvPr/>
            </p:nvSpPr>
            <p:spPr>
              <a:xfrm>
                <a:off x="4880616" y="2878063"/>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17" name="Freeform 558">
                <a:extLst>
                  <a:ext uri="{FF2B5EF4-FFF2-40B4-BE49-F238E27FC236}">
                    <a16:creationId xmlns:a16="http://schemas.microsoft.com/office/drawing/2014/main" id="{552C1F08-7E90-CB37-3F7F-2693CE58A209}"/>
                  </a:ext>
                </a:extLst>
              </p:cNvPr>
              <p:cNvSpPr/>
              <p:nvPr/>
            </p:nvSpPr>
            <p:spPr>
              <a:xfrm>
                <a:off x="4901455" y="285545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18" name="Freeform 559">
                <a:extLst>
                  <a:ext uri="{FF2B5EF4-FFF2-40B4-BE49-F238E27FC236}">
                    <a16:creationId xmlns:a16="http://schemas.microsoft.com/office/drawing/2014/main" id="{67345533-E68B-C44D-FD0D-391E8B0987A5}"/>
                  </a:ext>
                </a:extLst>
              </p:cNvPr>
              <p:cNvSpPr/>
              <p:nvPr/>
            </p:nvSpPr>
            <p:spPr>
              <a:xfrm>
                <a:off x="5105405" y="3003797"/>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18365A"/>
                </a:solidFill>
                <a:prstDash val="solid"/>
                <a:miter/>
              </a:ln>
            </p:spPr>
            <p:txBody>
              <a:bodyPr rtlCol="0" anchor="ctr"/>
              <a:lstStyle/>
              <a:p>
                <a:endParaRPr lang="en-US" sz="1200"/>
              </a:p>
            </p:txBody>
          </p:sp>
          <p:sp>
            <p:nvSpPr>
              <p:cNvPr id="219" name="Freeform 560">
                <a:extLst>
                  <a:ext uri="{FF2B5EF4-FFF2-40B4-BE49-F238E27FC236}">
                    <a16:creationId xmlns:a16="http://schemas.microsoft.com/office/drawing/2014/main" id="{D3F1F458-3B89-A692-941C-54640102F11F}"/>
                  </a:ext>
                </a:extLst>
              </p:cNvPr>
              <p:cNvSpPr/>
              <p:nvPr/>
            </p:nvSpPr>
            <p:spPr>
              <a:xfrm>
                <a:off x="5126245" y="2981191"/>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20" name="Freeform 561">
                <a:extLst>
                  <a:ext uri="{FF2B5EF4-FFF2-40B4-BE49-F238E27FC236}">
                    <a16:creationId xmlns:a16="http://schemas.microsoft.com/office/drawing/2014/main" id="{40E58D39-FB97-0F97-DBC8-BA955A370E26}"/>
                  </a:ext>
                </a:extLst>
              </p:cNvPr>
              <p:cNvSpPr/>
              <p:nvPr/>
            </p:nvSpPr>
            <p:spPr>
              <a:xfrm>
                <a:off x="5236416" y="3055361"/>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18365A"/>
                </a:solidFill>
                <a:prstDash val="solid"/>
                <a:miter/>
              </a:ln>
            </p:spPr>
            <p:txBody>
              <a:bodyPr rtlCol="0" anchor="ctr"/>
              <a:lstStyle/>
              <a:p>
                <a:endParaRPr lang="en-US" sz="1200"/>
              </a:p>
            </p:txBody>
          </p:sp>
          <p:sp>
            <p:nvSpPr>
              <p:cNvPr id="221" name="Freeform 562">
                <a:extLst>
                  <a:ext uri="{FF2B5EF4-FFF2-40B4-BE49-F238E27FC236}">
                    <a16:creationId xmlns:a16="http://schemas.microsoft.com/office/drawing/2014/main" id="{50BFF933-B986-AF8C-F46C-4D742E772B34}"/>
                  </a:ext>
                </a:extLst>
              </p:cNvPr>
              <p:cNvSpPr/>
              <p:nvPr/>
            </p:nvSpPr>
            <p:spPr>
              <a:xfrm>
                <a:off x="5257256" y="303275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2" name="Freeform 563">
                <a:extLst>
                  <a:ext uri="{FF2B5EF4-FFF2-40B4-BE49-F238E27FC236}">
                    <a16:creationId xmlns:a16="http://schemas.microsoft.com/office/drawing/2014/main" id="{5C85E92A-8AF1-2BE3-0B93-F48FEA3D13F5}"/>
                  </a:ext>
                </a:extLst>
              </p:cNvPr>
              <p:cNvSpPr/>
              <p:nvPr/>
            </p:nvSpPr>
            <p:spPr>
              <a:xfrm>
                <a:off x="5454726" y="3081651"/>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18365A"/>
                </a:solidFill>
                <a:prstDash val="solid"/>
                <a:miter/>
              </a:ln>
            </p:spPr>
            <p:txBody>
              <a:bodyPr rtlCol="0" anchor="ctr"/>
              <a:lstStyle/>
              <a:p>
                <a:endParaRPr lang="en-US" sz="1200"/>
              </a:p>
            </p:txBody>
          </p:sp>
          <p:sp>
            <p:nvSpPr>
              <p:cNvPr id="223" name="Freeform 564">
                <a:extLst>
                  <a:ext uri="{FF2B5EF4-FFF2-40B4-BE49-F238E27FC236}">
                    <a16:creationId xmlns:a16="http://schemas.microsoft.com/office/drawing/2014/main" id="{1FA9DC86-2BF0-C6B1-67A0-5F64486BD94E}"/>
                  </a:ext>
                </a:extLst>
              </p:cNvPr>
              <p:cNvSpPr/>
              <p:nvPr/>
            </p:nvSpPr>
            <p:spPr>
              <a:xfrm>
                <a:off x="5475565" y="3059044"/>
                <a:ext cx="12707" cy="45213"/>
              </a:xfrm>
              <a:custGeom>
                <a:avLst/>
                <a:gdLst>
                  <a:gd name="connsiteX0" fmla="*/ 0 w 12707"/>
                  <a:gd name="connsiteY0" fmla="*/ 0 h 45213"/>
                  <a:gd name="connsiteX1" fmla="*/ 0 w 12707"/>
                  <a:gd name="connsiteY1" fmla="*/ 45213 h 45213"/>
                </a:gdLst>
                <a:ahLst/>
                <a:cxnLst>
                  <a:cxn ang="0">
                    <a:pos x="connsiteX0" y="connsiteY0"/>
                  </a:cxn>
                  <a:cxn ang="0">
                    <a:pos x="connsiteX1" y="connsiteY1"/>
                  </a:cxn>
                </a:cxnLst>
                <a:rect l="l" t="t" r="r" b="b"/>
                <a:pathLst>
                  <a:path w="12707" h="45213">
                    <a:moveTo>
                      <a:pt x="0" y="0"/>
                    </a:moveTo>
                    <a:lnTo>
                      <a:pt x="0" y="45213"/>
                    </a:lnTo>
                  </a:path>
                </a:pathLst>
              </a:custGeom>
              <a:ln w="12696" cap="sq">
                <a:solidFill>
                  <a:srgbClr val="18365A"/>
                </a:solidFill>
                <a:prstDash val="solid"/>
                <a:miter/>
              </a:ln>
            </p:spPr>
            <p:txBody>
              <a:bodyPr rtlCol="0" anchor="ctr"/>
              <a:lstStyle/>
              <a:p>
                <a:endParaRPr lang="en-US" sz="1200"/>
              </a:p>
            </p:txBody>
          </p:sp>
          <p:sp>
            <p:nvSpPr>
              <p:cNvPr id="224" name="Freeform 565">
                <a:extLst>
                  <a:ext uri="{FF2B5EF4-FFF2-40B4-BE49-F238E27FC236}">
                    <a16:creationId xmlns:a16="http://schemas.microsoft.com/office/drawing/2014/main" id="{52D46180-BEE3-F6B3-994A-E247B94B656F}"/>
                  </a:ext>
                </a:extLst>
              </p:cNvPr>
              <p:cNvSpPr/>
              <p:nvPr/>
            </p:nvSpPr>
            <p:spPr>
              <a:xfrm>
                <a:off x="5579510" y="31088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25" name="Freeform 566">
                <a:extLst>
                  <a:ext uri="{FF2B5EF4-FFF2-40B4-BE49-F238E27FC236}">
                    <a16:creationId xmlns:a16="http://schemas.microsoft.com/office/drawing/2014/main" id="{2629ECD0-564C-33C1-8824-3790EC04EFD1}"/>
                  </a:ext>
                </a:extLst>
              </p:cNvPr>
              <p:cNvSpPr/>
              <p:nvPr/>
            </p:nvSpPr>
            <p:spPr>
              <a:xfrm>
                <a:off x="5600477" y="308635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6" name="Freeform 567">
                <a:extLst>
                  <a:ext uri="{FF2B5EF4-FFF2-40B4-BE49-F238E27FC236}">
                    <a16:creationId xmlns:a16="http://schemas.microsoft.com/office/drawing/2014/main" id="{38493110-8E90-D769-45EE-ED860DB6E062}"/>
                  </a:ext>
                </a:extLst>
              </p:cNvPr>
              <p:cNvSpPr/>
              <p:nvPr/>
            </p:nvSpPr>
            <p:spPr>
              <a:xfrm>
                <a:off x="5623096" y="3136770"/>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27" name="Freeform 568">
                <a:extLst>
                  <a:ext uri="{FF2B5EF4-FFF2-40B4-BE49-F238E27FC236}">
                    <a16:creationId xmlns:a16="http://schemas.microsoft.com/office/drawing/2014/main" id="{6563F8C7-962C-EBED-B4CF-EE12EF7602BB}"/>
                  </a:ext>
                </a:extLst>
              </p:cNvPr>
              <p:cNvSpPr/>
              <p:nvPr/>
            </p:nvSpPr>
            <p:spPr>
              <a:xfrm>
                <a:off x="5644062" y="311429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28" name="Freeform 569">
                <a:extLst>
                  <a:ext uri="{FF2B5EF4-FFF2-40B4-BE49-F238E27FC236}">
                    <a16:creationId xmlns:a16="http://schemas.microsoft.com/office/drawing/2014/main" id="{86E111BF-4AF0-D4F4-23F8-D1AB1A908DA2}"/>
                  </a:ext>
                </a:extLst>
              </p:cNvPr>
              <p:cNvSpPr/>
              <p:nvPr/>
            </p:nvSpPr>
            <p:spPr>
              <a:xfrm>
                <a:off x="5641902" y="3165473"/>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29" name="Freeform 570">
                <a:extLst>
                  <a:ext uri="{FF2B5EF4-FFF2-40B4-BE49-F238E27FC236}">
                    <a16:creationId xmlns:a16="http://schemas.microsoft.com/office/drawing/2014/main" id="{054FB62B-5997-5FB8-C914-E2DBD862BB67}"/>
                  </a:ext>
                </a:extLst>
              </p:cNvPr>
              <p:cNvSpPr/>
              <p:nvPr/>
            </p:nvSpPr>
            <p:spPr>
              <a:xfrm>
                <a:off x="5662869" y="3142993"/>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0" name="Freeform 571">
                <a:extLst>
                  <a:ext uri="{FF2B5EF4-FFF2-40B4-BE49-F238E27FC236}">
                    <a16:creationId xmlns:a16="http://schemas.microsoft.com/office/drawing/2014/main" id="{7A72B036-EBE8-47C5-CF7C-E4E554646759}"/>
                  </a:ext>
                </a:extLst>
              </p:cNvPr>
              <p:cNvSpPr/>
              <p:nvPr/>
            </p:nvSpPr>
            <p:spPr>
              <a:xfrm>
                <a:off x="5785366" y="3195319"/>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18365A"/>
                </a:solidFill>
                <a:prstDash val="solid"/>
                <a:miter/>
              </a:ln>
            </p:spPr>
            <p:txBody>
              <a:bodyPr rtlCol="0" anchor="ctr"/>
              <a:lstStyle/>
              <a:p>
                <a:endParaRPr lang="en-US" sz="1200"/>
              </a:p>
            </p:txBody>
          </p:sp>
          <p:sp>
            <p:nvSpPr>
              <p:cNvPr id="231" name="Freeform 572">
                <a:extLst>
                  <a:ext uri="{FF2B5EF4-FFF2-40B4-BE49-F238E27FC236}">
                    <a16:creationId xmlns:a16="http://schemas.microsoft.com/office/drawing/2014/main" id="{1F3226F8-6CBB-ED57-2DFF-04A8FC1B18C0}"/>
                  </a:ext>
                </a:extLst>
              </p:cNvPr>
              <p:cNvSpPr/>
              <p:nvPr/>
            </p:nvSpPr>
            <p:spPr>
              <a:xfrm>
                <a:off x="5806206" y="3172712"/>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2" name="Freeform 573">
                <a:extLst>
                  <a:ext uri="{FF2B5EF4-FFF2-40B4-BE49-F238E27FC236}">
                    <a16:creationId xmlns:a16="http://schemas.microsoft.com/office/drawing/2014/main" id="{41F2E04A-5654-FB30-9865-5F73F90C0AC3}"/>
                  </a:ext>
                </a:extLst>
              </p:cNvPr>
              <p:cNvSpPr/>
              <p:nvPr/>
            </p:nvSpPr>
            <p:spPr>
              <a:xfrm>
                <a:off x="6041288" y="3287397"/>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18365A"/>
                </a:solidFill>
                <a:prstDash val="solid"/>
                <a:miter/>
              </a:ln>
            </p:spPr>
            <p:txBody>
              <a:bodyPr rtlCol="0" anchor="ctr"/>
              <a:lstStyle/>
              <a:p>
                <a:endParaRPr lang="en-US" sz="1200"/>
              </a:p>
            </p:txBody>
          </p:sp>
          <p:sp>
            <p:nvSpPr>
              <p:cNvPr id="233" name="Freeform 574">
                <a:extLst>
                  <a:ext uri="{FF2B5EF4-FFF2-40B4-BE49-F238E27FC236}">
                    <a16:creationId xmlns:a16="http://schemas.microsoft.com/office/drawing/2014/main" id="{2A45A136-8CE8-3C96-9200-6503044D117F}"/>
                  </a:ext>
                </a:extLst>
              </p:cNvPr>
              <p:cNvSpPr/>
              <p:nvPr/>
            </p:nvSpPr>
            <p:spPr>
              <a:xfrm>
                <a:off x="6062128" y="326491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4" name="Freeform 575">
                <a:extLst>
                  <a:ext uri="{FF2B5EF4-FFF2-40B4-BE49-F238E27FC236}">
                    <a16:creationId xmlns:a16="http://schemas.microsoft.com/office/drawing/2014/main" id="{F2115D49-D50F-2D29-63A7-065E2B53F72F}"/>
                  </a:ext>
                </a:extLst>
              </p:cNvPr>
              <p:cNvSpPr/>
              <p:nvPr/>
            </p:nvSpPr>
            <p:spPr>
              <a:xfrm>
                <a:off x="6072421" y="3287397"/>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35" name="Freeform 576">
                <a:extLst>
                  <a:ext uri="{FF2B5EF4-FFF2-40B4-BE49-F238E27FC236}">
                    <a16:creationId xmlns:a16="http://schemas.microsoft.com/office/drawing/2014/main" id="{844E7F75-563B-6614-8F37-8E06760A9544}"/>
                  </a:ext>
                </a:extLst>
              </p:cNvPr>
              <p:cNvSpPr/>
              <p:nvPr/>
            </p:nvSpPr>
            <p:spPr>
              <a:xfrm>
                <a:off x="6093388" y="326491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6" name="Freeform 577">
                <a:extLst>
                  <a:ext uri="{FF2B5EF4-FFF2-40B4-BE49-F238E27FC236}">
                    <a16:creationId xmlns:a16="http://schemas.microsoft.com/office/drawing/2014/main" id="{92CB0A3F-D617-C93E-364C-52FAAA5B878E}"/>
                  </a:ext>
                </a:extLst>
              </p:cNvPr>
              <p:cNvSpPr/>
              <p:nvPr/>
            </p:nvSpPr>
            <p:spPr>
              <a:xfrm>
                <a:off x="6122233" y="332067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37" name="Freeform 578">
                <a:extLst>
                  <a:ext uri="{FF2B5EF4-FFF2-40B4-BE49-F238E27FC236}">
                    <a16:creationId xmlns:a16="http://schemas.microsoft.com/office/drawing/2014/main" id="{B5326574-8D2A-790D-CAB1-E17BE606CB16}"/>
                  </a:ext>
                </a:extLst>
              </p:cNvPr>
              <p:cNvSpPr/>
              <p:nvPr/>
            </p:nvSpPr>
            <p:spPr>
              <a:xfrm>
                <a:off x="6143200" y="329806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38" name="Freeform 579">
                <a:extLst>
                  <a:ext uri="{FF2B5EF4-FFF2-40B4-BE49-F238E27FC236}">
                    <a16:creationId xmlns:a16="http://schemas.microsoft.com/office/drawing/2014/main" id="{7FFE2BBF-9F74-7E39-DFAB-42917E9D5B65}"/>
                  </a:ext>
                </a:extLst>
              </p:cNvPr>
              <p:cNvSpPr/>
              <p:nvPr/>
            </p:nvSpPr>
            <p:spPr>
              <a:xfrm>
                <a:off x="6141040" y="332067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39" name="Freeform 580">
                <a:extLst>
                  <a:ext uri="{FF2B5EF4-FFF2-40B4-BE49-F238E27FC236}">
                    <a16:creationId xmlns:a16="http://schemas.microsoft.com/office/drawing/2014/main" id="{A295F7DB-1EE5-EFCB-4A6C-37F9742FA96C}"/>
                  </a:ext>
                </a:extLst>
              </p:cNvPr>
              <p:cNvSpPr/>
              <p:nvPr/>
            </p:nvSpPr>
            <p:spPr>
              <a:xfrm>
                <a:off x="6162007" y="329806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0" name="Freeform 581">
                <a:extLst>
                  <a:ext uri="{FF2B5EF4-FFF2-40B4-BE49-F238E27FC236}">
                    <a16:creationId xmlns:a16="http://schemas.microsoft.com/office/drawing/2014/main" id="{93969EEB-FE3F-B418-9124-27681C39C009}"/>
                  </a:ext>
                </a:extLst>
              </p:cNvPr>
              <p:cNvSpPr/>
              <p:nvPr/>
            </p:nvSpPr>
            <p:spPr>
              <a:xfrm>
                <a:off x="6153493" y="3320672"/>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18365A"/>
                </a:solidFill>
                <a:prstDash val="solid"/>
                <a:miter/>
              </a:ln>
            </p:spPr>
            <p:txBody>
              <a:bodyPr rtlCol="0" anchor="ctr"/>
              <a:lstStyle/>
              <a:p>
                <a:endParaRPr lang="en-US" sz="1200"/>
              </a:p>
            </p:txBody>
          </p:sp>
          <p:sp>
            <p:nvSpPr>
              <p:cNvPr id="241" name="Freeform 582">
                <a:extLst>
                  <a:ext uri="{FF2B5EF4-FFF2-40B4-BE49-F238E27FC236}">
                    <a16:creationId xmlns:a16="http://schemas.microsoft.com/office/drawing/2014/main" id="{5CA90227-6DA3-B3D3-B60D-49BD6E61A940}"/>
                  </a:ext>
                </a:extLst>
              </p:cNvPr>
              <p:cNvSpPr/>
              <p:nvPr/>
            </p:nvSpPr>
            <p:spPr>
              <a:xfrm>
                <a:off x="6174333" y="329806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2" name="Freeform 583">
                <a:extLst>
                  <a:ext uri="{FF2B5EF4-FFF2-40B4-BE49-F238E27FC236}">
                    <a16:creationId xmlns:a16="http://schemas.microsoft.com/office/drawing/2014/main" id="{69C05997-363F-D9D3-C0B3-5BAB3EC90EEA}"/>
                  </a:ext>
                </a:extLst>
              </p:cNvPr>
              <p:cNvSpPr/>
              <p:nvPr/>
            </p:nvSpPr>
            <p:spPr>
              <a:xfrm>
                <a:off x="6552879" y="3358900"/>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43" name="Freeform 584">
                <a:extLst>
                  <a:ext uri="{FF2B5EF4-FFF2-40B4-BE49-F238E27FC236}">
                    <a16:creationId xmlns:a16="http://schemas.microsoft.com/office/drawing/2014/main" id="{CDEA08FB-5853-E16A-9510-50D3F2CD709D}"/>
                  </a:ext>
                </a:extLst>
              </p:cNvPr>
              <p:cNvSpPr/>
              <p:nvPr/>
            </p:nvSpPr>
            <p:spPr>
              <a:xfrm>
                <a:off x="6573846" y="333642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4" name="Freeform 585">
                <a:extLst>
                  <a:ext uri="{FF2B5EF4-FFF2-40B4-BE49-F238E27FC236}">
                    <a16:creationId xmlns:a16="http://schemas.microsoft.com/office/drawing/2014/main" id="{82376933-BE60-B72E-F8C5-3F6AB9EDF111}"/>
                  </a:ext>
                </a:extLst>
              </p:cNvPr>
              <p:cNvSpPr/>
              <p:nvPr/>
            </p:nvSpPr>
            <p:spPr>
              <a:xfrm>
                <a:off x="6633951" y="3358900"/>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45" name="Freeform 586">
                <a:extLst>
                  <a:ext uri="{FF2B5EF4-FFF2-40B4-BE49-F238E27FC236}">
                    <a16:creationId xmlns:a16="http://schemas.microsoft.com/office/drawing/2014/main" id="{A85D87C5-7BBD-D405-9040-9DCDBBC98772}"/>
                  </a:ext>
                </a:extLst>
              </p:cNvPr>
              <p:cNvSpPr/>
              <p:nvPr/>
            </p:nvSpPr>
            <p:spPr>
              <a:xfrm>
                <a:off x="6654918" y="333642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6" name="Freeform 587">
                <a:extLst>
                  <a:ext uri="{FF2B5EF4-FFF2-40B4-BE49-F238E27FC236}">
                    <a16:creationId xmlns:a16="http://schemas.microsoft.com/office/drawing/2014/main" id="{3B7D352E-3CF1-CEEB-CD63-AEDD42107973}"/>
                  </a:ext>
                </a:extLst>
              </p:cNvPr>
              <p:cNvSpPr/>
              <p:nvPr/>
            </p:nvSpPr>
            <p:spPr>
              <a:xfrm>
                <a:off x="6677663" y="3358900"/>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18365A"/>
                </a:solidFill>
                <a:prstDash val="solid"/>
                <a:miter/>
              </a:ln>
            </p:spPr>
            <p:txBody>
              <a:bodyPr rtlCol="0" anchor="ctr"/>
              <a:lstStyle/>
              <a:p>
                <a:endParaRPr lang="en-US" sz="1200"/>
              </a:p>
            </p:txBody>
          </p:sp>
          <p:sp>
            <p:nvSpPr>
              <p:cNvPr id="247" name="Freeform 588">
                <a:extLst>
                  <a:ext uri="{FF2B5EF4-FFF2-40B4-BE49-F238E27FC236}">
                    <a16:creationId xmlns:a16="http://schemas.microsoft.com/office/drawing/2014/main" id="{0D1AF24D-4D02-C832-7C27-32B773590AD9}"/>
                  </a:ext>
                </a:extLst>
              </p:cNvPr>
              <p:cNvSpPr/>
              <p:nvPr/>
            </p:nvSpPr>
            <p:spPr>
              <a:xfrm>
                <a:off x="6698630" y="333642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48" name="Freeform 589">
                <a:extLst>
                  <a:ext uri="{FF2B5EF4-FFF2-40B4-BE49-F238E27FC236}">
                    <a16:creationId xmlns:a16="http://schemas.microsoft.com/office/drawing/2014/main" id="{CDE80721-D4CA-B938-A3EB-CA410E902F48}"/>
                  </a:ext>
                </a:extLst>
              </p:cNvPr>
              <p:cNvSpPr/>
              <p:nvPr/>
            </p:nvSpPr>
            <p:spPr>
              <a:xfrm>
                <a:off x="6677663" y="3358900"/>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18365A"/>
                </a:solidFill>
                <a:prstDash val="solid"/>
                <a:miter/>
              </a:ln>
            </p:spPr>
            <p:txBody>
              <a:bodyPr rtlCol="0" anchor="ctr"/>
              <a:lstStyle/>
              <a:p>
                <a:endParaRPr lang="en-US" sz="1200"/>
              </a:p>
            </p:txBody>
          </p:sp>
          <p:sp>
            <p:nvSpPr>
              <p:cNvPr id="249" name="Freeform 590">
                <a:extLst>
                  <a:ext uri="{FF2B5EF4-FFF2-40B4-BE49-F238E27FC236}">
                    <a16:creationId xmlns:a16="http://schemas.microsoft.com/office/drawing/2014/main" id="{F9D71BA0-39D3-20D5-C7C5-76933BA8C78E}"/>
                  </a:ext>
                </a:extLst>
              </p:cNvPr>
              <p:cNvSpPr/>
              <p:nvPr/>
            </p:nvSpPr>
            <p:spPr>
              <a:xfrm>
                <a:off x="6698630" y="333642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0" name="Freeform 591">
                <a:extLst>
                  <a:ext uri="{FF2B5EF4-FFF2-40B4-BE49-F238E27FC236}">
                    <a16:creationId xmlns:a16="http://schemas.microsoft.com/office/drawing/2014/main" id="{DE90175E-A52A-BEEE-14C0-404B7A43FA1E}"/>
                  </a:ext>
                </a:extLst>
              </p:cNvPr>
              <p:cNvSpPr/>
              <p:nvPr/>
            </p:nvSpPr>
            <p:spPr>
              <a:xfrm>
                <a:off x="6677663" y="3358900"/>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18365A"/>
                </a:solidFill>
                <a:prstDash val="solid"/>
                <a:miter/>
              </a:ln>
            </p:spPr>
            <p:txBody>
              <a:bodyPr rtlCol="0" anchor="ctr"/>
              <a:lstStyle/>
              <a:p>
                <a:endParaRPr lang="en-US" sz="1200"/>
              </a:p>
            </p:txBody>
          </p:sp>
          <p:sp>
            <p:nvSpPr>
              <p:cNvPr id="251" name="Freeform 592">
                <a:extLst>
                  <a:ext uri="{FF2B5EF4-FFF2-40B4-BE49-F238E27FC236}">
                    <a16:creationId xmlns:a16="http://schemas.microsoft.com/office/drawing/2014/main" id="{42A9AE23-2C30-4B7C-6E4A-2A4C6D1770E4}"/>
                  </a:ext>
                </a:extLst>
              </p:cNvPr>
              <p:cNvSpPr/>
              <p:nvPr/>
            </p:nvSpPr>
            <p:spPr>
              <a:xfrm>
                <a:off x="6698630" y="3336420"/>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2" name="Freeform 593">
                <a:extLst>
                  <a:ext uri="{FF2B5EF4-FFF2-40B4-BE49-F238E27FC236}">
                    <a16:creationId xmlns:a16="http://schemas.microsoft.com/office/drawing/2014/main" id="{143D9D2B-5BE6-B4B2-6F0D-B1F146AD8745}"/>
                  </a:ext>
                </a:extLst>
              </p:cNvPr>
              <p:cNvSpPr/>
              <p:nvPr/>
            </p:nvSpPr>
            <p:spPr>
              <a:xfrm>
                <a:off x="6746282" y="34108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53" name="Freeform 594">
                <a:extLst>
                  <a:ext uri="{FF2B5EF4-FFF2-40B4-BE49-F238E27FC236}">
                    <a16:creationId xmlns:a16="http://schemas.microsoft.com/office/drawing/2014/main" id="{3FAF749E-3C01-CBDD-FE5C-00BB8BA39D6B}"/>
                  </a:ext>
                </a:extLst>
              </p:cNvPr>
              <p:cNvSpPr/>
              <p:nvPr/>
            </p:nvSpPr>
            <p:spPr>
              <a:xfrm>
                <a:off x="6767249"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4" name="Freeform 595">
                <a:extLst>
                  <a:ext uri="{FF2B5EF4-FFF2-40B4-BE49-F238E27FC236}">
                    <a16:creationId xmlns:a16="http://schemas.microsoft.com/office/drawing/2014/main" id="{BD10910E-9E66-7047-898F-5C41FA41CF54}"/>
                  </a:ext>
                </a:extLst>
              </p:cNvPr>
              <p:cNvSpPr/>
              <p:nvPr/>
            </p:nvSpPr>
            <p:spPr>
              <a:xfrm>
                <a:off x="7170575" y="34108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55" name="Freeform 596">
                <a:extLst>
                  <a:ext uri="{FF2B5EF4-FFF2-40B4-BE49-F238E27FC236}">
                    <a16:creationId xmlns:a16="http://schemas.microsoft.com/office/drawing/2014/main" id="{1EB5338D-591A-0812-3A9F-A3692E7393B7}"/>
                  </a:ext>
                </a:extLst>
              </p:cNvPr>
              <p:cNvSpPr/>
              <p:nvPr/>
            </p:nvSpPr>
            <p:spPr>
              <a:xfrm>
                <a:off x="7191414"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6" name="Freeform 597">
                <a:extLst>
                  <a:ext uri="{FF2B5EF4-FFF2-40B4-BE49-F238E27FC236}">
                    <a16:creationId xmlns:a16="http://schemas.microsoft.com/office/drawing/2014/main" id="{FEF4D005-F22E-A360-4C21-E2524CE8BC13}"/>
                  </a:ext>
                </a:extLst>
              </p:cNvPr>
              <p:cNvSpPr/>
              <p:nvPr/>
            </p:nvSpPr>
            <p:spPr>
              <a:xfrm>
                <a:off x="7239193" y="34108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57" name="Freeform 598">
                <a:extLst>
                  <a:ext uri="{FF2B5EF4-FFF2-40B4-BE49-F238E27FC236}">
                    <a16:creationId xmlns:a16="http://schemas.microsoft.com/office/drawing/2014/main" id="{22C30336-68FD-558A-A32D-E52B27724142}"/>
                  </a:ext>
                </a:extLst>
              </p:cNvPr>
              <p:cNvSpPr/>
              <p:nvPr/>
            </p:nvSpPr>
            <p:spPr>
              <a:xfrm>
                <a:off x="7260033"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58" name="Freeform 599">
                <a:extLst>
                  <a:ext uri="{FF2B5EF4-FFF2-40B4-BE49-F238E27FC236}">
                    <a16:creationId xmlns:a16="http://schemas.microsoft.com/office/drawing/2014/main" id="{0D64134F-13D0-42D5-A43E-966878B0B32B}"/>
                  </a:ext>
                </a:extLst>
              </p:cNvPr>
              <p:cNvSpPr/>
              <p:nvPr/>
            </p:nvSpPr>
            <p:spPr>
              <a:xfrm>
                <a:off x="7251773" y="3410844"/>
                <a:ext cx="41679" cy="12700"/>
              </a:xfrm>
              <a:custGeom>
                <a:avLst/>
                <a:gdLst>
                  <a:gd name="connsiteX0" fmla="*/ 0 w 41679"/>
                  <a:gd name="connsiteY0" fmla="*/ 0 h 12700"/>
                  <a:gd name="connsiteX1" fmla="*/ 41680 w 41679"/>
                  <a:gd name="connsiteY1" fmla="*/ 0 h 12700"/>
                </a:gdLst>
                <a:ahLst/>
                <a:cxnLst>
                  <a:cxn ang="0">
                    <a:pos x="connsiteX0" y="connsiteY0"/>
                  </a:cxn>
                  <a:cxn ang="0">
                    <a:pos x="connsiteX1" y="connsiteY1"/>
                  </a:cxn>
                </a:cxnLst>
                <a:rect l="l" t="t" r="r" b="b"/>
                <a:pathLst>
                  <a:path w="41679" h="12700">
                    <a:moveTo>
                      <a:pt x="0" y="0"/>
                    </a:moveTo>
                    <a:lnTo>
                      <a:pt x="41680" y="0"/>
                    </a:lnTo>
                  </a:path>
                </a:pathLst>
              </a:custGeom>
              <a:ln w="12696" cap="sq">
                <a:solidFill>
                  <a:srgbClr val="18365A"/>
                </a:solidFill>
                <a:prstDash val="solid"/>
                <a:miter/>
              </a:ln>
            </p:spPr>
            <p:txBody>
              <a:bodyPr rtlCol="0" anchor="ctr"/>
              <a:lstStyle/>
              <a:p>
                <a:endParaRPr lang="en-US" sz="1200"/>
              </a:p>
            </p:txBody>
          </p:sp>
          <p:sp>
            <p:nvSpPr>
              <p:cNvPr id="259" name="Freeform 600">
                <a:extLst>
                  <a:ext uri="{FF2B5EF4-FFF2-40B4-BE49-F238E27FC236}">
                    <a16:creationId xmlns:a16="http://schemas.microsoft.com/office/drawing/2014/main" id="{538EF61A-ACE7-3D81-EEB6-C7327A3C8992}"/>
                  </a:ext>
                </a:extLst>
              </p:cNvPr>
              <p:cNvSpPr/>
              <p:nvPr/>
            </p:nvSpPr>
            <p:spPr>
              <a:xfrm>
                <a:off x="7272613"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0" name="Freeform 601">
                <a:extLst>
                  <a:ext uri="{FF2B5EF4-FFF2-40B4-BE49-F238E27FC236}">
                    <a16:creationId xmlns:a16="http://schemas.microsoft.com/office/drawing/2014/main" id="{4CFB5C77-4A9C-633C-FFCF-E1C4D48EC575}"/>
                  </a:ext>
                </a:extLst>
              </p:cNvPr>
              <p:cNvSpPr/>
              <p:nvPr/>
            </p:nvSpPr>
            <p:spPr>
              <a:xfrm>
                <a:off x="7582414" y="34108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61" name="Freeform 602">
                <a:extLst>
                  <a:ext uri="{FF2B5EF4-FFF2-40B4-BE49-F238E27FC236}">
                    <a16:creationId xmlns:a16="http://schemas.microsoft.com/office/drawing/2014/main" id="{CBB42C28-B239-BC19-2E61-23FA9A10A5AB}"/>
                  </a:ext>
                </a:extLst>
              </p:cNvPr>
              <p:cNvSpPr/>
              <p:nvPr/>
            </p:nvSpPr>
            <p:spPr>
              <a:xfrm>
                <a:off x="7603254"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2" name="Freeform 603">
                <a:extLst>
                  <a:ext uri="{FF2B5EF4-FFF2-40B4-BE49-F238E27FC236}">
                    <a16:creationId xmlns:a16="http://schemas.microsoft.com/office/drawing/2014/main" id="{3B7B44D3-AF48-3975-2271-37785FB217F5}"/>
                  </a:ext>
                </a:extLst>
              </p:cNvPr>
              <p:cNvSpPr/>
              <p:nvPr/>
            </p:nvSpPr>
            <p:spPr>
              <a:xfrm>
                <a:off x="7757137" y="34108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63" name="Freeform 604">
                <a:extLst>
                  <a:ext uri="{FF2B5EF4-FFF2-40B4-BE49-F238E27FC236}">
                    <a16:creationId xmlns:a16="http://schemas.microsoft.com/office/drawing/2014/main" id="{8773BFC9-21EC-1A91-0178-2499595FD7DD}"/>
                  </a:ext>
                </a:extLst>
              </p:cNvPr>
              <p:cNvSpPr/>
              <p:nvPr/>
            </p:nvSpPr>
            <p:spPr>
              <a:xfrm>
                <a:off x="7777977"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4" name="Freeform 605">
                <a:extLst>
                  <a:ext uri="{FF2B5EF4-FFF2-40B4-BE49-F238E27FC236}">
                    <a16:creationId xmlns:a16="http://schemas.microsoft.com/office/drawing/2014/main" id="{5EABC38A-B1B0-4D9E-4C18-96B2115B5966}"/>
                  </a:ext>
                </a:extLst>
              </p:cNvPr>
              <p:cNvSpPr/>
              <p:nvPr/>
            </p:nvSpPr>
            <p:spPr>
              <a:xfrm>
                <a:off x="7919408" y="3410844"/>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18365A"/>
                </a:solidFill>
                <a:prstDash val="solid"/>
                <a:miter/>
              </a:ln>
            </p:spPr>
            <p:txBody>
              <a:bodyPr rtlCol="0" anchor="ctr"/>
              <a:lstStyle/>
              <a:p>
                <a:endParaRPr lang="en-US" sz="1200"/>
              </a:p>
            </p:txBody>
          </p:sp>
          <p:sp>
            <p:nvSpPr>
              <p:cNvPr id="265" name="Freeform 606">
                <a:extLst>
                  <a:ext uri="{FF2B5EF4-FFF2-40B4-BE49-F238E27FC236}">
                    <a16:creationId xmlns:a16="http://schemas.microsoft.com/office/drawing/2014/main" id="{1D173E4E-8BC4-C461-D00A-F54D895B1616}"/>
                  </a:ext>
                </a:extLst>
              </p:cNvPr>
              <p:cNvSpPr/>
              <p:nvPr/>
            </p:nvSpPr>
            <p:spPr>
              <a:xfrm>
                <a:off x="7940248"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6" name="Freeform 607">
                <a:extLst>
                  <a:ext uri="{FF2B5EF4-FFF2-40B4-BE49-F238E27FC236}">
                    <a16:creationId xmlns:a16="http://schemas.microsoft.com/office/drawing/2014/main" id="{64D8AFCD-4FFA-F385-0DDF-0E4FDCD591C9}"/>
                  </a:ext>
                </a:extLst>
              </p:cNvPr>
              <p:cNvSpPr/>
              <p:nvPr/>
            </p:nvSpPr>
            <p:spPr>
              <a:xfrm>
                <a:off x="8237468" y="34108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67" name="Freeform 608">
                <a:extLst>
                  <a:ext uri="{FF2B5EF4-FFF2-40B4-BE49-F238E27FC236}">
                    <a16:creationId xmlns:a16="http://schemas.microsoft.com/office/drawing/2014/main" id="{9DC8849F-1518-1C1D-28AC-7273BF7A984E}"/>
                  </a:ext>
                </a:extLst>
              </p:cNvPr>
              <p:cNvSpPr/>
              <p:nvPr/>
            </p:nvSpPr>
            <p:spPr>
              <a:xfrm>
                <a:off x="8258435"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68" name="Freeform 609">
                <a:extLst>
                  <a:ext uri="{FF2B5EF4-FFF2-40B4-BE49-F238E27FC236}">
                    <a16:creationId xmlns:a16="http://schemas.microsoft.com/office/drawing/2014/main" id="{FCBA640F-7E35-7F7B-44E8-05D1AA1C94CE}"/>
                  </a:ext>
                </a:extLst>
              </p:cNvPr>
              <p:cNvSpPr/>
              <p:nvPr/>
            </p:nvSpPr>
            <p:spPr>
              <a:xfrm>
                <a:off x="8281181" y="34108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69" name="Freeform 610">
                <a:extLst>
                  <a:ext uri="{FF2B5EF4-FFF2-40B4-BE49-F238E27FC236}">
                    <a16:creationId xmlns:a16="http://schemas.microsoft.com/office/drawing/2014/main" id="{85DB6778-5676-5901-19F9-A5BB3A0B12D0}"/>
                  </a:ext>
                </a:extLst>
              </p:cNvPr>
              <p:cNvSpPr/>
              <p:nvPr/>
            </p:nvSpPr>
            <p:spPr>
              <a:xfrm>
                <a:off x="8302148" y="3388238"/>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0" name="Freeform 611">
                <a:extLst>
                  <a:ext uri="{FF2B5EF4-FFF2-40B4-BE49-F238E27FC236}">
                    <a16:creationId xmlns:a16="http://schemas.microsoft.com/office/drawing/2014/main" id="{FB7B58F2-ACE9-EC1C-D97F-A65D80EECEA0}"/>
                  </a:ext>
                </a:extLst>
              </p:cNvPr>
              <p:cNvSpPr/>
              <p:nvPr/>
            </p:nvSpPr>
            <p:spPr>
              <a:xfrm>
                <a:off x="8518297" y="3579632"/>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18365A"/>
                </a:solidFill>
                <a:prstDash val="solid"/>
                <a:miter/>
              </a:ln>
            </p:spPr>
            <p:txBody>
              <a:bodyPr rtlCol="0" anchor="ctr"/>
              <a:lstStyle/>
              <a:p>
                <a:endParaRPr lang="en-US" sz="1200"/>
              </a:p>
            </p:txBody>
          </p:sp>
          <p:sp>
            <p:nvSpPr>
              <p:cNvPr id="271" name="Freeform 612">
                <a:extLst>
                  <a:ext uri="{FF2B5EF4-FFF2-40B4-BE49-F238E27FC236}">
                    <a16:creationId xmlns:a16="http://schemas.microsoft.com/office/drawing/2014/main" id="{FD682F3A-F087-74D1-917F-C37D7C9CF9CC}"/>
                  </a:ext>
                </a:extLst>
              </p:cNvPr>
              <p:cNvSpPr/>
              <p:nvPr/>
            </p:nvSpPr>
            <p:spPr>
              <a:xfrm>
                <a:off x="8539264" y="355702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2" name="Freeform 613">
                <a:extLst>
                  <a:ext uri="{FF2B5EF4-FFF2-40B4-BE49-F238E27FC236}">
                    <a16:creationId xmlns:a16="http://schemas.microsoft.com/office/drawing/2014/main" id="{0D975350-0CA2-F90B-6249-C52110FB980C}"/>
                  </a:ext>
                </a:extLst>
              </p:cNvPr>
              <p:cNvSpPr/>
              <p:nvPr/>
            </p:nvSpPr>
            <p:spPr>
              <a:xfrm>
                <a:off x="8817805" y="357963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18365A"/>
                </a:solidFill>
                <a:prstDash val="solid"/>
                <a:miter/>
              </a:ln>
            </p:spPr>
            <p:txBody>
              <a:bodyPr rtlCol="0" anchor="ctr"/>
              <a:lstStyle/>
              <a:p>
                <a:endParaRPr lang="en-US" sz="1200"/>
              </a:p>
            </p:txBody>
          </p:sp>
          <p:sp>
            <p:nvSpPr>
              <p:cNvPr id="273" name="Freeform 614">
                <a:extLst>
                  <a:ext uri="{FF2B5EF4-FFF2-40B4-BE49-F238E27FC236}">
                    <a16:creationId xmlns:a16="http://schemas.microsoft.com/office/drawing/2014/main" id="{72AF9CA8-43E2-F25A-4A75-AAD6D7E39855}"/>
                  </a:ext>
                </a:extLst>
              </p:cNvPr>
              <p:cNvSpPr/>
              <p:nvPr/>
            </p:nvSpPr>
            <p:spPr>
              <a:xfrm>
                <a:off x="8838645" y="355702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sp>
            <p:nvSpPr>
              <p:cNvPr id="274" name="Freeform 615">
                <a:extLst>
                  <a:ext uri="{FF2B5EF4-FFF2-40B4-BE49-F238E27FC236}">
                    <a16:creationId xmlns:a16="http://schemas.microsoft.com/office/drawing/2014/main" id="{5C943094-A42E-C56E-709B-A8E3F8FE7B5A}"/>
                  </a:ext>
                </a:extLst>
              </p:cNvPr>
              <p:cNvSpPr/>
              <p:nvPr/>
            </p:nvSpPr>
            <p:spPr>
              <a:xfrm>
                <a:off x="8824031" y="3579632"/>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18365A"/>
                </a:solidFill>
                <a:prstDash val="solid"/>
                <a:miter/>
              </a:ln>
            </p:spPr>
            <p:txBody>
              <a:bodyPr rtlCol="0" anchor="ctr"/>
              <a:lstStyle/>
              <a:p>
                <a:endParaRPr lang="en-US" sz="1200"/>
              </a:p>
            </p:txBody>
          </p:sp>
          <p:sp>
            <p:nvSpPr>
              <p:cNvPr id="275" name="Freeform 616">
                <a:extLst>
                  <a:ext uri="{FF2B5EF4-FFF2-40B4-BE49-F238E27FC236}">
                    <a16:creationId xmlns:a16="http://schemas.microsoft.com/office/drawing/2014/main" id="{1A20FCC5-43FE-4E5F-D110-84A61E156740}"/>
                  </a:ext>
                </a:extLst>
              </p:cNvPr>
              <p:cNvSpPr/>
              <p:nvPr/>
            </p:nvSpPr>
            <p:spPr>
              <a:xfrm>
                <a:off x="8844998" y="3557026"/>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18365A"/>
                </a:solidFill>
                <a:prstDash val="solid"/>
                <a:miter/>
              </a:ln>
            </p:spPr>
            <p:txBody>
              <a:bodyPr rtlCol="0" anchor="ctr"/>
              <a:lstStyle/>
              <a:p>
                <a:endParaRPr lang="en-US" sz="1200"/>
              </a:p>
            </p:txBody>
          </p:sp>
        </p:grpSp>
        <p:grpSp>
          <p:nvGrpSpPr>
            <p:cNvPr id="276" name="Graphic 2531">
              <a:extLst>
                <a:ext uri="{FF2B5EF4-FFF2-40B4-BE49-F238E27FC236}">
                  <a16:creationId xmlns:a16="http://schemas.microsoft.com/office/drawing/2014/main" id="{DBA03F1C-7095-05CF-74EB-D3033EB3F790}"/>
                </a:ext>
              </a:extLst>
            </p:cNvPr>
            <p:cNvGrpSpPr/>
            <p:nvPr/>
          </p:nvGrpSpPr>
          <p:grpSpPr>
            <a:xfrm>
              <a:off x="2430842" y="1351122"/>
              <a:ext cx="6312540" cy="2891240"/>
              <a:chOff x="2216431" y="961449"/>
              <a:chExt cx="6312540" cy="2891240"/>
            </a:xfrm>
          </p:grpSpPr>
          <p:sp>
            <p:nvSpPr>
              <p:cNvPr id="277" name="Freeform 618">
                <a:extLst>
                  <a:ext uri="{FF2B5EF4-FFF2-40B4-BE49-F238E27FC236}">
                    <a16:creationId xmlns:a16="http://schemas.microsoft.com/office/drawing/2014/main" id="{CCF4F5CA-52D7-D11B-EACB-76CA1A81F4D1}"/>
                  </a:ext>
                </a:extLst>
              </p:cNvPr>
              <p:cNvSpPr/>
              <p:nvPr/>
            </p:nvSpPr>
            <p:spPr>
              <a:xfrm>
                <a:off x="8507369" y="3824877"/>
                <a:ext cx="635" cy="5207"/>
              </a:xfrm>
              <a:custGeom>
                <a:avLst/>
                <a:gdLst>
                  <a:gd name="connsiteX0" fmla="*/ 0 w 635"/>
                  <a:gd name="connsiteY0" fmla="*/ 0 h 5207"/>
                  <a:gd name="connsiteX1" fmla="*/ 636 w 635"/>
                  <a:gd name="connsiteY1" fmla="*/ 5207 h 5207"/>
                </a:gdLst>
                <a:ahLst/>
                <a:cxnLst>
                  <a:cxn ang="0">
                    <a:pos x="connsiteX0" y="connsiteY0"/>
                  </a:cxn>
                  <a:cxn ang="0">
                    <a:pos x="connsiteX1" y="connsiteY1"/>
                  </a:cxn>
                </a:cxnLst>
                <a:rect l="l" t="t" r="r" b="b"/>
                <a:pathLst>
                  <a:path w="635" h="5207">
                    <a:moveTo>
                      <a:pt x="0" y="0"/>
                    </a:moveTo>
                    <a:lnTo>
                      <a:pt x="636" y="5207"/>
                    </a:lnTo>
                  </a:path>
                </a:pathLst>
              </a:custGeom>
              <a:ln w="12696" cap="sq">
                <a:solidFill>
                  <a:srgbClr val="7F7F7F"/>
                </a:solidFill>
                <a:prstDash val="solid"/>
                <a:miter/>
              </a:ln>
            </p:spPr>
            <p:txBody>
              <a:bodyPr rtlCol="0" anchor="ctr"/>
              <a:lstStyle/>
              <a:p>
                <a:endParaRPr lang="en-US" sz="1200"/>
              </a:p>
            </p:txBody>
          </p:sp>
          <p:sp>
            <p:nvSpPr>
              <p:cNvPr id="278" name="Freeform 619">
                <a:extLst>
                  <a:ext uri="{FF2B5EF4-FFF2-40B4-BE49-F238E27FC236}">
                    <a16:creationId xmlns:a16="http://schemas.microsoft.com/office/drawing/2014/main" id="{1DF7BDA2-2552-27F8-4EAE-2166B7A6A0DC}"/>
                  </a:ext>
                </a:extLst>
              </p:cNvPr>
              <p:cNvSpPr/>
              <p:nvPr/>
            </p:nvSpPr>
            <p:spPr>
              <a:xfrm>
                <a:off x="2216431" y="983929"/>
                <a:ext cx="41679" cy="12700"/>
              </a:xfrm>
              <a:custGeom>
                <a:avLst/>
                <a:gdLst>
                  <a:gd name="connsiteX0" fmla="*/ 0 w 41679"/>
                  <a:gd name="connsiteY0" fmla="*/ 0 h 12700"/>
                  <a:gd name="connsiteX1" fmla="*/ 41680 w 41679"/>
                  <a:gd name="connsiteY1" fmla="*/ 0 h 12700"/>
                </a:gdLst>
                <a:ahLst/>
                <a:cxnLst>
                  <a:cxn ang="0">
                    <a:pos x="connsiteX0" y="connsiteY0"/>
                  </a:cxn>
                  <a:cxn ang="0">
                    <a:pos x="connsiteX1" y="connsiteY1"/>
                  </a:cxn>
                </a:cxnLst>
                <a:rect l="l" t="t" r="r" b="b"/>
                <a:pathLst>
                  <a:path w="41679" h="12700">
                    <a:moveTo>
                      <a:pt x="0" y="0"/>
                    </a:moveTo>
                    <a:lnTo>
                      <a:pt x="41680" y="0"/>
                    </a:lnTo>
                  </a:path>
                </a:pathLst>
              </a:custGeom>
              <a:ln w="12696" cap="sq">
                <a:solidFill>
                  <a:srgbClr val="7F7F7F"/>
                </a:solidFill>
                <a:prstDash val="solid"/>
                <a:miter/>
              </a:ln>
            </p:spPr>
            <p:txBody>
              <a:bodyPr rtlCol="0" anchor="ctr"/>
              <a:lstStyle/>
              <a:p>
                <a:endParaRPr lang="en-US" sz="1200"/>
              </a:p>
            </p:txBody>
          </p:sp>
          <p:sp>
            <p:nvSpPr>
              <p:cNvPr id="279" name="Freeform 620">
                <a:extLst>
                  <a:ext uri="{FF2B5EF4-FFF2-40B4-BE49-F238E27FC236}">
                    <a16:creationId xmlns:a16="http://schemas.microsoft.com/office/drawing/2014/main" id="{8361F87A-69CD-DF99-29A7-FE27995367DD}"/>
                  </a:ext>
                </a:extLst>
              </p:cNvPr>
              <p:cNvSpPr/>
              <p:nvPr/>
            </p:nvSpPr>
            <p:spPr>
              <a:xfrm>
                <a:off x="2237270"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80" name="Freeform 621">
                <a:extLst>
                  <a:ext uri="{FF2B5EF4-FFF2-40B4-BE49-F238E27FC236}">
                    <a16:creationId xmlns:a16="http://schemas.microsoft.com/office/drawing/2014/main" id="{1D99A53C-A7C3-3F15-B1BA-7239BC6619A5}"/>
                  </a:ext>
                </a:extLst>
              </p:cNvPr>
              <p:cNvSpPr/>
              <p:nvPr/>
            </p:nvSpPr>
            <p:spPr>
              <a:xfrm>
                <a:off x="2222657" y="983929"/>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7F7F7F"/>
                </a:solidFill>
                <a:prstDash val="solid"/>
                <a:miter/>
              </a:ln>
            </p:spPr>
            <p:txBody>
              <a:bodyPr rtlCol="0" anchor="ctr"/>
              <a:lstStyle/>
              <a:p>
                <a:endParaRPr lang="en-US" sz="1200"/>
              </a:p>
            </p:txBody>
          </p:sp>
          <p:sp>
            <p:nvSpPr>
              <p:cNvPr id="281" name="Freeform 622">
                <a:extLst>
                  <a:ext uri="{FF2B5EF4-FFF2-40B4-BE49-F238E27FC236}">
                    <a16:creationId xmlns:a16="http://schemas.microsoft.com/office/drawing/2014/main" id="{B3E3A9D4-524F-DD70-3B67-4B689FDA8367}"/>
                  </a:ext>
                </a:extLst>
              </p:cNvPr>
              <p:cNvSpPr/>
              <p:nvPr/>
            </p:nvSpPr>
            <p:spPr>
              <a:xfrm>
                <a:off x="2243497"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82" name="Freeform 623">
                <a:extLst>
                  <a:ext uri="{FF2B5EF4-FFF2-40B4-BE49-F238E27FC236}">
                    <a16:creationId xmlns:a16="http://schemas.microsoft.com/office/drawing/2014/main" id="{13427DB5-F984-2A68-057A-A6ED50B3DFBE}"/>
                  </a:ext>
                </a:extLst>
              </p:cNvPr>
              <p:cNvSpPr/>
              <p:nvPr/>
            </p:nvSpPr>
            <p:spPr>
              <a:xfrm>
                <a:off x="2222657" y="983929"/>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7F7F7F"/>
                </a:solidFill>
                <a:prstDash val="solid"/>
                <a:miter/>
              </a:ln>
            </p:spPr>
            <p:txBody>
              <a:bodyPr rtlCol="0" anchor="ctr"/>
              <a:lstStyle/>
              <a:p>
                <a:endParaRPr lang="en-US" sz="1200"/>
              </a:p>
            </p:txBody>
          </p:sp>
          <p:sp>
            <p:nvSpPr>
              <p:cNvPr id="283" name="Freeform 624">
                <a:extLst>
                  <a:ext uri="{FF2B5EF4-FFF2-40B4-BE49-F238E27FC236}">
                    <a16:creationId xmlns:a16="http://schemas.microsoft.com/office/drawing/2014/main" id="{B35510D4-76CF-E691-0980-2CE1506B3BAB}"/>
                  </a:ext>
                </a:extLst>
              </p:cNvPr>
              <p:cNvSpPr/>
              <p:nvPr/>
            </p:nvSpPr>
            <p:spPr>
              <a:xfrm>
                <a:off x="2243497"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84" name="Freeform 625">
                <a:extLst>
                  <a:ext uri="{FF2B5EF4-FFF2-40B4-BE49-F238E27FC236}">
                    <a16:creationId xmlns:a16="http://schemas.microsoft.com/office/drawing/2014/main" id="{DADE8D83-882D-51B0-67DE-9AD1B689E972}"/>
                  </a:ext>
                </a:extLst>
              </p:cNvPr>
              <p:cNvSpPr/>
              <p:nvPr/>
            </p:nvSpPr>
            <p:spPr>
              <a:xfrm>
                <a:off x="2222657" y="983929"/>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7F7F7F"/>
                </a:solidFill>
                <a:prstDash val="solid"/>
                <a:miter/>
              </a:ln>
            </p:spPr>
            <p:txBody>
              <a:bodyPr rtlCol="0" anchor="ctr"/>
              <a:lstStyle/>
              <a:p>
                <a:endParaRPr lang="en-US" sz="1200"/>
              </a:p>
            </p:txBody>
          </p:sp>
          <p:sp>
            <p:nvSpPr>
              <p:cNvPr id="285" name="Freeform 626">
                <a:extLst>
                  <a:ext uri="{FF2B5EF4-FFF2-40B4-BE49-F238E27FC236}">
                    <a16:creationId xmlns:a16="http://schemas.microsoft.com/office/drawing/2014/main" id="{D1D0D1B3-B9EB-CFA4-82D7-9532FBB9BFE6}"/>
                  </a:ext>
                </a:extLst>
              </p:cNvPr>
              <p:cNvSpPr/>
              <p:nvPr/>
            </p:nvSpPr>
            <p:spPr>
              <a:xfrm>
                <a:off x="2243497"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86" name="Freeform 627">
                <a:extLst>
                  <a:ext uri="{FF2B5EF4-FFF2-40B4-BE49-F238E27FC236}">
                    <a16:creationId xmlns:a16="http://schemas.microsoft.com/office/drawing/2014/main" id="{2C083EA0-9278-B555-67CC-431ACF02FD78}"/>
                  </a:ext>
                </a:extLst>
              </p:cNvPr>
              <p:cNvSpPr/>
              <p:nvPr/>
            </p:nvSpPr>
            <p:spPr>
              <a:xfrm>
                <a:off x="2222657" y="983929"/>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7F7F7F"/>
                </a:solidFill>
                <a:prstDash val="solid"/>
                <a:miter/>
              </a:ln>
            </p:spPr>
            <p:txBody>
              <a:bodyPr rtlCol="0" anchor="ctr"/>
              <a:lstStyle/>
              <a:p>
                <a:endParaRPr lang="en-US" sz="1200"/>
              </a:p>
            </p:txBody>
          </p:sp>
          <p:sp>
            <p:nvSpPr>
              <p:cNvPr id="287" name="Freeform 628">
                <a:extLst>
                  <a:ext uri="{FF2B5EF4-FFF2-40B4-BE49-F238E27FC236}">
                    <a16:creationId xmlns:a16="http://schemas.microsoft.com/office/drawing/2014/main" id="{CF2C5833-3CEC-3B0A-3BBD-BB356CE7D6F1}"/>
                  </a:ext>
                </a:extLst>
              </p:cNvPr>
              <p:cNvSpPr/>
              <p:nvPr/>
            </p:nvSpPr>
            <p:spPr>
              <a:xfrm>
                <a:off x="2243497"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88" name="Freeform 629">
                <a:extLst>
                  <a:ext uri="{FF2B5EF4-FFF2-40B4-BE49-F238E27FC236}">
                    <a16:creationId xmlns:a16="http://schemas.microsoft.com/office/drawing/2014/main" id="{99637C9C-4F8C-0CC4-B675-56156057735A}"/>
                  </a:ext>
                </a:extLst>
              </p:cNvPr>
              <p:cNvSpPr/>
              <p:nvPr/>
            </p:nvSpPr>
            <p:spPr>
              <a:xfrm>
                <a:off x="2253790"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289" name="Freeform 630">
                <a:extLst>
                  <a:ext uri="{FF2B5EF4-FFF2-40B4-BE49-F238E27FC236}">
                    <a16:creationId xmlns:a16="http://schemas.microsoft.com/office/drawing/2014/main" id="{154F60C6-710A-B9AF-FD13-51734ECFD9D1}"/>
                  </a:ext>
                </a:extLst>
              </p:cNvPr>
              <p:cNvSpPr/>
              <p:nvPr/>
            </p:nvSpPr>
            <p:spPr>
              <a:xfrm>
                <a:off x="2274757"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90" name="Freeform 631">
                <a:extLst>
                  <a:ext uri="{FF2B5EF4-FFF2-40B4-BE49-F238E27FC236}">
                    <a16:creationId xmlns:a16="http://schemas.microsoft.com/office/drawing/2014/main" id="{C93E9E80-24BD-EA6C-8E19-7A81DC065AF1}"/>
                  </a:ext>
                </a:extLst>
              </p:cNvPr>
              <p:cNvSpPr/>
              <p:nvPr/>
            </p:nvSpPr>
            <p:spPr>
              <a:xfrm>
                <a:off x="2260016" y="983929"/>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7F7F7F"/>
                </a:solidFill>
                <a:prstDash val="solid"/>
                <a:miter/>
              </a:ln>
            </p:spPr>
            <p:txBody>
              <a:bodyPr rtlCol="0" anchor="ctr"/>
              <a:lstStyle/>
              <a:p>
                <a:endParaRPr lang="en-US" sz="1200"/>
              </a:p>
            </p:txBody>
          </p:sp>
          <p:sp>
            <p:nvSpPr>
              <p:cNvPr id="291" name="Freeform 632">
                <a:extLst>
                  <a:ext uri="{FF2B5EF4-FFF2-40B4-BE49-F238E27FC236}">
                    <a16:creationId xmlns:a16="http://schemas.microsoft.com/office/drawing/2014/main" id="{A22B9593-CDCA-15CA-E2D3-CFDE7957AD85}"/>
                  </a:ext>
                </a:extLst>
              </p:cNvPr>
              <p:cNvSpPr/>
              <p:nvPr/>
            </p:nvSpPr>
            <p:spPr>
              <a:xfrm>
                <a:off x="2280983"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92" name="Freeform 633">
                <a:extLst>
                  <a:ext uri="{FF2B5EF4-FFF2-40B4-BE49-F238E27FC236}">
                    <a16:creationId xmlns:a16="http://schemas.microsoft.com/office/drawing/2014/main" id="{606C0335-3ECB-FF75-0BCE-399C4D8C77B0}"/>
                  </a:ext>
                </a:extLst>
              </p:cNvPr>
              <p:cNvSpPr/>
              <p:nvPr/>
            </p:nvSpPr>
            <p:spPr>
              <a:xfrm>
                <a:off x="2266243"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293" name="Freeform 634">
                <a:extLst>
                  <a:ext uri="{FF2B5EF4-FFF2-40B4-BE49-F238E27FC236}">
                    <a16:creationId xmlns:a16="http://schemas.microsoft.com/office/drawing/2014/main" id="{C073A05F-A94B-3B93-63F8-DA3FABA1FAF2}"/>
                  </a:ext>
                </a:extLst>
              </p:cNvPr>
              <p:cNvSpPr/>
              <p:nvPr/>
            </p:nvSpPr>
            <p:spPr>
              <a:xfrm>
                <a:off x="2287210"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94" name="Freeform 635">
                <a:extLst>
                  <a:ext uri="{FF2B5EF4-FFF2-40B4-BE49-F238E27FC236}">
                    <a16:creationId xmlns:a16="http://schemas.microsoft.com/office/drawing/2014/main" id="{0A035770-89E3-09BC-FD93-9BF8C266285C}"/>
                  </a:ext>
                </a:extLst>
              </p:cNvPr>
              <p:cNvSpPr/>
              <p:nvPr/>
            </p:nvSpPr>
            <p:spPr>
              <a:xfrm>
                <a:off x="2266243"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295" name="Freeform 636">
                <a:extLst>
                  <a:ext uri="{FF2B5EF4-FFF2-40B4-BE49-F238E27FC236}">
                    <a16:creationId xmlns:a16="http://schemas.microsoft.com/office/drawing/2014/main" id="{2811ABB2-FFCA-77FE-2F9E-2568EDC396F4}"/>
                  </a:ext>
                </a:extLst>
              </p:cNvPr>
              <p:cNvSpPr/>
              <p:nvPr/>
            </p:nvSpPr>
            <p:spPr>
              <a:xfrm>
                <a:off x="2287210"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96" name="Freeform 637">
                <a:extLst>
                  <a:ext uri="{FF2B5EF4-FFF2-40B4-BE49-F238E27FC236}">
                    <a16:creationId xmlns:a16="http://schemas.microsoft.com/office/drawing/2014/main" id="{EC2AFD4B-1C3B-26BE-B5C0-3536F0150611}"/>
                  </a:ext>
                </a:extLst>
              </p:cNvPr>
              <p:cNvSpPr/>
              <p:nvPr/>
            </p:nvSpPr>
            <p:spPr>
              <a:xfrm>
                <a:off x="2297502"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297" name="Freeform 638">
                <a:extLst>
                  <a:ext uri="{FF2B5EF4-FFF2-40B4-BE49-F238E27FC236}">
                    <a16:creationId xmlns:a16="http://schemas.microsoft.com/office/drawing/2014/main" id="{C61C1860-C4C4-45A1-1FA8-1576118CD929}"/>
                  </a:ext>
                </a:extLst>
              </p:cNvPr>
              <p:cNvSpPr/>
              <p:nvPr/>
            </p:nvSpPr>
            <p:spPr>
              <a:xfrm>
                <a:off x="2318342"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298" name="Freeform 639">
                <a:extLst>
                  <a:ext uri="{FF2B5EF4-FFF2-40B4-BE49-F238E27FC236}">
                    <a16:creationId xmlns:a16="http://schemas.microsoft.com/office/drawing/2014/main" id="{4573FB29-1F34-14FC-D661-36D6FD05EEBF}"/>
                  </a:ext>
                </a:extLst>
              </p:cNvPr>
              <p:cNvSpPr/>
              <p:nvPr/>
            </p:nvSpPr>
            <p:spPr>
              <a:xfrm>
                <a:off x="2297502"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299" name="Freeform 640">
                <a:extLst>
                  <a:ext uri="{FF2B5EF4-FFF2-40B4-BE49-F238E27FC236}">
                    <a16:creationId xmlns:a16="http://schemas.microsoft.com/office/drawing/2014/main" id="{6769A38D-61D4-AE2B-39A4-375A4E9F4639}"/>
                  </a:ext>
                </a:extLst>
              </p:cNvPr>
              <p:cNvSpPr/>
              <p:nvPr/>
            </p:nvSpPr>
            <p:spPr>
              <a:xfrm>
                <a:off x="2318342"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00" name="Freeform 641">
                <a:extLst>
                  <a:ext uri="{FF2B5EF4-FFF2-40B4-BE49-F238E27FC236}">
                    <a16:creationId xmlns:a16="http://schemas.microsoft.com/office/drawing/2014/main" id="{CF2166C3-46EE-22E4-350B-F0B0AB2FCA22}"/>
                  </a:ext>
                </a:extLst>
              </p:cNvPr>
              <p:cNvSpPr/>
              <p:nvPr/>
            </p:nvSpPr>
            <p:spPr>
              <a:xfrm>
                <a:off x="2309955" y="983929"/>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01" name="Freeform 642">
                <a:extLst>
                  <a:ext uri="{FF2B5EF4-FFF2-40B4-BE49-F238E27FC236}">
                    <a16:creationId xmlns:a16="http://schemas.microsoft.com/office/drawing/2014/main" id="{3BF95888-DAC8-3D67-DCDA-0CB4E6B58487}"/>
                  </a:ext>
                </a:extLst>
              </p:cNvPr>
              <p:cNvSpPr/>
              <p:nvPr/>
            </p:nvSpPr>
            <p:spPr>
              <a:xfrm>
                <a:off x="2330795" y="96144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02" name="Freeform 643">
                <a:extLst>
                  <a:ext uri="{FF2B5EF4-FFF2-40B4-BE49-F238E27FC236}">
                    <a16:creationId xmlns:a16="http://schemas.microsoft.com/office/drawing/2014/main" id="{D6092DF9-60A5-371A-7D5B-42A8D6CF67B6}"/>
                  </a:ext>
                </a:extLst>
              </p:cNvPr>
              <p:cNvSpPr/>
              <p:nvPr/>
            </p:nvSpPr>
            <p:spPr>
              <a:xfrm>
                <a:off x="2384801" y="101009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03" name="Freeform 644">
                <a:extLst>
                  <a:ext uri="{FF2B5EF4-FFF2-40B4-BE49-F238E27FC236}">
                    <a16:creationId xmlns:a16="http://schemas.microsoft.com/office/drawing/2014/main" id="{E6E6BED4-3B4E-7CF6-C3AC-FA7FDB97C1C9}"/>
                  </a:ext>
                </a:extLst>
              </p:cNvPr>
              <p:cNvSpPr/>
              <p:nvPr/>
            </p:nvSpPr>
            <p:spPr>
              <a:xfrm>
                <a:off x="2405767" y="987612"/>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04" name="Freeform 645">
                <a:extLst>
                  <a:ext uri="{FF2B5EF4-FFF2-40B4-BE49-F238E27FC236}">
                    <a16:creationId xmlns:a16="http://schemas.microsoft.com/office/drawing/2014/main" id="{EE875888-EC6A-126A-3157-AC725446FB07}"/>
                  </a:ext>
                </a:extLst>
              </p:cNvPr>
              <p:cNvSpPr/>
              <p:nvPr/>
            </p:nvSpPr>
            <p:spPr>
              <a:xfrm>
                <a:off x="2409834" y="10625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05" name="Freeform 646">
                <a:extLst>
                  <a:ext uri="{FF2B5EF4-FFF2-40B4-BE49-F238E27FC236}">
                    <a16:creationId xmlns:a16="http://schemas.microsoft.com/office/drawing/2014/main" id="{86273F3E-4402-BB8C-4FE7-E5A752BFD774}"/>
                  </a:ext>
                </a:extLst>
              </p:cNvPr>
              <p:cNvSpPr/>
              <p:nvPr/>
            </p:nvSpPr>
            <p:spPr>
              <a:xfrm>
                <a:off x="2430673" y="104006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06" name="Freeform 647">
                <a:extLst>
                  <a:ext uri="{FF2B5EF4-FFF2-40B4-BE49-F238E27FC236}">
                    <a16:creationId xmlns:a16="http://schemas.microsoft.com/office/drawing/2014/main" id="{033C358B-D18B-F209-AC0E-1220C6A3719B}"/>
                  </a:ext>
                </a:extLst>
              </p:cNvPr>
              <p:cNvSpPr/>
              <p:nvPr/>
            </p:nvSpPr>
            <p:spPr>
              <a:xfrm>
                <a:off x="2422287" y="106254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07" name="Freeform 648">
                <a:extLst>
                  <a:ext uri="{FF2B5EF4-FFF2-40B4-BE49-F238E27FC236}">
                    <a16:creationId xmlns:a16="http://schemas.microsoft.com/office/drawing/2014/main" id="{BEC89DFE-1AF2-6EBD-6D2F-41B15BF4D89F}"/>
                  </a:ext>
                </a:extLst>
              </p:cNvPr>
              <p:cNvSpPr/>
              <p:nvPr/>
            </p:nvSpPr>
            <p:spPr>
              <a:xfrm>
                <a:off x="2443254" y="104006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08" name="Freeform 649">
                <a:extLst>
                  <a:ext uri="{FF2B5EF4-FFF2-40B4-BE49-F238E27FC236}">
                    <a16:creationId xmlns:a16="http://schemas.microsoft.com/office/drawing/2014/main" id="{47B09C4B-2AA4-B3AB-B62A-068AFD029E8F}"/>
                  </a:ext>
                </a:extLst>
              </p:cNvPr>
              <p:cNvSpPr/>
              <p:nvPr/>
            </p:nvSpPr>
            <p:spPr>
              <a:xfrm>
                <a:off x="2478452" y="1089342"/>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09" name="Freeform 650">
                <a:extLst>
                  <a:ext uri="{FF2B5EF4-FFF2-40B4-BE49-F238E27FC236}">
                    <a16:creationId xmlns:a16="http://schemas.microsoft.com/office/drawing/2014/main" id="{409D1837-5D62-53C5-6861-4181AC293AB1}"/>
                  </a:ext>
                </a:extLst>
              </p:cNvPr>
              <p:cNvSpPr/>
              <p:nvPr/>
            </p:nvSpPr>
            <p:spPr>
              <a:xfrm>
                <a:off x="2499292" y="1066863"/>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10" name="Freeform 651">
                <a:extLst>
                  <a:ext uri="{FF2B5EF4-FFF2-40B4-BE49-F238E27FC236}">
                    <a16:creationId xmlns:a16="http://schemas.microsoft.com/office/drawing/2014/main" id="{1DBB8181-9F68-F3BA-EB55-2A5A5E5FB8F9}"/>
                  </a:ext>
                </a:extLst>
              </p:cNvPr>
              <p:cNvSpPr/>
              <p:nvPr/>
            </p:nvSpPr>
            <p:spPr>
              <a:xfrm>
                <a:off x="2615690" y="1791165"/>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11" name="Freeform 652">
                <a:extLst>
                  <a:ext uri="{FF2B5EF4-FFF2-40B4-BE49-F238E27FC236}">
                    <a16:creationId xmlns:a16="http://schemas.microsoft.com/office/drawing/2014/main" id="{E81E2DF2-A43B-CBE3-1E4C-9B924745D095}"/>
                  </a:ext>
                </a:extLst>
              </p:cNvPr>
              <p:cNvSpPr/>
              <p:nvPr/>
            </p:nvSpPr>
            <p:spPr>
              <a:xfrm>
                <a:off x="2636657" y="176868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12" name="Freeform 653">
                <a:extLst>
                  <a:ext uri="{FF2B5EF4-FFF2-40B4-BE49-F238E27FC236}">
                    <a16:creationId xmlns:a16="http://schemas.microsoft.com/office/drawing/2014/main" id="{72F86F76-C26B-4604-6B37-7E112558F1B1}"/>
                  </a:ext>
                </a:extLst>
              </p:cNvPr>
              <p:cNvSpPr/>
              <p:nvPr/>
            </p:nvSpPr>
            <p:spPr>
              <a:xfrm>
                <a:off x="2646950" y="2091783"/>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13" name="Freeform 654">
                <a:extLst>
                  <a:ext uri="{FF2B5EF4-FFF2-40B4-BE49-F238E27FC236}">
                    <a16:creationId xmlns:a16="http://schemas.microsoft.com/office/drawing/2014/main" id="{A457A99B-C1F4-0631-79A0-DF633F737956}"/>
                  </a:ext>
                </a:extLst>
              </p:cNvPr>
              <p:cNvSpPr/>
              <p:nvPr/>
            </p:nvSpPr>
            <p:spPr>
              <a:xfrm>
                <a:off x="2667789" y="2069303"/>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14" name="Freeform 655">
                <a:extLst>
                  <a:ext uri="{FF2B5EF4-FFF2-40B4-BE49-F238E27FC236}">
                    <a16:creationId xmlns:a16="http://schemas.microsoft.com/office/drawing/2014/main" id="{25BEDC60-3762-60CB-2196-917E0C722608}"/>
                  </a:ext>
                </a:extLst>
              </p:cNvPr>
              <p:cNvSpPr/>
              <p:nvPr/>
            </p:nvSpPr>
            <p:spPr>
              <a:xfrm>
                <a:off x="2690662" y="225790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15" name="Freeform 656">
                <a:extLst>
                  <a:ext uri="{FF2B5EF4-FFF2-40B4-BE49-F238E27FC236}">
                    <a16:creationId xmlns:a16="http://schemas.microsoft.com/office/drawing/2014/main" id="{98CD2313-A6C3-F681-CF4E-444208E0F4E1}"/>
                  </a:ext>
                </a:extLst>
              </p:cNvPr>
              <p:cNvSpPr/>
              <p:nvPr/>
            </p:nvSpPr>
            <p:spPr>
              <a:xfrm>
                <a:off x="2711502" y="223529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16" name="Freeform 657">
                <a:extLst>
                  <a:ext uri="{FF2B5EF4-FFF2-40B4-BE49-F238E27FC236}">
                    <a16:creationId xmlns:a16="http://schemas.microsoft.com/office/drawing/2014/main" id="{2B9AB8B7-8E8D-4234-F1AB-D90E409F1FA8}"/>
                  </a:ext>
                </a:extLst>
              </p:cNvPr>
              <p:cNvSpPr/>
              <p:nvPr/>
            </p:nvSpPr>
            <p:spPr>
              <a:xfrm>
                <a:off x="2702988" y="225790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17" name="Freeform 658">
                <a:extLst>
                  <a:ext uri="{FF2B5EF4-FFF2-40B4-BE49-F238E27FC236}">
                    <a16:creationId xmlns:a16="http://schemas.microsoft.com/office/drawing/2014/main" id="{F34ED521-7CC9-D0D2-2F4D-215C9CA34FEF}"/>
                  </a:ext>
                </a:extLst>
              </p:cNvPr>
              <p:cNvSpPr/>
              <p:nvPr/>
            </p:nvSpPr>
            <p:spPr>
              <a:xfrm>
                <a:off x="2723955" y="223529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18" name="Freeform 659">
                <a:extLst>
                  <a:ext uri="{FF2B5EF4-FFF2-40B4-BE49-F238E27FC236}">
                    <a16:creationId xmlns:a16="http://schemas.microsoft.com/office/drawing/2014/main" id="{D084F377-D3AE-43A1-5534-9C03412D3C31}"/>
                  </a:ext>
                </a:extLst>
              </p:cNvPr>
              <p:cNvSpPr/>
              <p:nvPr/>
            </p:nvSpPr>
            <p:spPr>
              <a:xfrm>
                <a:off x="2777960" y="2400656"/>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19" name="Freeform 660">
                <a:extLst>
                  <a:ext uri="{FF2B5EF4-FFF2-40B4-BE49-F238E27FC236}">
                    <a16:creationId xmlns:a16="http://schemas.microsoft.com/office/drawing/2014/main" id="{DB7C3784-C9B6-DE60-06FB-CE6EE8C5153D}"/>
                  </a:ext>
                </a:extLst>
              </p:cNvPr>
              <p:cNvSpPr/>
              <p:nvPr/>
            </p:nvSpPr>
            <p:spPr>
              <a:xfrm>
                <a:off x="2798800" y="2378177"/>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20" name="Freeform 661">
                <a:extLst>
                  <a:ext uri="{FF2B5EF4-FFF2-40B4-BE49-F238E27FC236}">
                    <a16:creationId xmlns:a16="http://schemas.microsoft.com/office/drawing/2014/main" id="{CD1C24EF-ECBA-4F31-26FF-9DB0E77CD659}"/>
                  </a:ext>
                </a:extLst>
              </p:cNvPr>
              <p:cNvSpPr/>
              <p:nvPr/>
            </p:nvSpPr>
            <p:spPr>
              <a:xfrm>
                <a:off x="2977590" y="2778365"/>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21" name="Freeform 662">
                <a:extLst>
                  <a:ext uri="{FF2B5EF4-FFF2-40B4-BE49-F238E27FC236}">
                    <a16:creationId xmlns:a16="http://schemas.microsoft.com/office/drawing/2014/main" id="{6A58C85E-B631-FC48-20E1-A1F158F3E89A}"/>
                  </a:ext>
                </a:extLst>
              </p:cNvPr>
              <p:cNvSpPr/>
              <p:nvPr/>
            </p:nvSpPr>
            <p:spPr>
              <a:xfrm>
                <a:off x="2998430" y="2755759"/>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22" name="Freeform 663">
                <a:extLst>
                  <a:ext uri="{FF2B5EF4-FFF2-40B4-BE49-F238E27FC236}">
                    <a16:creationId xmlns:a16="http://schemas.microsoft.com/office/drawing/2014/main" id="{97ACD2C5-9DBA-D47A-15E6-890C97046F63}"/>
                  </a:ext>
                </a:extLst>
              </p:cNvPr>
              <p:cNvSpPr/>
              <p:nvPr/>
            </p:nvSpPr>
            <p:spPr>
              <a:xfrm>
                <a:off x="3133507" y="3194430"/>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23" name="Freeform 664">
                <a:extLst>
                  <a:ext uri="{FF2B5EF4-FFF2-40B4-BE49-F238E27FC236}">
                    <a16:creationId xmlns:a16="http://schemas.microsoft.com/office/drawing/2014/main" id="{0406F631-D285-E398-B4B2-1C3E26A38616}"/>
                  </a:ext>
                </a:extLst>
              </p:cNvPr>
              <p:cNvSpPr/>
              <p:nvPr/>
            </p:nvSpPr>
            <p:spPr>
              <a:xfrm>
                <a:off x="3154474" y="3171823"/>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24" name="Freeform 665">
                <a:extLst>
                  <a:ext uri="{FF2B5EF4-FFF2-40B4-BE49-F238E27FC236}">
                    <a16:creationId xmlns:a16="http://schemas.microsoft.com/office/drawing/2014/main" id="{2B866C07-4DD6-DCA9-C70D-C8660F0FE73B}"/>
                  </a:ext>
                </a:extLst>
              </p:cNvPr>
              <p:cNvSpPr/>
              <p:nvPr/>
            </p:nvSpPr>
            <p:spPr>
              <a:xfrm>
                <a:off x="3383203" y="3286635"/>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25" name="Freeform 666">
                <a:extLst>
                  <a:ext uri="{FF2B5EF4-FFF2-40B4-BE49-F238E27FC236}">
                    <a16:creationId xmlns:a16="http://schemas.microsoft.com/office/drawing/2014/main" id="{BE1BF923-DDEC-D009-9689-B06567A6774C}"/>
                  </a:ext>
                </a:extLst>
              </p:cNvPr>
              <p:cNvSpPr/>
              <p:nvPr/>
            </p:nvSpPr>
            <p:spPr>
              <a:xfrm>
                <a:off x="3404043" y="3264155"/>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26" name="Freeform 667">
                <a:extLst>
                  <a:ext uri="{FF2B5EF4-FFF2-40B4-BE49-F238E27FC236}">
                    <a16:creationId xmlns:a16="http://schemas.microsoft.com/office/drawing/2014/main" id="{4C1E1D02-7BCE-6A63-98FD-C6A5AE673A13}"/>
                  </a:ext>
                </a:extLst>
              </p:cNvPr>
              <p:cNvSpPr/>
              <p:nvPr/>
            </p:nvSpPr>
            <p:spPr>
              <a:xfrm>
                <a:off x="5442273" y="3830084"/>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7F7F7F"/>
                </a:solidFill>
                <a:prstDash val="solid"/>
                <a:miter/>
              </a:ln>
            </p:spPr>
            <p:txBody>
              <a:bodyPr rtlCol="0" anchor="ctr"/>
              <a:lstStyle/>
              <a:p>
                <a:endParaRPr lang="en-US" sz="1200"/>
              </a:p>
            </p:txBody>
          </p:sp>
          <p:sp>
            <p:nvSpPr>
              <p:cNvPr id="327" name="Freeform 668">
                <a:extLst>
                  <a:ext uri="{FF2B5EF4-FFF2-40B4-BE49-F238E27FC236}">
                    <a16:creationId xmlns:a16="http://schemas.microsoft.com/office/drawing/2014/main" id="{BCD3DD53-EF6D-7993-6E8E-A8C41639950C}"/>
                  </a:ext>
                </a:extLst>
              </p:cNvPr>
              <p:cNvSpPr/>
              <p:nvPr/>
            </p:nvSpPr>
            <p:spPr>
              <a:xfrm>
                <a:off x="5463112"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28" name="Freeform 669">
                <a:extLst>
                  <a:ext uri="{FF2B5EF4-FFF2-40B4-BE49-F238E27FC236}">
                    <a16:creationId xmlns:a16="http://schemas.microsoft.com/office/drawing/2014/main" id="{70054749-A23E-C22F-0216-1A9937459D0D}"/>
                  </a:ext>
                </a:extLst>
              </p:cNvPr>
              <p:cNvSpPr/>
              <p:nvPr/>
            </p:nvSpPr>
            <p:spPr>
              <a:xfrm>
                <a:off x="6159719" y="383008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29" name="Freeform 670">
                <a:extLst>
                  <a:ext uri="{FF2B5EF4-FFF2-40B4-BE49-F238E27FC236}">
                    <a16:creationId xmlns:a16="http://schemas.microsoft.com/office/drawing/2014/main" id="{8DB1EB5F-C860-BA75-65AA-6141A36B9F2E}"/>
                  </a:ext>
                </a:extLst>
              </p:cNvPr>
              <p:cNvSpPr/>
              <p:nvPr/>
            </p:nvSpPr>
            <p:spPr>
              <a:xfrm>
                <a:off x="6180686"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30" name="Freeform 671">
                <a:extLst>
                  <a:ext uri="{FF2B5EF4-FFF2-40B4-BE49-F238E27FC236}">
                    <a16:creationId xmlns:a16="http://schemas.microsoft.com/office/drawing/2014/main" id="{C00839C3-BEEC-288C-5409-BED415337D8C}"/>
                  </a:ext>
                </a:extLst>
              </p:cNvPr>
              <p:cNvSpPr/>
              <p:nvPr/>
            </p:nvSpPr>
            <p:spPr>
              <a:xfrm>
                <a:off x="6690117" y="3830084"/>
                <a:ext cx="41679" cy="12700"/>
              </a:xfrm>
              <a:custGeom>
                <a:avLst/>
                <a:gdLst>
                  <a:gd name="connsiteX0" fmla="*/ 0 w 41679"/>
                  <a:gd name="connsiteY0" fmla="*/ 0 h 12700"/>
                  <a:gd name="connsiteX1" fmla="*/ 41679 w 41679"/>
                  <a:gd name="connsiteY1" fmla="*/ 0 h 12700"/>
                </a:gdLst>
                <a:ahLst/>
                <a:cxnLst>
                  <a:cxn ang="0">
                    <a:pos x="connsiteX0" y="connsiteY0"/>
                  </a:cxn>
                  <a:cxn ang="0">
                    <a:pos x="connsiteX1" y="connsiteY1"/>
                  </a:cxn>
                </a:cxnLst>
                <a:rect l="l" t="t" r="r" b="b"/>
                <a:pathLst>
                  <a:path w="41679" h="12700">
                    <a:moveTo>
                      <a:pt x="0" y="0"/>
                    </a:moveTo>
                    <a:lnTo>
                      <a:pt x="41679" y="0"/>
                    </a:lnTo>
                  </a:path>
                </a:pathLst>
              </a:custGeom>
              <a:ln w="12696" cap="sq">
                <a:solidFill>
                  <a:srgbClr val="7F7F7F"/>
                </a:solidFill>
                <a:prstDash val="solid"/>
                <a:miter/>
              </a:ln>
            </p:spPr>
            <p:txBody>
              <a:bodyPr rtlCol="0" anchor="ctr"/>
              <a:lstStyle/>
              <a:p>
                <a:endParaRPr lang="en-US" sz="1200"/>
              </a:p>
            </p:txBody>
          </p:sp>
          <p:sp>
            <p:nvSpPr>
              <p:cNvPr id="331" name="Freeform 672">
                <a:extLst>
                  <a:ext uri="{FF2B5EF4-FFF2-40B4-BE49-F238E27FC236}">
                    <a16:creationId xmlns:a16="http://schemas.microsoft.com/office/drawing/2014/main" id="{54065AD1-D453-CCF7-6465-0120CDA93AEA}"/>
                  </a:ext>
                </a:extLst>
              </p:cNvPr>
              <p:cNvSpPr/>
              <p:nvPr/>
            </p:nvSpPr>
            <p:spPr>
              <a:xfrm>
                <a:off x="6710956"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32" name="Freeform 673">
                <a:extLst>
                  <a:ext uri="{FF2B5EF4-FFF2-40B4-BE49-F238E27FC236}">
                    <a16:creationId xmlns:a16="http://schemas.microsoft.com/office/drawing/2014/main" id="{37A3DF93-3A3E-03C5-D70E-38BA21FB632E}"/>
                  </a:ext>
                </a:extLst>
              </p:cNvPr>
              <p:cNvSpPr/>
              <p:nvPr/>
            </p:nvSpPr>
            <p:spPr>
              <a:xfrm>
                <a:off x="6721376" y="3830084"/>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7F7F7F"/>
                </a:solidFill>
                <a:prstDash val="solid"/>
                <a:miter/>
              </a:ln>
            </p:spPr>
            <p:txBody>
              <a:bodyPr rtlCol="0" anchor="ctr"/>
              <a:lstStyle/>
              <a:p>
                <a:endParaRPr lang="en-US" sz="1200"/>
              </a:p>
            </p:txBody>
          </p:sp>
          <p:sp>
            <p:nvSpPr>
              <p:cNvPr id="333" name="Freeform 674">
                <a:extLst>
                  <a:ext uri="{FF2B5EF4-FFF2-40B4-BE49-F238E27FC236}">
                    <a16:creationId xmlns:a16="http://schemas.microsoft.com/office/drawing/2014/main" id="{E91B966B-A357-58CD-9011-739E465327FB}"/>
                  </a:ext>
                </a:extLst>
              </p:cNvPr>
              <p:cNvSpPr/>
              <p:nvPr/>
            </p:nvSpPr>
            <p:spPr>
              <a:xfrm>
                <a:off x="6742343"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34" name="Freeform 675">
                <a:extLst>
                  <a:ext uri="{FF2B5EF4-FFF2-40B4-BE49-F238E27FC236}">
                    <a16:creationId xmlns:a16="http://schemas.microsoft.com/office/drawing/2014/main" id="{0045850E-9C87-36F4-5FB2-C278AFCD58C5}"/>
                  </a:ext>
                </a:extLst>
              </p:cNvPr>
              <p:cNvSpPr/>
              <p:nvPr/>
            </p:nvSpPr>
            <p:spPr>
              <a:xfrm>
                <a:off x="6864840" y="3830084"/>
                <a:ext cx="41806" cy="12700"/>
              </a:xfrm>
              <a:custGeom>
                <a:avLst/>
                <a:gdLst>
                  <a:gd name="connsiteX0" fmla="*/ 0 w 41806"/>
                  <a:gd name="connsiteY0" fmla="*/ 0 h 12700"/>
                  <a:gd name="connsiteX1" fmla="*/ 41807 w 41806"/>
                  <a:gd name="connsiteY1" fmla="*/ 0 h 12700"/>
                </a:gdLst>
                <a:ahLst/>
                <a:cxnLst>
                  <a:cxn ang="0">
                    <a:pos x="connsiteX0" y="connsiteY0"/>
                  </a:cxn>
                  <a:cxn ang="0">
                    <a:pos x="connsiteX1" y="connsiteY1"/>
                  </a:cxn>
                </a:cxnLst>
                <a:rect l="l" t="t" r="r" b="b"/>
                <a:pathLst>
                  <a:path w="41806" h="12700">
                    <a:moveTo>
                      <a:pt x="0" y="0"/>
                    </a:moveTo>
                    <a:lnTo>
                      <a:pt x="41807" y="0"/>
                    </a:lnTo>
                  </a:path>
                </a:pathLst>
              </a:custGeom>
              <a:ln w="12696" cap="sq">
                <a:solidFill>
                  <a:srgbClr val="7F7F7F"/>
                </a:solidFill>
                <a:prstDash val="solid"/>
                <a:miter/>
              </a:ln>
            </p:spPr>
            <p:txBody>
              <a:bodyPr rtlCol="0" anchor="ctr"/>
              <a:lstStyle/>
              <a:p>
                <a:endParaRPr lang="en-US" sz="1200"/>
              </a:p>
            </p:txBody>
          </p:sp>
          <p:sp>
            <p:nvSpPr>
              <p:cNvPr id="335" name="Freeform 676">
                <a:extLst>
                  <a:ext uri="{FF2B5EF4-FFF2-40B4-BE49-F238E27FC236}">
                    <a16:creationId xmlns:a16="http://schemas.microsoft.com/office/drawing/2014/main" id="{DB07CE71-E8A9-5D0B-7BB5-BF1FBC7D9F31}"/>
                  </a:ext>
                </a:extLst>
              </p:cNvPr>
              <p:cNvSpPr/>
              <p:nvPr/>
            </p:nvSpPr>
            <p:spPr>
              <a:xfrm>
                <a:off x="6885680"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36" name="Freeform 677">
                <a:extLst>
                  <a:ext uri="{FF2B5EF4-FFF2-40B4-BE49-F238E27FC236}">
                    <a16:creationId xmlns:a16="http://schemas.microsoft.com/office/drawing/2014/main" id="{CED9D5E1-DC12-7677-3D32-DA19F6E71E50}"/>
                  </a:ext>
                </a:extLst>
              </p:cNvPr>
              <p:cNvSpPr/>
              <p:nvPr/>
            </p:nvSpPr>
            <p:spPr>
              <a:xfrm>
                <a:off x="6933459" y="3830084"/>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7F7F7F"/>
                </a:solidFill>
                <a:prstDash val="solid"/>
                <a:miter/>
              </a:ln>
            </p:spPr>
            <p:txBody>
              <a:bodyPr rtlCol="0" anchor="ctr"/>
              <a:lstStyle/>
              <a:p>
                <a:endParaRPr lang="en-US" sz="1200"/>
              </a:p>
            </p:txBody>
          </p:sp>
          <p:sp>
            <p:nvSpPr>
              <p:cNvPr id="337" name="Freeform 678">
                <a:extLst>
                  <a:ext uri="{FF2B5EF4-FFF2-40B4-BE49-F238E27FC236}">
                    <a16:creationId xmlns:a16="http://schemas.microsoft.com/office/drawing/2014/main" id="{A4E9737C-F5ED-59F9-8C81-FB9C1AB76C7B}"/>
                  </a:ext>
                </a:extLst>
              </p:cNvPr>
              <p:cNvSpPr/>
              <p:nvPr/>
            </p:nvSpPr>
            <p:spPr>
              <a:xfrm>
                <a:off x="6954299"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38" name="Freeform 679">
                <a:extLst>
                  <a:ext uri="{FF2B5EF4-FFF2-40B4-BE49-F238E27FC236}">
                    <a16:creationId xmlns:a16="http://schemas.microsoft.com/office/drawing/2014/main" id="{801EE888-AACC-10DE-9349-7AF92B1C6E20}"/>
                  </a:ext>
                </a:extLst>
              </p:cNvPr>
              <p:cNvSpPr/>
              <p:nvPr/>
            </p:nvSpPr>
            <p:spPr>
              <a:xfrm>
                <a:off x="7682292" y="3830084"/>
                <a:ext cx="41679" cy="12700"/>
              </a:xfrm>
              <a:custGeom>
                <a:avLst/>
                <a:gdLst>
                  <a:gd name="connsiteX0" fmla="*/ 0 w 41679"/>
                  <a:gd name="connsiteY0" fmla="*/ 0 h 12700"/>
                  <a:gd name="connsiteX1" fmla="*/ 41680 w 41679"/>
                  <a:gd name="connsiteY1" fmla="*/ 0 h 12700"/>
                </a:gdLst>
                <a:ahLst/>
                <a:cxnLst>
                  <a:cxn ang="0">
                    <a:pos x="connsiteX0" y="connsiteY0"/>
                  </a:cxn>
                  <a:cxn ang="0">
                    <a:pos x="connsiteX1" y="connsiteY1"/>
                  </a:cxn>
                </a:cxnLst>
                <a:rect l="l" t="t" r="r" b="b"/>
                <a:pathLst>
                  <a:path w="41679" h="12700">
                    <a:moveTo>
                      <a:pt x="0" y="0"/>
                    </a:moveTo>
                    <a:lnTo>
                      <a:pt x="41680" y="0"/>
                    </a:lnTo>
                  </a:path>
                </a:pathLst>
              </a:custGeom>
              <a:ln w="12696" cap="sq">
                <a:solidFill>
                  <a:srgbClr val="7F7F7F"/>
                </a:solidFill>
                <a:prstDash val="solid"/>
                <a:miter/>
              </a:ln>
            </p:spPr>
            <p:txBody>
              <a:bodyPr rtlCol="0" anchor="ctr"/>
              <a:lstStyle/>
              <a:p>
                <a:endParaRPr lang="en-US" sz="1200"/>
              </a:p>
            </p:txBody>
          </p:sp>
          <p:sp>
            <p:nvSpPr>
              <p:cNvPr id="339" name="Freeform 680">
                <a:extLst>
                  <a:ext uri="{FF2B5EF4-FFF2-40B4-BE49-F238E27FC236}">
                    <a16:creationId xmlns:a16="http://schemas.microsoft.com/office/drawing/2014/main" id="{5D13EB22-04C3-889D-9C75-7CA51E7CBBB1}"/>
                  </a:ext>
                </a:extLst>
              </p:cNvPr>
              <p:cNvSpPr/>
              <p:nvPr/>
            </p:nvSpPr>
            <p:spPr>
              <a:xfrm>
                <a:off x="7703132"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sp>
            <p:nvSpPr>
              <p:cNvPr id="340" name="Freeform 681">
                <a:extLst>
                  <a:ext uri="{FF2B5EF4-FFF2-40B4-BE49-F238E27FC236}">
                    <a16:creationId xmlns:a16="http://schemas.microsoft.com/office/drawing/2014/main" id="{D0964FDC-508F-D8AD-AEE2-BE6A989ED923}"/>
                  </a:ext>
                </a:extLst>
              </p:cNvPr>
              <p:cNvSpPr/>
              <p:nvPr/>
            </p:nvSpPr>
            <p:spPr>
              <a:xfrm>
                <a:off x="8487164" y="3830084"/>
                <a:ext cx="41806" cy="12700"/>
              </a:xfrm>
              <a:custGeom>
                <a:avLst/>
                <a:gdLst>
                  <a:gd name="connsiteX0" fmla="*/ 0 w 41806"/>
                  <a:gd name="connsiteY0" fmla="*/ 0 h 12700"/>
                  <a:gd name="connsiteX1" fmla="*/ 41806 w 41806"/>
                  <a:gd name="connsiteY1" fmla="*/ 0 h 12700"/>
                </a:gdLst>
                <a:ahLst/>
                <a:cxnLst>
                  <a:cxn ang="0">
                    <a:pos x="connsiteX0" y="connsiteY0"/>
                  </a:cxn>
                  <a:cxn ang="0">
                    <a:pos x="connsiteX1" y="connsiteY1"/>
                  </a:cxn>
                </a:cxnLst>
                <a:rect l="l" t="t" r="r" b="b"/>
                <a:pathLst>
                  <a:path w="41806" h="12700">
                    <a:moveTo>
                      <a:pt x="0" y="0"/>
                    </a:moveTo>
                    <a:lnTo>
                      <a:pt x="41806" y="0"/>
                    </a:lnTo>
                  </a:path>
                </a:pathLst>
              </a:custGeom>
              <a:ln w="12696" cap="sq">
                <a:solidFill>
                  <a:srgbClr val="7F7F7F"/>
                </a:solidFill>
                <a:prstDash val="solid"/>
                <a:miter/>
              </a:ln>
            </p:spPr>
            <p:txBody>
              <a:bodyPr rtlCol="0" anchor="ctr"/>
              <a:lstStyle/>
              <a:p>
                <a:endParaRPr lang="en-US" sz="1200"/>
              </a:p>
            </p:txBody>
          </p:sp>
          <p:sp>
            <p:nvSpPr>
              <p:cNvPr id="341" name="Freeform 682">
                <a:extLst>
                  <a:ext uri="{FF2B5EF4-FFF2-40B4-BE49-F238E27FC236}">
                    <a16:creationId xmlns:a16="http://schemas.microsoft.com/office/drawing/2014/main" id="{39B7C312-82C3-ACBD-0F73-701BD2FEF320}"/>
                  </a:ext>
                </a:extLst>
              </p:cNvPr>
              <p:cNvSpPr/>
              <p:nvPr/>
            </p:nvSpPr>
            <p:spPr>
              <a:xfrm>
                <a:off x="8508004" y="3807604"/>
                <a:ext cx="12707" cy="45086"/>
              </a:xfrm>
              <a:custGeom>
                <a:avLst/>
                <a:gdLst>
                  <a:gd name="connsiteX0" fmla="*/ 0 w 12707"/>
                  <a:gd name="connsiteY0" fmla="*/ 0 h 45086"/>
                  <a:gd name="connsiteX1" fmla="*/ 0 w 12707"/>
                  <a:gd name="connsiteY1" fmla="*/ 45086 h 45086"/>
                </a:gdLst>
                <a:ahLst/>
                <a:cxnLst>
                  <a:cxn ang="0">
                    <a:pos x="connsiteX0" y="connsiteY0"/>
                  </a:cxn>
                  <a:cxn ang="0">
                    <a:pos x="connsiteX1" y="connsiteY1"/>
                  </a:cxn>
                </a:cxnLst>
                <a:rect l="l" t="t" r="r" b="b"/>
                <a:pathLst>
                  <a:path w="12707" h="45086">
                    <a:moveTo>
                      <a:pt x="0" y="0"/>
                    </a:moveTo>
                    <a:lnTo>
                      <a:pt x="0" y="45086"/>
                    </a:lnTo>
                  </a:path>
                </a:pathLst>
              </a:custGeom>
              <a:ln w="12696" cap="sq">
                <a:solidFill>
                  <a:srgbClr val="7F7F7F"/>
                </a:solidFill>
                <a:prstDash val="solid"/>
                <a:miter/>
              </a:ln>
            </p:spPr>
            <p:txBody>
              <a:bodyPr rtlCol="0" anchor="ctr"/>
              <a:lstStyle/>
              <a:p>
                <a:endParaRPr lang="en-US" sz="1200"/>
              </a:p>
            </p:txBody>
          </p:sp>
        </p:grpSp>
        <p:sp>
          <p:nvSpPr>
            <p:cNvPr id="2" name="TextBox 1">
              <a:extLst>
                <a:ext uri="{FF2B5EF4-FFF2-40B4-BE49-F238E27FC236}">
                  <a16:creationId xmlns:a16="http://schemas.microsoft.com/office/drawing/2014/main" id="{38BAB814-970E-2BF0-3DC0-03B18EB3AC6F}"/>
                </a:ext>
              </a:extLst>
            </p:cNvPr>
            <p:cNvSpPr txBox="1"/>
            <p:nvPr/>
          </p:nvSpPr>
          <p:spPr>
            <a:xfrm>
              <a:off x="721887" y="4886149"/>
              <a:ext cx="926120" cy="276380"/>
            </a:xfrm>
            <a:prstGeom prst="rect">
              <a:avLst/>
            </a:prstGeom>
            <a:noFill/>
          </p:spPr>
          <p:txBody>
            <a:bodyPr wrap="none" rtlCol="0">
              <a:spAutoFit/>
            </a:bodyPr>
            <a:lstStyle/>
            <a:p>
              <a:pPr algn="l"/>
              <a:r>
                <a:rPr lang="en-US" sz="1200" b="1" baseline="0" dirty="0">
                  <a:ln/>
                  <a:solidFill>
                    <a:srgbClr val="000000"/>
                  </a:solidFill>
                  <a:latin typeface="Arial"/>
                  <a:cs typeface="Arial"/>
                  <a:sym typeface="Arial"/>
                  <a:rtl val="0"/>
                </a:rPr>
                <a:t>No. at risk</a:t>
              </a:r>
            </a:p>
          </p:txBody>
        </p:sp>
        <p:sp>
          <p:nvSpPr>
            <p:cNvPr id="3" name="TextBox 2">
              <a:extLst>
                <a:ext uri="{FF2B5EF4-FFF2-40B4-BE49-F238E27FC236}">
                  <a16:creationId xmlns:a16="http://schemas.microsoft.com/office/drawing/2014/main" id="{2F8BB0AE-DC59-1CC2-82D6-AF14FC828435}"/>
                </a:ext>
              </a:extLst>
            </p:cNvPr>
            <p:cNvSpPr txBox="1"/>
            <p:nvPr/>
          </p:nvSpPr>
          <p:spPr>
            <a:xfrm>
              <a:off x="721887" y="5109474"/>
              <a:ext cx="548765" cy="261025"/>
            </a:xfrm>
            <a:prstGeom prst="rect">
              <a:avLst/>
            </a:prstGeom>
            <a:noFill/>
          </p:spPr>
          <p:txBody>
            <a:bodyPr wrap="none" rtlCol="0">
              <a:spAutoFit/>
            </a:bodyPr>
            <a:lstStyle/>
            <a:p>
              <a:pPr algn="l"/>
              <a:r>
                <a:rPr lang="en-US" sz="1100" baseline="0" dirty="0">
                  <a:ln/>
                  <a:solidFill>
                    <a:srgbClr val="18365A"/>
                  </a:solidFill>
                  <a:latin typeface="Arial"/>
                  <a:cs typeface="Arial"/>
                  <a:sym typeface="Arial"/>
                  <a:rtl val="0"/>
                </a:rPr>
                <a:t>EV+P</a:t>
              </a:r>
            </a:p>
          </p:txBody>
        </p:sp>
        <p:sp>
          <p:nvSpPr>
            <p:cNvPr id="6" name="TextBox 5">
              <a:extLst>
                <a:ext uri="{FF2B5EF4-FFF2-40B4-BE49-F238E27FC236}">
                  <a16:creationId xmlns:a16="http://schemas.microsoft.com/office/drawing/2014/main" id="{5E30C04C-3A6B-E5E4-5449-A2C481D24B8D}"/>
                </a:ext>
              </a:extLst>
            </p:cNvPr>
            <p:cNvSpPr txBox="1"/>
            <p:nvPr/>
          </p:nvSpPr>
          <p:spPr>
            <a:xfrm>
              <a:off x="721887" y="5296857"/>
              <a:ext cx="1106803" cy="261025"/>
            </a:xfrm>
            <a:prstGeom prst="rect">
              <a:avLst/>
            </a:prstGeom>
            <a:noFill/>
          </p:spPr>
          <p:txBody>
            <a:bodyPr wrap="none" rtlCol="0">
              <a:spAutoFit/>
            </a:bodyPr>
            <a:lstStyle/>
            <a:p>
              <a:pPr algn="l"/>
              <a:r>
                <a:rPr lang="en-US" sz="1100" baseline="0" dirty="0">
                  <a:ln/>
                  <a:solidFill>
                    <a:srgbClr val="7F7F7F"/>
                  </a:solidFill>
                  <a:latin typeface="Arial"/>
                  <a:cs typeface="Arial"/>
                  <a:sym typeface="Arial"/>
                  <a:rtl val="0"/>
                </a:rPr>
                <a:t>Chemotherapy</a:t>
              </a:r>
            </a:p>
          </p:txBody>
        </p:sp>
        <p:sp>
          <p:nvSpPr>
            <p:cNvPr id="8" name="TextBox 7">
              <a:extLst>
                <a:ext uri="{FF2B5EF4-FFF2-40B4-BE49-F238E27FC236}">
                  <a16:creationId xmlns:a16="http://schemas.microsoft.com/office/drawing/2014/main" id="{A7299997-1443-8B93-C9F7-D7AD912B6131}"/>
                </a:ext>
              </a:extLst>
            </p:cNvPr>
            <p:cNvSpPr txBox="1"/>
            <p:nvPr/>
          </p:nvSpPr>
          <p:spPr>
            <a:xfrm>
              <a:off x="5164671" y="4873531"/>
              <a:ext cx="17095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(months)</a:t>
              </a:r>
            </a:p>
          </p:txBody>
        </p:sp>
      </p:grpSp>
      <p:grpSp>
        <p:nvGrpSpPr>
          <p:cNvPr id="10" name="Group 9">
            <a:extLst>
              <a:ext uri="{FF2B5EF4-FFF2-40B4-BE49-F238E27FC236}">
                <a16:creationId xmlns:a16="http://schemas.microsoft.com/office/drawing/2014/main" id="{24BDAAB1-A19E-D38F-DA47-911AB9CE93CC}"/>
              </a:ext>
            </a:extLst>
          </p:cNvPr>
          <p:cNvGrpSpPr/>
          <p:nvPr/>
        </p:nvGrpSpPr>
        <p:grpSpPr>
          <a:xfrm>
            <a:off x="537711" y="3863458"/>
            <a:ext cx="1513755" cy="1026367"/>
            <a:chOff x="724790" y="1290836"/>
            <a:chExt cx="1457104" cy="1026367"/>
          </a:xfrm>
        </p:grpSpPr>
        <p:sp>
          <p:nvSpPr>
            <p:cNvPr id="11" name="Rectangle 10">
              <a:extLst>
                <a:ext uri="{FF2B5EF4-FFF2-40B4-BE49-F238E27FC236}">
                  <a16:creationId xmlns:a16="http://schemas.microsoft.com/office/drawing/2014/main" id="{754A94AE-80EB-FF08-A8D3-A6C09C3648CC}"/>
                </a:ext>
              </a:extLst>
            </p:cNvPr>
            <p:cNvSpPr/>
            <p:nvPr/>
          </p:nvSpPr>
          <p:spPr>
            <a:xfrm>
              <a:off x="778822" y="1362419"/>
              <a:ext cx="1349040" cy="883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86927073-A469-CE99-2504-964837BE9018}"/>
                </a:ext>
              </a:extLst>
            </p:cNvPr>
            <p:cNvGraphicFramePr/>
            <p:nvPr>
              <p:extLst>
                <p:ext uri="{D42A27DB-BD31-4B8C-83A1-F6EECF244321}">
                  <p14:modId xmlns:p14="http://schemas.microsoft.com/office/powerpoint/2010/main" val="4128788348"/>
                </p:ext>
              </p:extLst>
            </p:nvPr>
          </p:nvGraphicFramePr>
          <p:xfrm>
            <a:off x="724790" y="1290836"/>
            <a:ext cx="1457104" cy="1026367"/>
          </p:xfrm>
          <a:graphic>
            <a:graphicData uri="http://schemas.openxmlformats.org/drawingml/2006/chart">
              <c:chart xmlns:c="http://schemas.openxmlformats.org/drawingml/2006/chart" xmlns:r="http://schemas.openxmlformats.org/officeDocument/2006/relationships" r:id="rId3"/>
            </a:graphicData>
          </a:graphic>
        </p:graphicFrame>
      </p:grpSp>
      <p:sp>
        <p:nvSpPr>
          <p:cNvPr id="15" name="TextBox 14">
            <a:extLst>
              <a:ext uri="{FF2B5EF4-FFF2-40B4-BE49-F238E27FC236}">
                <a16:creationId xmlns:a16="http://schemas.microsoft.com/office/drawing/2014/main" id="{6D360C30-F2B3-27C8-26B6-C716A66EBE9D}"/>
              </a:ext>
            </a:extLst>
          </p:cNvPr>
          <p:cNvSpPr txBox="1"/>
          <p:nvPr/>
        </p:nvSpPr>
        <p:spPr>
          <a:xfrm>
            <a:off x="935206" y="4695580"/>
            <a:ext cx="947569" cy="184666"/>
          </a:xfrm>
          <a:prstGeom prst="rect">
            <a:avLst/>
          </a:prstGeom>
          <a:noFill/>
        </p:spPr>
        <p:txBody>
          <a:bodyPr wrap="square" rtlCol="0">
            <a:spAutoFit/>
          </a:bodyPr>
          <a:lstStyle/>
          <a:p>
            <a:r>
              <a:rPr lang="en-US" sz="600" dirty="0"/>
              <a:t>     EV+P     Chemo</a:t>
            </a:r>
          </a:p>
        </p:txBody>
      </p:sp>
    </p:spTree>
    <p:extLst>
      <p:ext uri="{BB962C8B-B14F-4D97-AF65-F5344CB8AC3E}">
        <p14:creationId xmlns:p14="http://schemas.microsoft.com/office/powerpoint/2010/main" val="366267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B4D7-28EB-48C5-2B40-45D245119626}"/>
            </a:ext>
          </a:extLst>
        </p:cNvPr>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D9F76D13-1D7A-8E0F-C067-7C13169CF44E}"/>
              </a:ext>
            </a:extLst>
          </p:cNvPr>
          <p:cNvSpPr>
            <a:spLocks noGrp="1"/>
          </p:cNvSpPr>
          <p:nvPr>
            <p:ph sz="quarter" idx="13"/>
          </p:nvPr>
        </p:nvSpPr>
        <p:spPr>
          <a:xfrm>
            <a:off x="762000" y="5614427"/>
            <a:ext cx="10850880" cy="298692"/>
          </a:xfrm>
        </p:spPr>
        <p:txBody>
          <a:bodyPr>
            <a:noAutofit/>
          </a:bodyPr>
          <a:lstStyle/>
          <a:p>
            <a:r>
              <a:rPr lang="en-SG" sz="1400" dirty="0"/>
              <a:t>58.3% of responders in the EV+P arm and 62.6% in the chemotherapy arm were cisplatin eligible</a:t>
            </a:r>
          </a:p>
          <a:p>
            <a:endParaRPr lang="en-SG" sz="1400" dirty="0"/>
          </a:p>
          <a:p>
            <a:endParaRPr lang="en-SG" sz="1400" dirty="0"/>
          </a:p>
          <a:p>
            <a:endParaRPr lang="en-US" sz="1400" dirty="0"/>
          </a:p>
        </p:txBody>
      </p:sp>
      <p:sp>
        <p:nvSpPr>
          <p:cNvPr id="2" name="Title 1">
            <a:extLst>
              <a:ext uri="{FF2B5EF4-FFF2-40B4-BE49-F238E27FC236}">
                <a16:creationId xmlns:a16="http://schemas.microsoft.com/office/drawing/2014/main" id="{C41F8E4E-EBFE-D13D-6B07-C8D289165C18}"/>
              </a:ext>
            </a:extLst>
          </p:cNvPr>
          <p:cNvSpPr>
            <a:spLocks noGrp="1"/>
          </p:cNvSpPr>
          <p:nvPr>
            <p:ph type="title"/>
          </p:nvPr>
        </p:nvSpPr>
        <p:spPr/>
        <p:txBody>
          <a:bodyPr>
            <a:normAutofit/>
          </a:bodyPr>
          <a:lstStyle/>
          <a:p>
            <a:pPr>
              <a:lnSpc>
                <a:spcPct val="100000"/>
              </a:lnSpc>
            </a:pPr>
            <a:r>
              <a:rPr lang="en-US" sz="3000" dirty="0"/>
              <a:t>OS among responders (CR+PR)</a:t>
            </a:r>
            <a:br>
              <a:rPr lang="en-US" sz="3200" dirty="0"/>
            </a:br>
            <a:r>
              <a:rPr lang="en-US" sz="2000" b="0" i="1" dirty="0"/>
              <a:t>76.3% of responders in the EV+P arm were alive at 2 years</a:t>
            </a:r>
          </a:p>
        </p:txBody>
      </p:sp>
      <p:sp>
        <p:nvSpPr>
          <p:cNvPr id="3" name="Slide Number Placeholder 2">
            <a:extLst>
              <a:ext uri="{FF2B5EF4-FFF2-40B4-BE49-F238E27FC236}">
                <a16:creationId xmlns:a16="http://schemas.microsoft.com/office/drawing/2014/main" id="{1F90B134-13C0-0C8D-5467-4F5E2988A2D3}"/>
              </a:ext>
            </a:extLst>
          </p:cNvPr>
          <p:cNvSpPr>
            <a:spLocks noGrp="1"/>
          </p:cNvSpPr>
          <p:nvPr>
            <p:ph type="sldNum" sz="quarter" idx="12"/>
          </p:nvPr>
        </p:nvSpPr>
        <p:spPr/>
        <p:txBody>
          <a:bodyPr/>
          <a:lstStyle/>
          <a:p>
            <a:fld id="{BE33F7A0-71F0-446B-9DE8-6D75BE64EE0F}" type="slidenum">
              <a:rPr lang="en-US" smtClean="0">
                <a:solidFill>
                  <a:srgbClr val="002557"/>
                </a:solidFill>
              </a:rPr>
              <a:pPr/>
              <a:t>12</a:t>
            </a:fld>
            <a:endParaRPr lang="en-US" dirty="0">
              <a:solidFill>
                <a:srgbClr val="002557"/>
              </a:solidFill>
            </a:endParaRPr>
          </a:p>
        </p:txBody>
      </p:sp>
      <p:sp>
        <p:nvSpPr>
          <p:cNvPr id="5" name="Text Placeholder 4">
            <a:extLst>
              <a:ext uri="{FF2B5EF4-FFF2-40B4-BE49-F238E27FC236}">
                <a16:creationId xmlns:a16="http://schemas.microsoft.com/office/drawing/2014/main" id="{BADC88D4-F6A6-E9D0-CD73-6A05ED934D17}"/>
              </a:ext>
            </a:extLst>
          </p:cNvPr>
          <p:cNvSpPr>
            <a:spLocks noGrp="1"/>
          </p:cNvSpPr>
          <p:nvPr>
            <p:ph type="body" sz="quarter" idx="15"/>
          </p:nvPr>
        </p:nvSpPr>
        <p:spPr/>
        <p:txBody>
          <a:bodyPr/>
          <a:lstStyle/>
          <a:p>
            <a:r>
              <a:rPr lang="en-US" dirty="0"/>
              <a:t>Shilpa Gupta, MD | X: @shilpaonc</a:t>
            </a:r>
          </a:p>
        </p:txBody>
      </p:sp>
      <p:sp>
        <p:nvSpPr>
          <p:cNvPr id="7" name="TextBox 6">
            <a:extLst>
              <a:ext uri="{FF2B5EF4-FFF2-40B4-BE49-F238E27FC236}">
                <a16:creationId xmlns:a16="http://schemas.microsoft.com/office/drawing/2014/main" id="{09599DBD-40A6-9540-62F8-80280EF58AAA}"/>
              </a:ext>
            </a:extLst>
          </p:cNvPr>
          <p:cNvSpPr txBox="1"/>
          <p:nvPr/>
        </p:nvSpPr>
        <p:spPr>
          <a:xfrm>
            <a:off x="640080" y="5895978"/>
            <a:ext cx="10911840" cy="324569"/>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a:t>
            </a:r>
            <a:r>
              <a:rPr lang="en-US" sz="800" dirty="0">
                <a:latin typeface="Arial" panose="020B0604020202020204" pitchFamily="34" charset="0"/>
                <a:cs typeface="Arial" panose="020B0604020202020204" pitchFamily="34" charset="0"/>
              </a:rPr>
              <a:t> EV, enfortumab vedotin; NE, not estimable; P, pembrolizumab.</a:t>
            </a:r>
            <a:endParaRPr lang="en-US" sz="800" strike="sngStrike" dirty="0">
              <a:highlight>
                <a:srgbClr val="FFFF00"/>
              </a:highlight>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843329D9-F100-7EE8-1CAA-1C4288E7A2E8}"/>
              </a:ext>
            </a:extLst>
          </p:cNvPr>
          <p:cNvGrpSpPr/>
          <p:nvPr/>
        </p:nvGrpSpPr>
        <p:grpSpPr>
          <a:xfrm>
            <a:off x="1142023" y="1205383"/>
            <a:ext cx="10537189" cy="4352499"/>
            <a:chOff x="721887" y="1205383"/>
            <a:chExt cx="10537189" cy="4352499"/>
          </a:xfrm>
        </p:grpSpPr>
        <p:grpSp>
          <p:nvGrpSpPr>
            <p:cNvPr id="8" name="Group 7">
              <a:extLst>
                <a:ext uri="{FF2B5EF4-FFF2-40B4-BE49-F238E27FC236}">
                  <a16:creationId xmlns:a16="http://schemas.microsoft.com/office/drawing/2014/main" id="{F2215AD4-45A9-6513-2124-EA88FC7DBCD5}"/>
                </a:ext>
              </a:extLst>
            </p:cNvPr>
            <p:cNvGrpSpPr/>
            <p:nvPr/>
          </p:nvGrpSpPr>
          <p:grpSpPr>
            <a:xfrm>
              <a:off x="1286795" y="1205383"/>
              <a:ext cx="9972281" cy="4317954"/>
              <a:chOff x="1360937" y="1279525"/>
              <a:chExt cx="9972281" cy="4317954"/>
            </a:xfrm>
          </p:grpSpPr>
          <p:sp>
            <p:nvSpPr>
              <p:cNvPr id="9" name="Freeform 5">
                <a:extLst>
                  <a:ext uri="{FF2B5EF4-FFF2-40B4-BE49-F238E27FC236}">
                    <a16:creationId xmlns:a16="http://schemas.microsoft.com/office/drawing/2014/main" id="{2E5A5960-F6F6-F9A2-D18E-D41726A412E1}"/>
                  </a:ext>
                </a:extLst>
              </p:cNvPr>
              <p:cNvSpPr>
                <a:spLocks/>
              </p:cNvSpPr>
              <p:nvPr/>
            </p:nvSpPr>
            <p:spPr bwMode="auto">
              <a:xfrm>
                <a:off x="1947863" y="1423988"/>
                <a:ext cx="9304338" cy="3201988"/>
              </a:xfrm>
              <a:custGeom>
                <a:avLst/>
                <a:gdLst>
                  <a:gd name="T0" fmla="*/ 0 w 5861"/>
                  <a:gd name="T1" fmla="*/ 0 h 2017"/>
                  <a:gd name="T2" fmla="*/ 0 w 5861"/>
                  <a:gd name="T3" fmla="*/ 2017 h 2017"/>
                  <a:gd name="T4" fmla="*/ 5861 w 5861"/>
                  <a:gd name="T5" fmla="*/ 2017 h 2017"/>
                </a:gdLst>
                <a:ahLst/>
                <a:cxnLst>
                  <a:cxn ang="0">
                    <a:pos x="T0" y="T1"/>
                  </a:cxn>
                  <a:cxn ang="0">
                    <a:pos x="T2" y="T3"/>
                  </a:cxn>
                  <a:cxn ang="0">
                    <a:pos x="T4" y="T5"/>
                  </a:cxn>
                </a:cxnLst>
                <a:rect l="0" t="0" r="r" b="b"/>
                <a:pathLst>
                  <a:path w="5861" h="2017">
                    <a:moveTo>
                      <a:pt x="0" y="0"/>
                    </a:moveTo>
                    <a:lnTo>
                      <a:pt x="0" y="2017"/>
                    </a:lnTo>
                    <a:lnTo>
                      <a:pt x="5861" y="2017"/>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Rectangle 14">
                <a:extLst>
                  <a:ext uri="{FF2B5EF4-FFF2-40B4-BE49-F238E27FC236}">
                    <a16:creationId xmlns:a16="http://schemas.microsoft.com/office/drawing/2014/main" id="{5AF6E95A-25A2-1FAD-9B63-4511FF0F7D95}"/>
                  </a:ext>
                </a:extLst>
              </p:cNvPr>
              <p:cNvSpPr>
                <a:spLocks noChangeArrowheads="1"/>
              </p:cNvSpPr>
              <p:nvPr/>
            </p:nvSpPr>
            <p:spPr bwMode="auto">
              <a:xfrm>
                <a:off x="2012091"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dirty="0">
                    <a:ln>
                      <a:noFill/>
                    </a:ln>
                    <a:solidFill>
                      <a:srgbClr val="18365A"/>
                    </a:solidFill>
                    <a:effectLst/>
                    <a:latin typeface="Arial" panose="020B0604020202020204" pitchFamily="34" charset="0"/>
                  </a:rPr>
                  <a:t>295</a:t>
                </a:r>
                <a:endParaRPr kumimoji="0" lang="en-US" altLang="en-US" sz="1600" b="0" i="0" strike="noStrike" cap="none" normalizeH="0" baseline="0" dirty="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AB85588D-D664-4B36-2079-45384CA2E0D4}"/>
                  </a:ext>
                </a:extLst>
              </p:cNvPr>
              <p:cNvSpPr>
                <a:spLocks noChangeArrowheads="1"/>
              </p:cNvSpPr>
              <p:nvPr/>
            </p:nvSpPr>
            <p:spPr bwMode="auto">
              <a:xfrm>
                <a:off x="2393091"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295</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B3307B4D-DD2A-9F9B-62DE-97EF60CD276A}"/>
                  </a:ext>
                </a:extLst>
              </p:cNvPr>
              <p:cNvSpPr>
                <a:spLocks noChangeArrowheads="1"/>
              </p:cNvSpPr>
              <p:nvPr/>
            </p:nvSpPr>
            <p:spPr bwMode="auto">
              <a:xfrm>
                <a:off x="2774091"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295</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15" name="Rectangle 17">
                <a:extLst>
                  <a:ext uri="{FF2B5EF4-FFF2-40B4-BE49-F238E27FC236}">
                    <a16:creationId xmlns:a16="http://schemas.microsoft.com/office/drawing/2014/main" id="{64CFFC98-66A3-58FE-9AD8-89ACAA1CD86F}"/>
                  </a:ext>
                </a:extLst>
              </p:cNvPr>
              <p:cNvSpPr>
                <a:spLocks noChangeArrowheads="1"/>
              </p:cNvSpPr>
              <p:nvPr/>
            </p:nvSpPr>
            <p:spPr bwMode="auto">
              <a:xfrm>
                <a:off x="3151916"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290</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16" name="Rectangle 18">
                <a:extLst>
                  <a:ext uri="{FF2B5EF4-FFF2-40B4-BE49-F238E27FC236}">
                    <a16:creationId xmlns:a16="http://schemas.microsoft.com/office/drawing/2014/main" id="{E804BBB7-6918-93CE-8A97-503064BC4808}"/>
                  </a:ext>
                </a:extLst>
              </p:cNvPr>
              <p:cNvSpPr>
                <a:spLocks noChangeArrowheads="1"/>
              </p:cNvSpPr>
              <p:nvPr/>
            </p:nvSpPr>
            <p:spPr bwMode="auto">
              <a:xfrm>
                <a:off x="3532916"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283</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17" name="Rectangle 19">
                <a:extLst>
                  <a:ext uri="{FF2B5EF4-FFF2-40B4-BE49-F238E27FC236}">
                    <a16:creationId xmlns:a16="http://schemas.microsoft.com/office/drawing/2014/main" id="{FA37303A-EF85-60B9-3246-33DBD7866616}"/>
                  </a:ext>
                </a:extLst>
              </p:cNvPr>
              <p:cNvSpPr>
                <a:spLocks noChangeArrowheads="1"/>
              </p:cNvSpPr>
              <p:nvPr/>
            </p:nvSpPr>
            <p:spPr bwMode="auto">
              <a:xfrm>
                <a:off x="3915503"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275</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19" name="Rectangle 20">
                <a:extLst>
                  <a:ext uri="{FF2B5EF4-FFF2-40B4-BE49-F238E27FC236}">
                    <a16:creationId xmlns:a16="http://schemas.microsoft.com/office/drawing/2014/main" id="{500A7D8C-895C-C671-C171-D11F1C37F486}"/>
                  </a:ext>
                </a:extLst>
              </p:cNvPr>
              <p:cNvSpPr>
                <a:spLocks noChangeArrowheads="1"/>
              </p:cNvSpPr>
              <p:nvPr/>
            </p:nvSpPr>
            <p:spPr bwMode="auto">
              <a:xfrm>
                <a:off x="4293328"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267</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0" name="Rectangle 21">
                <a:extLst>
                  <a:ext uri="{FF2B5EF4-FFF2-40B4-BE49-F238E27FC236}">
                    <a16:creationId xmlns:a16="http://schemas.microsoft.com/office/drawing/2014/main" id="{43CDD21B-B261-BAE9-6C79-04DA449A9048}"/>
                  </a:ext>
                </a:extLst>
              </p:cNvPr>
              <p:cNvSpPr>
                <a:spLocks noChangeArrowheads="1"/>
              </p:cNvSpPr>
              <p:nvPr/>
            </p:nvSpPr>
            <p:spPr bwMode="auto">
              <a:xfrm>
                <a:off x="4674328"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261</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1" name="Rectangle 22">
                <a:extLst>
                  <a:ext uri="{FF2B5EF4-FFF2-40B4-BE49-F238E27FC236}">
                    <a16:creationId xmlns:a16="http://schemas.microsoft.com/office/drawing/2014/main" id="{2238380C-7CD6-543C-8EF9-68C3C362AB0A}"/>
                  </a:ext>
                </a:extLst>
              </p:cNvPr>
              <p:cNvSpPr>
                <a:spLocks noChangeArrowheads="1"/>
              </p:cNvSpPr>
              <p:nvPr/>
            </p:nvSpPr>
            <p:spPr bwMode="auto">
              <a:xfrm>
                <a:off x="5055328"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251</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2" name="Rectangle 23">
                <a:extLst>
                  <a:ext uri="{FF2B5EF4-FFF2-40B4-BE49-F238E27FC236}">
                    <a16:creationId xmlns:a16="http://schemas.microsoft.com/office/drawing/2014/main" id="{194297EA-ECAF-6C1D-37A8-1824D51C02CF}"/>
                  </a:ext>
                </a:extLst>
              </p:cNvPr>
              <p:cNvSpPr>
                <a:spLocks noChangeArrowheads="1"/>
              </p:cNvSpPr>
              <p:nvPr/>
            </p:nvSpPr>
            <p:spPr bwMode="auto">
              <a:xfrm>
                <a:off x="5434741"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246</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3" name="Rectangle 24">
                <a:extLst>
                  <a:ext uri="{FF2B5EF4-FFF2-40B4-BE49-F238E27FC236}">
                    <a16:creationId xmlns:a16="http://schemas.microsoft.com/office/drawing/2014/main" id="{D708EF95-B2EA-45B4-B8E0-61B9B284864F}"/>
                  </a:ext>
                </a:extLst>
              </p:cNvPr>
              <p:cNvSpPr>
                <a:spLocks noChangeArrowheads="1"/>
              </p:cNvSpPr>
              <p:nvPr/>
            </p:nvSpPr>
            <p:spPr bwMode="auto">
              <a:xfrm>
                <a:off x="5815741"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238</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4" name="Rectangle 25">
                <a:extLst>
                  <a:ext uri="{FF2B5EF4-FFF2-40B4-BE49-F238E27FC236}">
                    <a16:creationId xmlns:a16="http://schemas.microsoft.com/office/drawing/2014/main" id="{A96F2645-96CB-21C9-F65A-9F47598B044A}"/>
                  </a:ext>
                </a:extLst>
              </p:cNvPr>
              <p:cNvSpPr>
                <a:spLocks noChangeArrowheads="1"/>
              </p:cNvSpPr>
              <p:nvPr/>
            </p:nvSpPr>
            <p:spPr bwMode="auto">
              <a:xfrm>
                <a:off x="6196741"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216</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5" name="Rectangle 26">
                <a:extLst>
                  <a:ext uri="{FF2B5EF4-FFF2-40B4-BE49-F238E27FC236}">
                    <a16:creationId xmlns:a16="http://schemas.microsoft.com/office/drawing/2014/main" id="{D3B5C179-51B5-C913-5C8D-4E94D938A339}"/>
                  </a:ext>
                </a:extLst>
              </p:cNvPr>
              <p:cNvSpPr>
                <a:spLocks noChangeArrowheads="1"/>
              </p:cNvSpPr>
              <p:nvPr/>
            </p:nvSpPr>
            <p:spPr bwMode="auto">
              <a:xfrm>
                <a:off x="6577741"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178</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10AA4691-23DB-49A9-483F-9758037908C0}"/>
                  </a:ext>
                </a:extLst>
              </p:cNvPr>
              <p:cNvSpPr>
                <a:spLocks noChangeArrowheads="1"/>
              </p:cNvSpPr>
              <p:nvPr/>
            </p:nvSpPr>
            <p:spPr bwMode="auto">
              <a:xfrm>
                <a:off x="6955566"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143</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B8661FC2-FAC2-0DD5-942C-8D7985D663C4}"/>
                  </a:ext>
                </a:extLst>
              </p:cNvPr>
              <p:cNvSpPr>
                <a:spLocks noChangeArrowheads="1"/>
              </p:cNvSpPr>
              <p:nvPr/>
            </p:nvSpPr>
            <p:spPr bwMode="auto">
              <a:xfrm>
                <a:off x="7336948" y="5220680"/>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1100" b="0" i="0" strike="noStrike" cap="none" normalizeH="0" baseline="0">
                    <a:ln>
                      <a:noFill/>
                    </a:ln>
                    <a:solidFill>
                      <a:srgbClr val="18365A"/>
                    </a:solidFill>
                    <a:effectLst/>
                    <a:latin typeface="Arial" panose="020B0604020202020204" pitchFamily="34" charset="0"/>
                  </a:rPr>
                  <a:t>1</a:t>
                </a:r>
                <a:r>
                  <a:rPr lang="en-US" altLang="en-US" sz="1100">
                    <a:solidFill>
                      <a:srgbClr val="18365A"/>
                    </a:solidFill>
                  </a:rPr>
                  <a:t>18</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2CFE8AD3-6132-A700-6CC3-0848D418C8B3}"/>
                  </a:ext>
                </a:extLst>
              </p:cNvPr>
              <p:cNvSpPr>
                <a:spLocks noChangeArrowheads="1"/>
              </p:cNvSpPr>
              <p:nvPr/>
            </p:nvSpPr>
            <p:spPr bwMode="auto">
              <a:xfrm>
                <a:off x="7757222" y="5220680"/>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90</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9D5737D7-2262-5CC9-67A2-D4918FFEFF9B}"/>
                  </a:ext>
                </a:extLst>
              </p:cNvPr>
              <p:cNvSpPr>
                <a:spLocks noChangeArrowheads="1"/>
              </p:cNvSpPr>
              <p:nvPr/>
            </p:nvSpPr>
            <p:spPr bwMode="auto">
              <a:xfrm>
                <a:off x="8138222" y="5220680"/>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70</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6AD17323-7841-ED1F-D6CB-4036A329E5C1}"/>
                  </a:ext>
                </a:extLst>
              </p:cNvPr>
              <p:cNvSpPr>
                <a:spLocks noChangeArrowheads="1"/>
              </p:cNvSpPr>
              <p:nvPr/>
            </p:nvSpPr>
            <p:spPr bwMode="auto">
              <a:xfrm>
                <a:off x="8516047" y="5220680"/>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46</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41" name="Rectangle 33">
                <a:extLst>
                  <a:ext uri="{FF2B5EF4-FFF2-40B4-BE49-F238E27FC236}">
                    <a16:creationId xmlns:a16="http://schemas.microsoft.com/office/drawing/2014/main" id="{17FD8BE9-EF26-98B9-9B94-3786094305A6}"/>
                  </a:ext>
                </a:extLst>
              </p:cNvPr>
              <p:cNvSpPr>
                <a:spLocks noChangeArrowheads="1"/>
              </p:cNvSpPr>
              <p:nvPr/>
            </p:nvSpPr>
            <p:spPr bwMode="auto">
              <a:xfrm>
                <a:off x="8898635" y="5220680"/>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27</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42" name="Rectangle 34">
                <a:extLst>
                  <a:ext uri="{FF2B5EF4-FFF2-40B4-BE49-F238E27FC236}">
                    <a16:creationId xmlns:a16="http://schemas.microsoft.com/office/drawing/2014/main" id="{0103D51B-56BC-C467-9180-AA53DF88F478}"/>
                  </a:ext>
                </a:extLst>
              </p:cNvPr>
              <p:cNvSpPr>
                <a:spLocks noChangeArrowheads="1"/>
              </p:cNvSpPr>
              <p:nvPr/>
            </p:nvSpPr>
            <p:spPr bwMode="auto">
              <a:xfrm>
                <a:off x="9279635" y="5220680"/>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16</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43" name="Rectangle 35">
                <a:extLst>
                  <a:ext uri="{FF2B5EF4-FFF2-40B4-BE49-F238E27FC236}">
                    <a16:creationId xmlns:a16="http://schemas.microsoft.com/office/drawing/2014/main" id="{BCCAE24E-9955-9837-4670-B793E437377D}"/>
                  </a:ext>
                </a:extLst>
              </p:cNvPr>
              <p:cNvSpPr>
                <a:spLocks noChangeArrowheads="1"/>
              </p:cNvSpPr>
              <p:nvPr/>
            </p:nvSpPr>
            <p:spPr bwMode="auto">
              <a:xfrm>
                <a:off x="9660635" y="5220680"/>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18365A"/>
                    </a:solidFill>
                    <a:effectLst/>
                    <a:latin typeface="Arial" panose="020B0604020202020204" pitchFamily="34" charset="0"/>
                  </a:rPr>
                  <a:t>10</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44" name="Rectangle 36">
                <a:extLst>
                  <a:ext uri="{FF2B5EF4-FFF2-40B4-BE49-F238E27FC236}">
                    <a16:creationId xmlns:a16="http://schemas.microsoft.com/office/drawing/2014/main" id="{8D6B8727-0C26-8EBC-006E-26FBDBB3C9E1}"/>
                  </a:ext>
                </a:extLst>
              </p:cNvPr>
              <p:cNvSpPr>
                <a:spLocks noChangeArrowheads="1"/>
              </p:cNvSpPr>
              <p:nvPr/>
            </p:nvSpPr>
            <p:spPr bwMode="auto">
              <a:xfrm>
                <a:off x="10079704" y="5220680"/>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dirty="0">
                    <a:ln>
                      <a:noFill/>
                    </a:ln>
                    <a:solidFill>
                      <a:srgbClr val="18365A"/>
                    </a:solidFill>
                    <a:effectLst/>
                    <a:latin typeface="Arial" panose="020B0604020202020204" pitchFamily="34" charset="0"/>
                  </a:rPr>
                  <a:t>5</a:t>
                </a:r>
                <a:endParaRPr kumimoji="0" lang="en-US" altLang="en-US" sz="1600" b="0" i="0" strike="noStrike" cap="none" normalizeH="0" baseline="0" dirty="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3F20C2E9-E47F-0175-3D3C-5A6248ED2C28}"/>
                  </a:ext>
                </a:extLst>
              </p:cNvPr>
              <p:cNvSpPr>
                <a:spLocks noChangeArrowheads="1"/>
              </p:cNvSpPr>
              <p:nvPr/>
            </p:nvSpPr>
            <p:spPr bwMode="auto">
              <a:xfrm>
                <a:off x="1991771"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dirty="0">
                    <a:ln>
                      <a:noFill/>
                    </a:ln>
                    <a:solidFill>
                      <a:srgbClr val="7F7F7F"/>
                    </a:solidFill>
                    <a:effectLst/>
                    <a:latin typeface="Arial" panose="020B0604020202020204" pitchFamily="34" charset="0"/>
                  </a:rPr>
                  <a:t>195</a:t>
                </a:r>
                <a:endParaRPr kumimoji="0" lang="en-US" altLang="en-US" sz="1600" b="0" i="0" strike="noStrike" cap="none" normalizeH="0" baseline="0" dirty="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8B230425-F59E-FC4F-5520-5E75652F5C76}"/>
                  </a:ext>
                </a:extLst>
              </p:cNvPr>
              <p:cNvSpPr>
                <a:spLocks noChangeArrowheads="1"/>
              </p:cNvSpPr>
              <p:nvPr/>
            </p:nvSpPr>
            <p:spPr bwMode="auto">
              <a:xfrm>
                <a:off x="2372771"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dirty="0">
                    <a:ln>
                      <a:noFill/>
                    </a:ln>
                    <a:solidFill>
                      <a:srgbClr val="7F7F7F"/>
                    </a:solidFill>
                    <a:effectLst/>
                    <a:latin typeface="Arial" panose="020B0604020202020204" pitchFamily="34" charset="0"/>
                  </a:rPr>
                  <a:t>195</a:t>
                </a:r>
                <a:endParaRPr kumimoji="0" lang="en-US" altLang="en-US" sz="1600" b="0" i="0" strike="noStrike" cap="none" normalizeH="0" baseline="0" dirty="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FE4A6C13-A917-DE16-1A41-B09AE4256B93}"/>
                  </a:ext>
                </a:extLst>
              </p:cNvPr>
              <p:cNvSpPr>
                <a:spLocks noChangeArrowheads="1"/>
              </p:cNvSpPr>
              <p:nvPr/>
            </p:nvSpPr>
            <p:spPr bwMode="auto">
              <a:xfrm>
                <a:off x="2753771"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195</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75854C55-AE61-971B-9BE2-EEA06CED531D}"/>
                  </a:ext>
                </a:extLst>
              </p:cNvPr>
              <p:cNvSpPr>
                <a:spLocks noChangeArrowheads="1"/>
              </p:cNvSpPr>
              <p:nvPr/>
            </p:nvSpPr>
            <p:spPr bwMode="auto">
              <a:xfrm>
                <a:off x="3131596"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193</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3D93FFAC-4B2F-EE1D-E9B6-044896CAA363}"/>
                  </a:ext>
                </a:extLst>
              </p:cNvPr>
              <p:cNvSpPr>
                <a:spLocks noChangeArrowheads="1"/>
              </p:cNvSpPr>
              <p:nvPr/>
            </p:nvSpPr>
            <p:spPr bwMode="auto">
              <a:xfrm>
                <a:off x="3512596"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dirty="0">
                    <a:ln>
                      <a:noFill/>
                    </a:ln>
                    <a:solidFill>
                      <a:srgbClr val="7F7F7F"/>
                    </a:solidFill>
                    <a:effectLst/>
                    <a:latin typeface="Arial" panose="020B0604020202020204" pitchFamily="34" charset="0"/>
                  </a:rPr>
                  <a:t>188</a:t>
                </a:r>
                <a:endParaRPr kumimoji="0" lang="en-US" altLang="en-US" sz="1600" b="0" i="0" strike="noStrike" cap="none" normalizeH="0" baseline="0" dirty="0">
                  <a:ln>
                    <a:noFill/>
                  </a:ln>
                  <a:solidFill>
                    <a:schemeClr val="tx1"/>
                  </a:solidFill>
                  <a:effectLst/>
                  <a:latin typeface="Arial" panose="020B0604020202020204" pitchFamily="34" charset="0"/>
                </a:endParaRPr>
              </a:p>
            </p:txBody>
          </p:sp>
          <p:sp>
            <p:nvSpPr>
              <p:cNvPr id="55" name="Rectangle 45">
                <a:extLst>
                  <a:ext uri="{FF2B5EF4-FFF2-40B4-BE49-F238E27FC236}">
                    <a16:creationId xmlns:a16="http://schemas.microsoft.com/office/drawing/2014/main" id="{6276F669-B481-7672-1884-0932A1FE10AD}"/>
                  </a:ext>
                </a:extLst>
              </p:cNvPr>
              <p:cNvSpPr>
                <a:spLocks noChangeArrowheads="1"/>
              </p:cNvSpPr>
              <p:nvPr/>
            </p:nvSpPr>
            <p:spPr bwMode="auto">
              <a:xfrm>
                <a:off x="3895183"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178</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56" name="Rectangle 46">
                <a:extLst>
                  <a:ext uri="{FF2B5EF4-FFF2-40B4-BE49-F238E27FC236}">
                    <a16:creationId xmlns:a16="http://schemas.microsoft.com/office/drawing/2014/main" id="{D90DA7B2-3FF7-1BFC-28FC-9F03561F4027}"/>
                  </a:ext>
                </a:extLst>
              </p:cNvPr>
              <p:cNvSpPr>
                <a:spLocks noChangeArrowheads="1"/>
              </p:cNvSpPr>
              <p:nvPr/>
            </p:nvSpPr>
            <p:spPr bwMode="auto">
              <a:xfrm>
                <a:off x="4273008"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166</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57" name="Rectangle 47">
                <a:extLst>
                  <a:ext uri="{FF2B5EF4-FFF2-40B4-BE49-F238E27FC236}">
                    <a16:creationId xmlns:a16="http://schemas.microsoft.com/office/drawing/2014/main" id="{649BB233-32BB-EBA2-F06A-D83B7D600513}"/>
                  </a:ext>
                </a:extLst>
              </p:cNvPr>
              <p:cNvSpPr>
                <a:spLocks noChangeArrowheads="1"/>
              </p:cNvSpPr>
              <p:nvPr/>
            </p:nvSpPr>
            <p:spPr bwMode="auto">
              <a:xfrm>
                <a:off x="4654008"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158</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58" name="Rectangle 48">
                <a:extLst>
                  <a:ext uri="{FF2B5EF4-FFF2-40B4-BE49-F238E27FC236}">
                    <a16:creationId xmlns:a16="http://schemas.microsoft.com/office/drawing/2014/main" id="{1FC5726D-FBA5-3A8A-74E2-00D0BB29D959}"/>
                  </a:ext>
                </a:extLst>
              </p:cNvPr>
              <p:cNvSpPr>
                <a:spLocks noChangeArrowheads="1"/>
              </p:cNvSpPr>
              <p:nvPr/>
            </p:nvSpPr>
            <p:spPr bwMode="auto">
              <a:xfrm>
                <a:off x="5035008"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150</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59" name="Rectangle 49">
                <a:extLst>
                  <a:ext uri="{FF2B5EF4-FFF2-40B4-BE49-F238E27FC236}">
                    <a16:creationId xmlns:a16="http://schemas.microsoft.com/office/drawing/2014/main" id="{D08F99B4-635E-0AC8-8501-05FD1EDB74C9}"/>
                  </a:ext>
                </a:extLst>
              </p:cNvPr>
              <p:cNvSpPr>
                <a:spLocks noChangeArrowheads="1"/>
              </p:cNvSpPr>
              <p:nvPr/>
            </p:nvSpPr>
            <p:spPr bwMode="auto">
              <a:xfrm>
                <a:off x="5414421"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142</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0" name="Rectangle 50">
                <a:extLst>
                  <a:ext uri="{FF2B5EF4-FFF2-40B4-BE49-F238E27FC236}">
                    <a16:creationId xmlns:a16="http://schemas.microsoft.com/office/drawing/2014/main" id="{891B47BF-8824-9237-8F1F-A841737CA26D}"/>
                  </a:ext>
                </a:extLst>
              </p:cNvPr>
              <p:cNvSpPr>
                <a:spLocks noChangeArrowheads="1"/>
              </p:cNvSpPr>
              <p:nvPr/>
            </p:nvSpPr>
            <p:spPr bwMode="auto">
              <a:xfrm>
                <a:off x="5795421" y="542820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130</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1" name="Rectangle 51">
                <a:extLst>
                  <a:ext uri="{FF2B5EF4-FFF2-40B4-BE49-F238E27FC236}">
                    <a16:creationId xmlns:a16="http://schemas.microsoft.com/office/drawing/2014/main" id="{A3D23A58-600A-6471-799F-EDF008DA0A23}"/>
                  </a:ext>
                </a:extLst>
              </p:cNvPr>
              <p:cNvSpPr>
                <a:spLocks noChangeArrowheads="1"/>
              </p:cNvSpPr>
              <p:nvPr/>
            </p:nvSpPr>
            <p:spPr bwMode="auto">
              <a:xfrm>
                <a:off x="6186519" y="542820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dirty="0">
                    <a:ln>
                      <a:noFill/>
                    </a:ln>
                    <a:solidFill>
                      <a:srgbClr val="7F7F7F"/>
                    </a:solidFill>
                    <a:effectLst/>
                    <a:latin typeface="Arial" panose="020B0604020202020204" pitchFamily="34" charset="0"/>
                  </a:rPr>
                  <a:t>1</a:t>
                </a:r>
                <a:endParaRPr kumimoji="0" lang="en-US" altLang="en-US" sz="1600" b="0" i="0" strike="noStrike" cap="none" normalizeH="0" baseline="0" dirty="0">
                  <a:ln>
                    <a:noFill/>
                  </a:ln>
                  <a:solidFill>
                    <a:schemeClr val="tx1"/>
                  </a:solidFill>
                  <a:effectLst/>
                  <a:latin typeface="Arial" panose="020B0604020202020204" pitchFamily="34" charset="0"/>
                </a:endParaRPr>
              </a:p>
            </p:txBody>
          </p:sp>
          <p:sp>
            <p:nvSpPr>
              <p:cNvPr id="62" name="Rectangle 52">
                <a:extLst>
                  <a:ext uri="{FF2B5EF4-FFF2-40B4-BE49-F238E27FC236}">
                    <a16:creationId xmlns:a16="http://schemas.microsoft.com/office/drawing/2014/main" id="{FB63A6C1-BDA0-B3E7-13A6-696798A010D3}"/>
                  </a:ext>
                </a:extLst>
              </p:cNvPr>
              <p:cNvSpPr>
                <a:spLocks noChangeArrowheads="1"/>
              </p:cNvSpPr>
              <p:nvPr/>
            </p:nvSpPr>
            <p:spPr bwMode="auto">
              <a:xfrm>
                <a:off x="6252590"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15</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3" name="Rectangle 53">
                <a:extLst>
                  <a:ext uri="{FF2B5EF4-FFF2-40B4-BE49-F238E27FC236}">
                    <a16:creationId xmlns:a16="http://schemas.microsoft.com/office/drawing/2014/main" id="{8DECD0AB-B3BF-5AF9-9DC1-514692809239}"/>
                  </a:ext>
                </a:extLst>
              </p:cNvPr>
              <p:cNvSpPr>
                <a:spLocks noChangeArrowheads="1"/>
              </p:cNvSpPr>
              <p:nvPr/>
            </p:nvSpPr>
            <p:spPr bwMode="auto">
              <a:xfrm>
                <a:off x="6595490"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97</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4" name="Rectangle 54">
                <a:extLst>
                  <a:ext uri="{FF2B5EF4-FFF2-40B4-BE49-F238E27FC236}">
                    <a16:creationId xmlns:a16="http://schemas.microsoft.com/office/drawing/2014/main" id="{387F781B-1E7B-6D4B-426A-A4B549A23362}"/>
                  </a:ext>
                </a:extLst>
              </p:cNvPr>
              <p:cNvSpPr>
                <a:spLocks noChangeArrowheads="1"/>
              </p:cNvSpPr>
              <p:nvPr/>
            </p:nvSpPr>
            <p:spPr bwMode="auto">
              <a:xfrm>
                <a:off x="6976490"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81</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5" name="Rectangle 55">
                <a:extLst>
                  <a:ext uri="{FF2B5EF4-FFF2-40B4-BE49-F238E27FC236}">
                    <a16:creationId xmlns:a16="http://schemas.microsoft.com/office/drawing/2014/main" id="{2D3023A5-4EBD-4325-5689-F69442C312CB}"/>
                  </a:ext>
                </a:extLst>
              </p:cNvPr>
              <p:cNvSpPr>
                <a:spLocks noChangeArrowheads="1"/>
              </p:cNvSpPr>
              <p:nvPr/>
            </p:nvSpPr>
            <p:spPr bwMode="auto">
              <a:xfrm>
                <a:off x="7355902"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66</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6" name="Rectangle 56">
                <a:extLst>
                  <a:ext uri="{FF2B5EF4-FFF2-40B4-BE49-F238E27FC236}">
                    <a16:creationId xmlns:a16="http://schemas.microsoft.com/office/drawing/2014/main" id="{1EA5C732-6F55-5A8D-974C-C27B4D229EB5}"/>
                  </a:ext>
                </a:extLst>
              </p:cNvPr>
              <p:cNvSpPr>
                <a:spLocks noChangeArrowheads="1"/>
              </p:cNvSpPr>
              <p:nvPr/>
            </p:nvSpPr>
            <p:spPr bwMode="auto">
              <a:xfrm>
                <a:off x="7736902"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49</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7" name="Rectangle 57">
                <a:extLst>
                  <a:ext uri="{FF2B5EF4-FFF2-40B4-BE49-F238E27FC236}">
                    <a16:creationId xmlns:a16="http://schemas.microsoft.com/office/drawing/2014/main" id="{7A2B766E-82E7-F0DA-DD87-0021DDBC9FD0}"/>
                  </a:ext>
                </a:extLst>
              </p:cNvPr>
              <p:cNvSpPr>
                <a:spLocks noChangeArrowheads="1"/>
              </p:cNvSpPr>
              <p:nvPr/>
            </p:nvSpPr>
            <p:spPr bwMode="auto">
              <a:xfrm>
                <a:off x="8117902"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37</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8" name="Rectangle 58">
                <a:extLst>
                  <a:ext uri="{FF2B5EF4-FFF2-40B4-BE49-F238E27FC236}">
                    <a16:creationId xmlns:a16="http://schemas.microsoft.com/office/drawing/2014/main" id="{DA558828-79BE-43A1-AC74-3468DBC71B23}"/>
                  </a:ext>
                </a:extLst>
              </p:cNvPr>
              <p:cNvSpPr>
                <a:spLocks noChangeArrowheads="1"/>
              </p:cNvSpPr>
              <p:nvPr/>
            </p:nvSpPr>
            <p:spPr bwMode="auto">
              <a:xfrm>
                <a:off x="8495727"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20</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69" name="Rectangle 59">
                <a:extLst>
                  <a:ext uri="{FF2B5EF4-FFF2-40B4-BE49-F238E27FC236}">
                    <a16:creationId xmlns:a16="http://schemas.microsoft.com/office/drawing/2014/main" id="{754C1A95-EFEE-2057-19C5-6A243C38201C}"/>
                  </a:ext>
                </a:extLst>
              </p:cNvPr>
              <p:cNvSpPr>
                <a:spLocks noChangeArrowheads="1"/>
              </p:cNvSpPr>
              <p:nvPr/>
            </p:nvSpPr>
            <p:spPr bwMode="auto">
              <a:xfrm>
                <a:off x="8878315" y="542820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15</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70" name="Rectangle 60">
                <a:extLst>
                  <a:ext uri="{FF2B5EF4-FFF2-40B4-BE49-F238E27FC236}">
                    <a16:creationId xmlns:a16="http://schemas.microsoft.com/office/drawing/2014/main" id="{3E669C82-2E3F-C569-2D7A-9609FBFCD5A1}"/>
                  </a:ext>
                </a:extLst>
              </p:cNvPr>
              <p:cNvSpPr>
                <a:spLocks noChangeArrowheads="1"/>
              </p:cNvSpPr>
              <p:nvPr/>
            </p:nvSpPr>
            <p:spPr bwMode="auto">
              <a:xfrm>
                <a:off x="9272619" y="542820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dirty="0">
                    <a:ln>
                      <a:noFill/>
                    </a:ln>
                    <a:solidFill>
                      <a:srgbClr val="7F7F7F"/>
                    </a:solidFill>
                    <a:effectLst/>
                    <a:latin typeface="Arial" panose="020B0604020202020204" pitchFamily="34" charset="0"/>
                  </a:rPr>
                  <a:t>1</a:t>
                </a:r>
                <a:endParaRPr kumimoji="0" lang="en-US" altLang="en-US" sz="1600" b="0" i="0" strike="noStrike" cap="none" normalizeH="0" baseline="0" dirty="0">
                  <a:ln>
                    <a:noFill/>
                  </a:ln>
                  <a:solidFill>
                    <a:schemeClr val="tx1"/>
                  </a:solidFill>
                  <a:effectLst/>
                  <a:latin typeface="Arial" panose="020B0604020202020204" pitchFamily="34" charset="0"/>
                </a:endParaRPr>
              </a:p>
            </p:txBody>
          </p:sp>
          <p:sp>
            <p:nvSpPr>
              <p:cNvPr id="71" name="Rectangle 61">
                <a:extLst>
                  <a:ext uri="{FF2B5EF4-FFF2-40B4-BE49-F238E27FC236}">
                    <a16:creationId xmlns:a16="http://schemas.microsoft.com/office/drawing/2014/main" id="{A6745C4B-61B5-0B16-800B-98F4337BF6C0}"/>
                  </a:ext>
                </a:extLst>
              </p:cNvPr>
              <p:cNvSpPr>
                <a:spLocks noChangeArrowheads="1"/>
              </p:cNvSpPr>
              <p:nvPr/>
            </p:nvSpPr>
            <p:spPr bwMode="auto">
              <a:xfrm>
                <a:off x="9345644" y="542820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72" name="Rectangle 62">
                <a:extLst>
                  <a:ext uri="{FF2B5EF4-FFF2-40B4-BE49-F238E27FC236}">
                    <a16:creationId xmlns:a16="http://schemas.microsoft.com/office/drawing/2014/main" id="{B13B7989-E83A-8416-9105-C3953E8A3B1F}"/>
                  </a:ext>
                </a:extLst>
              </p:cNvPr>
              <p:cNvSpPr>
                <a:spLocks noChangeArrowheads="1"/>
              </p:cNvSpPr>
              <p:nvPr/>
            </p:nvSpPr>
            <p:spPr bwMode="auto">
              <a:xfrm>
                <a:off x="9678384" y="542820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8</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73" name="Rectangle 63">
                <a:extLst>
                  <a:ext uri="{FF2B5EF4-FFF2-40B4-BE49-F238E27FC236}">
                    <a16:creationId xmlns:a16="http://schemas.microsoft.com/office/drawing/2014/main" id="{9C4BA4C0-08F2-EA5F-913E-5E1F3C3130D7}"/>
                  </a:ext>
                </a:extLst>
              </p:cNvPr>
              <p:cNvSpPr>
                <a:spLocks noChangeArrowheads="1"/>
              </p:cNvSpPr>
              <p:nvPr/>
            </p:nvSpPr>
            <p:spPr bwMode="auto">
              <a:xfrm>
                <a:off x="10059384" y="542820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4</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74" name="Rectangle 64">
                <a:extLst>
                  <a:ext uri="{FF2B5EF4-FFF2-40B4-BE49-F238E27FC236}">
                    <a16:creationId xmlns:a16="http://schemas.microsoft.com/office/drawing/2014/main" id="{0309D8A3-6953-2570-38DB-256C971AFECF}"/>
                  </a:ext>
                </a:extLst>
              </p:cNvPr>
              <p:cNvSpPr>
                <a:spLocks noChangeArrowheads="1"/>
              </p:cNvSpPr>
              <p:nvPr/>
            </p:nvSpPr>
            <p:spPr bwMode="auto">
              <a:xfrm>
                <a:off x="10437209" y="542820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75" name="Rectangle 65">
                <a:extLst>
                  <a:ext uri="{FF2B5EF4-FFF2-40B4-BE49-F238E27FC236}">
                    <a16:creationId xmlns:a16="http://schemas.microsoft.com/office/drawing/2014/main" id="{B0A55961-DC2B-ADD6-9D83-DA032DF65E75}"/>
                  </a:ext>
                </a:extLst>
              </p:cNvPr>
              <p:cNvSpPr>
                <a:spLocks noChangeArrowheads="1"/>
              </p:cNvSpPr>
              <p:nvPr/>
            </p:nvSpPr>
            <p:spPr bwMode="auto">
              <a:xfrm>
                <a:off x="10819796" y="542820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strike="noStrike" cap="none" normalizeH="0" baseline="0">
                    <a:ln>
                      <a:noFill/>
                    </a:ln>
                    <a:solidFill>
                      <a:srgbClr val="7F7F7F"/>
                    </a:solidFill>
                    <a:effectLst/>
                    <a:latin typeface="Arial" panose="020B0604020202020204" pitchFamily="34" charset="0"/>
                  </a:rPr>
                  <a:t>1</a:t>
                </a:r>
                <a:endParaRPr kumimoji="0" lang="en-US" altLang="en-US" sz="1600" b="0" i="0" strike="noStrike" cap="none" normalizeH="0" baseline="0">
                  <a:ln>
                    <a:noFill/>
                  </a:ln>
                  <a:solidFill>
                    <a:schemeClr val="tx1"/>
                  </a:solidFill>
                  <a:effectLst/>
                  <a:latin typeface="Arial" panose="020B0604020202020204" pitchFamily="34" charset="0"/>
                </a:endParaRPr>
              </a:p>
            </p:txBody>
          </p:sp>
          <p:sp>
            <p:nvSpPr>
              <p:cNvPr id="76" name="Line 67">
                <a:extLst>
                  <a:ext uri="{FF2B5EF4-FFF2-40B4-BE49-F238E27FC236}">
                    <a16:creationId xmlns:a16="http://schemas.microsoft.com/office/drawing/2014/main" id="{03DA1BDF-0126-9ECA-E4A3-46E72110EDBF}"/>
                  </a:ext>
                </a:extLst>
              </p:cNvPr>
              <p:cNvSpPr>
                <a:spLocks noChangeShapeType="1"/>
              </p:cNvSpPr>
              <p:nvPr/>
            </p:nvSpPr>
            <p:spPr bwMode="auto">
              <a:xfrm>
                <a:off x="2122488"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77" name="Line 68">
                <a:extLst>
                  <a:ext uri="{FF2B5EF4-FFF2-40B4-BE49-F238E27FC236}">
                    <a16:creationId xmlns:a16="http://schemas.microsoft.com/office/drawing/2014/main" id="{473AC3BA-8A65-EC27-E078-608643301C6D}"/>
                  </a:ext>
                </a:extLst>
              </p:cNvPr>
              <p:cNvSpPr>
                <a:spLocks noChangeShapeType="1"/>
              </p:cNvSpPr>
              <p:nvPr/>
            </p:nvSpPr>
            <p:spPr bwMode="auto">
              <a:xfrm>
                <a:off x="250031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78" name="Line 69">
                <a:extLst>
                  <a:ext uri="{FF2B5EF4-FFF2-40B4-BE49-F238E27FC236}">
                    <a16:creationId xmlns:a16="http://schemas.microsoft.com/office/drawing/2014/main" id="{01EB4C86-ECDA-F787-9ABB-122F58532C58}"/>
                  </a:ext>
                </a:extLst>
              </p:cNvPr>
              <p:cNvSpPr>
                <a:spLocks noChangeShapeType="1"/>
              </p:cNvSpPr>
              <p:nvPr/>
            </p:nvSpPr>
            <p:spPr bwMode="auto">
              <a:xfrm>
                <a:off x="288131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79" name="Line 70">
                <a:extLst>
                  <a:ext uri="{FF2B5EF4-FFF2-40B4-BE49-F238E27FC236}">
                    <a16:creationId xmlns:a16="http://schemas.microsoft.com/office/drawing/2014/main" id="{922A0652-497A-12D5-59AE-2F9DCFCF3AB9}"/>
                  </a:ext>
                </a:extLst>
              </p:cNvPr>
              <p:cNvSpPr>
                <a:spLocks noChangeShapeType="1"/>
              </p:cNvSpPr>
              <p:nvPr/>
            </p:nvSpPr>
            <p:spPr bwMode="auto">
              <a:xfrm>
                <a:off x="326231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0" name="Line 71">
                <a:extLst>
                  <a:ext uri="{FF2B5EF4-FFF2-40B4-BE49-F238E27FC236}">
                    <a16:creationId xmlns:a16="http://schemas.microsoft.com/office/drawing/2014/main" id="{32117664-4E14-6D3B-F35B-E0E0B4FEE7E9}"/>
                  </a:ext>
                </a:extLst>
              </p:cNvPr>
              <p:cNvSpPr>
                <a:spLocks noChangeShapeType="1"/>
              </p:cNvSpPr>
              <p:nvPr/>
            </p:nvSpPr>
            <p:spPr bwMode="auto">
              <a:xfrm>
                <a:off x="3641725"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1" name="Line 72">
                <a:extLst>
                  <a:ext uri="{FF2B5EF4-FFF2-40B4-BE49-F238E27FC236}">
                    <a16:creationId xmlns:a16="http://schemas.microsoft.com/office/drawing/2014/main" id="{3F5C72BB-C631-B4D1-F398-FD105CD9CF8C}"/>
                  </a:ext>
                </a:extLst>
              </p:cNvPr>
              <p:cNvSpPr>
                <a:spLocks noChangeShapeType="1"/>
              </p:cNvSpPr>
              <p:nvPr/>
            </p:nvSpPr>
            <p:spPr bwMode="auto">
              <a:xfrm>
                <a:off x="4022725"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2" name="Line 73">
                <a:extLst>
                  <a:ext uri="{FF2B5EF4-FFF2-40B4-BE49-F238E27FC236}">
                    <a16:creationId xmlns:a16="http://schemas.microsoft.com/office/drawing/2014/main" id="{1D64B97B-D26A-6249-9517-BB9CA013DDA1}"/>
                  </a:ext>
                </a:extLst>
              </p:cNvPr>
              <p:cNvSpPr>
                <a:spLocks noChangeShapeType="1"/>
              </p:cNvSpPr>
              <p:nvPr/>
            </p:nvSpPr>
            <p:spPr bwMode="auto">
              <a:xfrm>
                <a:off x="4403725"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3" name="Line 74">
                <a:extLst>
                  <a:ext uri="{FF2B5EF4-FFF2-40B4-BE49-F238E27FC236}">
                    <a16:creationId xmlns:a16="http://schemas.microsoft.com/office/drawing/2014/main" id="{D6BDD420-A1A3-7812-150B-FB4439B4EE95}"/>
                  </a:ext>
                </a:extLst>
              </p:cNvPr>
              <p:cNvSpPr>
                <a:spLocks noChangeShapeType="1"/>
              </p:cNvSpPr>
              <p:nvPr/>
            </p:nvSpPr>
            <p:spPr bwMode="auto">
              <a:xfrm>
                <a:off x="4784725"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4" name="Line 75">
                <a:extLst>
                  <a:ext uri="{FF2B5EF4-FFF2-40B4-BE49-F238E27FC236}">
                    <a16:creationId xmlns:a16="http://schemas.microsoft.com/office/drawing/2014/main" id="{9395BF45-5BFC-9E60-5CC9-272C28ED40CD}"/>
                  </a:ext>
                </a:extLst>
              </p:cNvPr>
              <p:cNvSpPr>
                <a:spLocks noChangeShapeType="1"/>
              </p:cNvSpPr>
              <p:nvPr/>
            </p:nvSpPr>
            <p:spPr bwMode="auto">
              <a:xfrm>
                <a:off x="5162550"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5" name="Line 76">
                <a:extLst>
                  <a:ext uri="{FF2B5EF4-FFF2-40B4-BE49-F238E27FC236}">
                    <a16:creationId xmlns:a16="http://schemas.microsoft.com/office/drawing/2014/main" id="{C55974B2-0376-EE78-B391-5DE5EF38B707}"/>
                  </a:ext>
                </a:extLst>
              </p:cNvPr>
              <p:cNvSpPr>
                <a:spLocks noChangeShapeType="1"/>
              </p:cNvSpPr>
              <p:nvPr/>
            </p:nvSpPr>
            <p:spPr bwMode="auto">
              <a:xfrm>
                <a:off x="5545138"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6" name="Line 77">
                <a:extLst>
                  <a:ext uri="{FF2B5EF4-FFF2-40B4-BE49-F238E27FC236}">
                    <a16:creationId xmlns:a16="http://schemas.microsoft.com/office/drawing/2014/main" id="{B0258F67-0003-C83F-E8EF-B6F468CA557C}"/>
                  </a:ext>
                </a:extLst>
              </p:cNvPr>
              <p:cNvSpPr>
                <a:spLocks noChangeShapeType="1"/>
              </p:cNvSpPr>
              <p:nvPr/>
            </p:nvSpPr>
            <p:spPr bwMode="auto">
              <a:xfrm>
                <a:off x="5926138"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7" name="Line 78">
                <a:extLst>
                  <a:ext uri="{FF2B5EF4-FFF2-40B4-BE49-F238E27FC236}">
                    <a16:creationId xmlns:a16="http://schemas.microsoft.com/office/drawing/2014/main" id="{BC9FB950-2826-3B83-E699-9DE59593B5F2}"/>
                  </a:ext>
                </a:extLst>
              </p:cNvPr>
              <p:cNvSpPr>
                <a:spLocks noChangeShapeType="1"/>
              </p:cNvSpPr>
              <p:nvPr/>
            </p:nvSpPr>
            <p:spPr bwMode="auto">
              <a:xfrm>
                <a:off x="630396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8" name="Line 79">
                <a:extLst>
                  <a:ext uri="{FF2B5EF4-FFF2-40B4-BE49-F238E27FC236}">
                    <a16:creationId xmlns:a16="http://schemas.microsoft.com/office/drawing/2014/main" id="{5A737641-BCB7-7444-EA50-8A09A7706D0D}"/>
                  </a:ext>
                </a:extLst>
              </p:cNvPr>
              <p:cNvSpPr>
                <a:spLocks noChangeShapeType="1"/>
              </p:cNvSpPr>
              <p:nvPr/>
            </p:nvSpPr>
            <p:spPr bwMode="auto">
              <a:xfrm>
                <a:off x="668496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9" name="Line 80">
                <a:extLst>
                  <a:ext uri="{FF2B5EF4-FFF2-40B4-BE49-F238E27FC236}">
                    <a16:creationId xmlns:a16="http://schemas.microsoft.com/office/drawing/2014/main" id="{1204EFC7-B239-CC09-4F84-5B9A52E0CF88}"/>
                  </a:ext>
                </a:extLst>
              </p:cNvPr>
              <p:cNvSpPr>
                <a:spLocks noChangeShapeType="1"/>
              </p:cNvSpPr>
              <p:nvPr/>
            </p:nvSpPr>
            <p:spPr bwMode="auto">
              <a:xfrm>
                <a:off x="706596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0" name="Line 81">
                <a:extLst>
                  <a:ext uri="{FF2B5EF4-FFF2-40B4-BE49-F238E27FC236}">
                    <a16:creationId xmlns:a16="http://schemas.microsoft.com/office/drawing/2014/main" id="{C1A87659-1AA0-407A-1086-25E9EB6E6D49}"/>
                  </a:ext>
                </a:extLst>
              </p:cNvPr>
              <p:cNvSpPr>
                <a:spLocks noChangeShapeType="1"/>
              </p:cNvSpPr>
              <p:nvPr/>
            </p:nvSpPr>
            <p:spPr bwMode="auto">
              <a:xfrm>
                <a:off x="7448550"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1" name="Line 82">
                <a:extLst>
                  <a:ext uri="{FF2B5EF4-FFF2-40B4-BE49-F238E27FC236}">
                    <a16:creationId xmlns:a16="http://schemas.microsoft.com/office/drawing/2014/main" id="{CE3034E5-CA4E-4D52-9789-0360A84C3C40}"/>
                  </a:ext>
                </a:extLst>
              </p:cNvPr>
              <p:cNvSpPr>
                <a:spLocks noChangeShapeType="1"/>
              </p:cNvSpPr>
              <p:nvPr/>
            </p:nvSpPr>
            <p:spPr bwMode="auto">
              <a:xfrm>
                <a:off x="7826375"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2" name="Line 83">
                <a:extLst>
                  <a:ext uri="{FF2B5EF4-FFF2-40B4-BE49-F238E27FC236}">
                    <a16:creationId xmlns:a16="http://schemas.microsoft.com/office/drawing/2014/main" id="{56DD43C9-5AAD-A63D-9581-696303062248}"/>
                  </a:ext>
                </a:extLst>
              </p:cNvPr>
              <p:cNvSpPr>
                <a:spLocks noChangeShapeType="1"/>
              </p:cNvSpPr>
              <p:nvPr/>
            </p:nvSpPr>
            <p:spPr bwMode="auto">
              <a:xfrm>
                <a:off x="8207375"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3" name="Line 84">
                <a:extLst>
                  <a:ext uri="{FF2B5EF4-FFF2-40B4-BE49-F238E27FC236}">
                    <a16:creationId xmlns:a16="http://schemas.microsoft.com/office/drawing/2014/main" id="{05D8F70F-C048-1A76-9D63-C381701E0934}"/>
                  </a:ext>
                </a:extLst>
              </p:cNvPr>
              <p:cNvSpPr>
                <a:spLocks noChangeShapeType="1"/>
              </p:cNvSpPr>
              <p:nvPr/>
            </p:nvSpPr>
            <p:spPr bwMode="auto">
              <a:xfrm>
                <a:off x="8588375"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4" name="Line 85">
                <a:extLst>
                  <a:ext uri="{FF2B5EF4-FFF2-40B4-BE49-F238E27FC236}">
                    <a16:creationId xmlns:a16="http://schemas.microsoft.com/office/drawing/2014/main" id="{C70A1181-4C36-1C55-CAC9-4C4D054455F5}"/>
                  </a:ext>
                </a:extLst>
              </p:cNvPr>
              <p:cNvSpPr>
                <a:spLocks noChangeShapeType="1"/>
              </p:cNvSpPr>
              <p:nvPr/>
            </p:nvSpPr>
            <p:spPr bwMode="auto">
              <a:xfrm>
                <a:off x="8967788"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5" name="Line 86">
                <a:extLst>
                  <a:ext uri="{FF2B5EF4-FFF2-40B4-BE49-F238E27FC236}">
                    <a16:creationId xmlns:a16="http://schemas.microsoft.com/office/drawing/2014/main" id="{1144336F-7B86-5695-C53C-ED1D3CD7C6BD}"/>
                  </a:ext>
                </a:extLst>
              </p:cNvPr>
              <p:cNvSpPr>
                <a:spLocks noChangeShapeType="1"/>
              </p:cNvSpPr>
              <p:nvPr/>
            </p:nvSpPr>
            <p:spPr bwMode="auto">
              <a:xfrm>
                <a:off x="9348788"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6" name="Line 87">
                <a:extLst>
                  <a:ext uri="{FF2B5EF4-FFF2-40B4-BE49-F238E27FC236}">
                    <a16:creationId xmlns:a16="http://schemas.microsoft.com/office/drawing/2014/main" id="{63CF033B-3448-715A-06FF-46B48B9D12BE}"/>
                  </a:ext>
                </a:extLst>
              </p:cNvPr>
              <p:cNvSpPr>
                <a:spLocks noChangeShapeType="1"/>
              </p:cNvSpPr>
              <p:nvPr/>
            </p:nvSpPr>
            <p:spPr bwMode="auto">
              <a:xfrm>
                <a:off x="9729788"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7" name="Line 88">
                <a:extLst>
                  <a:ext uri="{FF2B5EF4-FFF2-40B4-BE49-F238E27FC236}">
                    <a16:creationId xmlns:a16="http://schemas.microsoft.com/office/drawing/2014/main" id="{054457CA-A0C4-DF50-6FF4-1E58EE821378}"/>
                  </a:ext>
                </a:extLst>
              </p:cNvPr>
              <p:cNvSpPr>
                <a:spLocks noChangeShapeType="1"/>
              </p:cNvSpPr>
              <p:nvPr/>
            </p:nvSpPr>
            <p:spPr bwMode="auto">
              <a:xfrm>
                <a:off x="1010761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8" name="Line 89">
                <a:extLst>
                  <a:ext uri="{FF2B5EF4-FFF2-40B4-BE49-F238E27FC236}">
                    <a16:creationId xmlns:a16="http://schemas.microsoft.com/office/drawing/2014/main" id="{BD8A1C92-1BFD-31F9-54EE-492DC3BE1F3D}"/>
                  </a:ext>
                </a:extLst>
              </p:cNvPr>
              <p:cNvSpPr>
                <a:spLocks noChangeShapeType="1"/>
              </p:cNvSpPr>
              <p:nvPr/>
            </p:nvSpPr>
            <p:spPr bwMode="auto">
              <a:xfrm>
                <a:off x="10488613"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9" name="Line 90">
                <a:extLst>
                  <a:ext uri="{FF2B5EF4-FFF2-40B4-BE49-F238E27FC236}">
                    <a16:creationId xmlns:a16="http://schemas.microsoft.com/office/drawing/2014/main" id="{FCC497B2-BC38-28D6-058A-F301AA721097}"/>
                  </a:ext>
                </a:extLst>
              </p:cNvPr>
              <p:cNvSpPr>
                <a:spLocks noChangeShapeType="1"/>
              </p:cNvSpPr>
              <p:nvPr/>
            </p:nvSpPr>
            <p:spPr bwMode="auto">
              <a:xfrm>
                <a:off x="10871200"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0" name="Line 91">
                <a:extLst>
                  <a:ext uri="{FF2B5EF4-FFF2-40B4-BE49-F238E27FC236}">
                    <a16:creationId xmlns:a16="http://schemas.microsoft.com/office/drawing/2014/main" id="{51898EE9-A0BC-236E-1D05-397CC35A903A}"/>
                  </a:ext>
                </a:extLst>
              </p:cNvPr>
              <p:cNvSpPr>
                <a:spLocks noChangeShapeType="1"/>
              </p:cNvSpPr>
              <p:nvPr/>
            </p:nvSpPr>
            <p:spPr bwMode="auto">
              <a:xfrm>
                <a:off x="11252200" y="4625975"/>
                <a:ext cx="0" cy="571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1" name="Rectangle 92">
                <a:extLst>
                  <a:ext uri="{FF2B5EF4-FFF2-40B4-BE49-F238E27FC236}">
                    <a16:creationId xmlns:a16="http://schemas.microsoft.com/office/drawing/2014/main" id="{033B5D7D-9290-494D-C658-D25A6A711E0F}"/>
                  </a:ext>
                </a:extLst>
              </p:cNvPr>
              <p:cNvSpPr>
                <a:spLocks noChangeArrowheads="1"/>
              </p:cNvSpPr>
              <p:nvPr/>
            </p:nvSpPr>
            <p:spPr bwMode="auto">
              <a:xfrm>
                <a:off x="2078038" y="46976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2" name="Rectangle 93">
                <a:extLst>
                  <a:ext uri="{FF2B5EF4-FFF2-40B4-BE49-F238E27FC236}">
                    <a16:creationId xmlns:a16="http://schemas.microsoft.com/office/drawing/2014/main" id="{D57BABA0-0858-3F10-CAAF-06F90690C99D}"/>
                  </a:ext>
                </a:extLst>
              </p:cNvPr>
              <p:cNvSpPr>
                <a:spLocks noChangeArrowheads="1"/>
              </p:cNvSpPr>
              <p:nvPr/>
            </p:nvSpPr>
            <p:spPr bwMode="auto">
              <a:xfrm>
                <a:off x="2459038" y="46976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3" name="Rectangle 94">
                <a:extLst>
                  <a:ext uri="{FF2B5EF4-FFF2-40B4-BE49-F238E27FC236}">
                    <a16:creationId xmlns:a16="http://schemas.microsoft.com/office/drawing/2014/main" id="{A5CC9823-06D0-AC27-FA6A-D6DFDE17569F}"/>
                  </a:ext>
                </a:extLst>
              </p:cNvPr>
              <p:cNvSpPr>
                <a:spLocks noChangeArrowheads="1"/>
              </p:cNvSpPr>
              <p:nvPr/>
            </p:nvSpPr>
            <p:spPr bwMode="auto">
              <a:xfrm>
                <a:off x="2836863" y="46976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4" name="Rectangle 95">
                <a:extLst>
                  <a:ext uri="{FF2B5EF4-FFF2-40B4-BE49-F238E27FC236}">
                    <a16:creationId xmlns:a16="http://schemas.microsoft.com/office/drawing/2014/main" id="{70222EAD-9820-4D0D-C210-04CDA1EF8150}"/>
                  </a:ext>
                </a:extLst>
              </p:cNvPr>
              <p:cNvSpPr>
                <a:spLocks noChangeArrowheads="1"/>
              </p:cNvSpPr>
              <p:nvPr/>
            </p:nvSpPr>
            <p:spPr bwMode="auto">
              <a:xfrm>
                <a:off x="3217863" y="46976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5" name="Rectangle 96">
                <a:extLst>
                  <a:ext uri="{FF2B5EF4-FFF2-40B4-BE49-F238E27FC236}">
                    <a16:creationId xmlns:a16="http://schemas.microsoft.com/office/drawing/2014/main" id="{713A8F82-1642-7917-5F23-30F732894248}"/>
                  </a:ext>
                </a:extLst>
              </p:cNvPr>
              <p:cNvSpPr>
                <a:spLocks noChangeArrowheads="1"/>
              </p:cNvSpPr>
              <p:nvPr/>
            </p:nvSpPr>
            <p:spPr bwMode="auto">
              <a:xfrm>
                <a:off x="3600450" y="46976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6" name="Rectangle 97">
                <a:extLst>
                  <a:ext uri="{FF2B5EF4-FFF2-40B4-BE49-F238E27FC236}">
                    <a16:creationId xmlns:a16="http://schemas.microsoft.com/office/drawing/2014/main" id="{23480CC8-55EC-0EA1-AB27-E5E2426085E9}"/>
                  </a:ext>
                </a:extLst>
              </p:cNvPr>
              <p:cNvSpPr>
                <a:spLocks noChangeArrowheads="1"/>
              </p:cNvSpPr>
              <p:nvPr/>
            </p:nvSpPr>
            <p:spPr bwMode="auto">
              <a:xfrm>
                <a:off x="3937000"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10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7" name="Rectangle 98">
                <a:extLst>
                  <a:ext uri="{FF2B5EF4-FFF2-40B4-BE49-F238E27FC236}">
                    <a16:creationId xmlns:a16="http://schemas.microsoft.com/office/drawing/2014/main" id="{80A68E42-8A91-BAFD-9CEF-6A4829495E52}"/>
                  </a:ext>
                </a:extLst>
              </p:cNvPr>
              <p:cNvSpPr>
                <a:spLocks noChangeArrowheads="1"/>
              </p:cNvSpPr>
              <p:nvPr/>
            </p:nvSpPr>
            <p:spPr bwMode="auto">
              <a:xfrm>
                <a:off x="4318000"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12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8" name="Rectangle 99">
                <a:extLst>
                  <a:ext uri="{FF2B5EF4-FFF2-40B4-BE49-F238E27FC236}">
                    <a16:creationId xmlns:a16="http://schemas.microsoft.com/office/drawing/2014/main" id="{5121342D-5589-C4D6-07BF-39E30F15C194}"/>
                  </a:ext>
                </a:extLst>
              </p:cNvPr>
              <p:cNvSpPr>
                <a:spLocks noChangeArrowheads="1"/>
              </p:cNvSpPr>
              <p:nvPr/>
            </p:nvSpPr>
            <p:spPr bwMode="auto">
              <a:xfrm>
                <a:off x="4695825"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14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9" name="Rectangle 100">
                <a:extLst>
                  <a:ext uri="{FF2B5EF4-FFF2-40B4-BE49-F238E27FC236}">
                    <a16:creationId xmlns:a16="http://schemas.microsoft.com/office/drawing/2014/main" id="{CDA5896B-9D56-F11C-E396-A7D2AAFE02E9}"/>
                  </a:ext>
                </a:extLst>
              </p:cNvPr>
              <p:cNvSpPr>
                <a:spLocks noChangeArrowheads="1"/>
              </p:cNvSpPr>
              <p:nvPr/>
            </p:nvSpPr>
            <p:spPr bwMode="auto">
              <a:xfrm>
                <a:off x="5076825"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16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0" name="Rectangle 101">
                <a:extLst>
                  <a:ext uri="{FF2B5EF4-FFF2-40B4-BE49-F238E27FC236}">
                    <a16:creationId xmlns:a16="http://schemas.microsoft.com/office/drawing/2014/main" id="{482F254E-4E80-6A88-747B-99F4544ED544}"/>
                  </a:ext>
                </a:extLst>
              </p:cNvPr>
              <p:cNvSpPr>
                <a:spLocks noChangeArrowheads="1"/>
              </p:cNvSpPr>
              <p:nvPr/>
            </p:nvSpPr>
            <p:spPr bwMode="auto">
              <a:xfrm>
                <a:off x="5459413"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18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1" name="Rectangle 102">
                <a:extLst>
                  <a:ext uri="{FF2B5EF4-FFF2-40B4-BE49-F238E27FC236}">
                    <a16:creationId xmlns:a16="http://schemas.microsoft.com/office/drawing/2014/main" id="{8C04654A-0BA8-A814-748D-EA91A10F942E}"/>
                  </a:ext>
                </a:extLst>
              </p:cNvPr>
              <p:cNvSpPr>
                <a:spLocks noChangeArrowheads="1"/>
              </p:cNvSpPr>
              <p:nvPr/>
            </p:nvSpPr>
            <p:spPr bwMode="auto">
              <a:xfrm>
                <a:off x="5840413"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20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2" name="Rectangle 103">
                <a:extLst>
                  <a:ext uri="{FF2B5EF4-FFF2-40B4-BE49-F238E27FC236}">
                    <a16:creationId xmlns:a16="http://schemas.microsoft.com/office/drawing/2014/main" id="{D604D722-023B-B88A-8CCD-20234BF90C10}"/>
                  </a:ext>
                </a:extLst>
              </p:cNvPr>
              <p:cNvSpPr>
                <a:spLocks noChangeArrowheads="1"/>
              </p:cNvSpPr>
              <p:nvPr/>
            </p:nvSpPr>
            <p:spPr bwMode="auto">
              <a:xfrm>
                <a:off x="6218238"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22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3" name="Rectangle 104">
                <a:extLst>
                  <a:ext uri="{FF2B5EF4-FFF2-40B4-BE49-F238E27FC236}">
                    <a16:creationId xmlns:a16="http://schemas.microsoft.com/office/drawing/2014/main" id="{2AE41A12-FB28-9752-86DA-1BA0C1070492}"/>
                  </a:ext>
                </a:extLst>
              </p:cNvPr>
              <p:cNvSpPr>
                <a:spLocks noChangeArrowheads="1"/>
              </p:cNvSpPr>
              <p:nvPr/>
            </p:nvSpPr>
            <p:spPr bwMode="auto">
              <a:xfrm>
                <a:off x="6599238"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24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4" name="Rectangle 105">
                <a:extLst>
                  <a:ext uri="{FF2B5EF4-FFF2-40B4-BE49-F238E27FC236}">
                    <a16:creationId xmlns:a16="http://schemas.microsoft.com/office/drawing/2014/main" id="{B39A2FC0-EEBE-1375-E3A5-6D70E4900712}"/>
                  </a:ext>
                </a:extLst>
              </p:cNvPr>
              <p:cNvSpPr>
                <a:spLocks noChangeArrowheads="1"/>
              </p:cNvSpPr>
              <p:nvPr/>
            </p:nvSpPr>
            <p:spPr bwMode="auto">
              <a:xfrm>
                <a:off x="6980238"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26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5" name="Rectangle 106">
                <a:extLst>
                  <a:ext uri="{FF2B5EF4-FFF2-40B4-BE49-F238E27FC236}">
                    <a16:creationId xmlns:a16="http://schemas.microsoft.com/office/drawing/2014/main" id="{F255D26D-79B2-795B-AFA3-67D39435F638}"/>
                  </a:ext>
                </a:extLst>
              </p:cNvPr>
              <p:cNvSpPr>
                <a:spLocks noChangeArrowheads="1"/>
              </p:cNvSpPr>
              <p:nvPr/>
            </p:nvSpPr>
            <p:spPr bwMode="auto">
              <a:xfrm>
                <a:off x="7359650"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28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6" name="Rectangle 107">
                <a:extLst>
                  <a:ext uri="{FF2B5EF4-FFF2-40B4-BE49-F238E27FC236}">
                    <a16:creationId xmlns:a16="http://schemas.microsoft.com/office/drawing/2014/main" id="{D98C0D5B-3F2D-A526-CB41-13015CEA9593}"/>
                  </a:ext>
                </a:extLst>
              </p:cNvPr>
              <p:cNvSpPr>
                <a:spLocks noChangeArrowheads="1"/>
              </p:cNvSpPr>
              <p:nvPr/>
            </p:nvSpPr>
            <p:spPr bwMode="auto">
              <a:xfrm>
                <a:off x="7740650"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dirty="0">
                    <a:ln>
                      <a:noFill/>
                    </a:ln>
                    <a:solidFill>
                      <a:srgbClr val="000000"/>
                    </a:solidFill>
                    <a:effectLst/>
                    <a:latin typeface="Arial" panose="020B0604020202020204" pitchFamily="34" charset="0"/>
                  </a:rPr>
                  <a:t>30</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117" name="Rectangle 108">
                <a:extLst>
                  <a:ext uri="{FF2B5EF4-FFF2-40B4-BE49-F238E27FC236}">
                    <a16:creationId xmlns:a16="http://schemas.microsoft.com/office/drawing/2014/main" id="{68B63A6E-A4C1-1361-A0EE-CA87EABEC65E}"/>
                  </a:ext>
                </a:extLst>
              </p:cNvPr>
              <p:cNvSpPr>
                <a:spLocks noChangeArrowheads="1"/>
              </p:cNvSpPr>
              <p:nvPr/>
            </p:nvSpPr>
            <p:spPr bwMode="auto">
              <a:xfrm>
                <a:off x="8121650"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32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8" name="Rectangle 109">
                <a:extLst>
                  <a:ext uri="{FF2B5EF4-FFF2-40B4-BE49-F238E27FC236}">
                    <a16:creationId xmlns:a16="http://schemas.microsoft.com/office/drawing/2014/main" id="{BD03B3D3-990A-02E0-D576-4D43CA01D88D}"/>
                  </a:ext>
                </a:extLst>
              </p:cNvPr>
              <p:cNvSpPr>
                <a:spLocks noChangeArrowheads="1"/>
              </p:cNvSpPr>
              <p:nvPr/>
            </p:nvSpPr>
            <p:spPr bwMode="auto">
              <a:xfrm>
                <a:off x="8499475"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34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19" name="Rectangle 110">
                <a:extLst>
                  <a:ext uri="{FF2B5EF4-FFF2-40B4-BE49-F238E27FC236}">
                    <a16:creationId xmlns:a16="http://schemas.microsoft.com/office/drawing/2014/main" id="{31E5CF67-2A67-26C0-9CBB-FE3DBF97139F}"/>
                  </a:ext>
                </a:extLst>
              </p:cNvPr>
              <p:cNvSpPr>
                <a:spLocks noChangeArrowheads="1"/>
              </p:cNvSpPr>
              <p:nvPr/>
            </p:nvSpPr>
            <p:spPr bwMode="auto">
              <a:xfrm>
                <a:off x="8882063"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36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20" name="Rectangle 111">
                <a:extLst>
                  <a:ext uri="{FF2B5EF4-FFF2-40B4-BE49-F238E27FC236}">
                    <a16:creationId xmlns:a16="http://schemas.microsoft.com/office/drawing/2014/main" id="{FB797EA5-9953-31D8-8E16-D002D67239DB}"/>
                  </a:ext>
                </a:extLst>
              </p:cNvPr>
              <p:cNvSpPr>
                <a:spLocks noChangeArrowheads="1"/>
              </p:cNvSpPr>
              <p:nvPr/>
            </p:nvSpPr>
            <p:spPr bwMode="auto">
              <a:xfrm>
                <a:off x="9263063"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38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21" name="Rectangle 112">
                <a:extLst>
                  <a:ext uri="{FF2B5EF4-FFF2-40B4-BE49-F238E27FC236}">
                    <a16:creationId xmlns:a16="http://schemas.microsoft.com/office/drawing/2014/main" id="{1412C858-9552-CB01-2610-2C9475920DE4}"/>
                  </a:ext>
                </a:extLst>
              </p:cNvPr>
              <p:cNvSpPr>
                <a:spLocks noChangeArrowheads="1"/>
              </p:cNvSpPr>
              <p:nvPr/>
            </p:nvSpPr>
            <p:spPr bwMode="auto">
              <a:xfrm>
                <a:off x="9644063"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40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22" name="Rectangle 113">
                <a:extLst>
                  <a:ext uri="{FF2B5EF4-FFF2-40B4-BE49-F238E27FC236}">
                    <a16:creationId xmlns:a16="http://schemas.microsoft.com/office/drawing/2014/main" id="{FEF8D9F9-8AB6-CC90-335C-4E2FFFAE0AB0}"/>
                  </a:ext>
                </a:extLst>
              </p:cNvPr>
              <p:cNvSpPr>
                <a:spLocks noChangeArrowheads="1"/>
              </p:cNvSpPr>
              <p:nvPr/>
            </p:nvSpPr>
            <p:spPr bwMode="auto">
              <a:xfrm>
                <a:off x="10021888"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42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23" name="Rectangle 114">
                <a:extLst>
                  <a:ext uri="{FF2B5EF4-FFF2-40B4-BE49-F238E27FC236}">
                    <a16:creationId xmlns:a16="http://schemas.microsoft.com/office/drawing/2014/main" id="{C9F082BA-AE0D-84FC-2699-20054D311EA5}"/>
                  </a:ext>
                </a:extLst>
              </p:cNvPr>
              <p:cNvSpPr>
                <a:spLocks noChangeArrowheads="1"/>
              </p:cNvSpPr>
              <p:nvPr/>
            </p:nvSpPr>
            <p:spPr bwMode="auto">
              <a:xfrm>
                <a:off x="10402888"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44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24" name="Rectangle 115">
                <a:extLst>
                  <a:ext uri="{FF2B5EF4-FFF2-40B4-BE49-F238E27FC236}">
                    <a16:creationId xmlns:a16="http://schemas.microsoft.com/office/drawing/2014/main" id="{590B2934-F17F-381B-89E2-0E7B6A5D9A8E}"/>
                  </a:ext>
                </a:extLst>
              </p:cNvPr>
              <p:cNvSpPr>
                <a:spLocks noChangeArrowheads="1"/>
              </p:cNvSpPr>
              <p:nvPr/>
            </p:nvSpPr>
            <p:spPr bwMode="auto">
              <a:xfrm>
                <a:off x="10785475"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dirty="0">
                    <a:ln>
                      <a:noFill/>
                    </a:ln>
                    <a:solidFill>
                      <a:srgbClr val="000000"/>
                    </a:solidFill>
                    <a:effectLst/>
                    <a:latin typeface="Arial" panose="020B0604020202020204" pitchFamily="34" charset="0"/>
                  </a:rPr>
                  <a:t>46</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125" name="Rectangle 116">
                <a:extLst>
                  <a:ext uri="{FF2B5EF4-FFF2-40B4-BE49-F238E27FC236}">
                    <a16:creationId xmlns:a16="http://schemas.microsoft.com/office/drawing/2014/main" id="{C337E940-3A52-6C52-7686-22AC42B79CBE}"/>
                  </a:ext>
                </a:extLst>
              </p:cNvPr>
              <p:cNvSpPr>
                <a:spLocks noChangeArrowheads="1"/>
              </p:cNvSpPr>
              <p:nvPr/>
            </p:nvSpPr>
            <p:spPr bwMode="auto">
              <a:xfrm>
                <a:off x="11163300" y="46976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48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66" name="Line 119">
                <a:extLst>
                  <a:ext uri="{FF2B5EF4-FFF2-40B4-BE49-F238E27FC236}">
                    <a16:creationId xmlns:a16="http://schemas.microsoft.com/office/drawing/2014/main" id="{D84AE39D-9A99-5328-C1B6-1D5CC025EADF}"/>
                  </a:ext>
                </a:extLst>
              </p:cNvPr>
              <p:cNvSpPr>
                <a:spLocks noChangeShapeType="1"/>
              </p:cNvSpPr>
              <p:nvPr/>
            </p:nvSpPr>
            <p:spPr bwMode="auto">
              <a:xfrm flipH="1">
                <a:off x="1887538" y="4537075"/>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7" name="Line 120">
                <a:extLst>
                  <a:ext uri="{FF2B5EF4-FFF2-40B4-BE49-F238E27FC236}">
                    <a16:creationId xmlns:a16="http://schemas.microsoft.com/office/drawing/2014/main" id="{7652DB6E-2E1D-B76D-3045-FC58F63D677B}"/>
                  </a:ext>
                </a:extLst>
              </p:cNvPr>
              <p:cNvSpPr>
                <a:spLocks noChangeShapeType="1"/>
              </p:cNvSpPr>
              <p:nvPr/>
            </p:nvSpPr>
            <p:spPr bwMode="auto">
              <a:xfrm flipH="1">
                <a:off x="1887538" y="4224338"/>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8" name="Line 121">
                <a:extLst>
                  <a:ext uri="{FF2B5EF4-FFF2-40B4-BE49-F238E27FC236}">
                    <a16:creationId xmlns:a16="http://schemas.microsoft.com/office/drawing/2014/main" id="{873C3020-09E8-8A6E-BCB4-27424090F4E3}"/>
                  </a:ext>
                </a:extLst>
              </p:cNvPr>
              <p:cNvSpPr>
                <a:spLocks noChangeShapeType="1"/>
              </p:cNvSpPr>
              <p:nvPr/>
            </p:nvSpPr>
            <p:spPr bwMode="auto">
              <a:xfrm flipH="1">
                <a:off x="1887538" y="3913188"/>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9" name="Line 122">
                <a:extLst>
                  <a:ext uri="{FF2B5EF4-FFF2-40B4-BE49-F238E27FC236}">
                    <a16:creationId xmlns:a16="http://schemas.microsoft.com/office/drawing/2014/main" id="{40904BCF-52E1-B43D-D9BE-BD6055692A7B}"/>
                  </a:ext>
                </a:extLst>
              </p:cNvPr>
              <p:cNvSpPr>
                <a:spLocks noChangeShapeType="1"/>
              </p:cNvSpPr>
              <p:nvPr/>
            </p:nvSpPr>
            <p:spPr bwMode="auto">
              <a:xfrm flipH="1">
                <a:off x="1887538" y="3600450"/>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0" name="Line 123">
                <a:extLst>
                  <a:ext uri="{FF2B5EF4-FFF2-40B4-BE49-F238E27FC236}">
                    <a16:creationId xmlns:a16="http://schemas.microsoft.com/office/drawing/2014/main" id="{EA261842-F2D4-0553-183C-877AF75D4FA4}"/>
                  </a:ext>
                </a:extLst>
              </p:cNvPr>
              <p:cNvSpPr>
                <a:spLocks noChangeShapeType="1"/>
              </p:cNvSpPr>
              <p:nvPr/>
            </p:nvSpPr>
            <p:spPr bwMode="auto">
              <a:xfrm flipH="1">
                <a:off x="1887538" y="3292475"/>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1" name="Line 124">
                <a:extLst>
                  <a:ext uri="{FF2B5EF4-FFF2-40B4-BE49-F238E27FC236}">
                    <a16:creationId xmlns:a16="http://schemas.microsoft.com/office/drawing/2014/main" id="{194E81F6-FEE3-5E56-0123-81EF69EE8AB5}"/>
                  </a:ext>
                </a:extLst>
              </p:cNvPr>
              <p:cNvSpPr>
                <a:spLocks noChangeShapeType="1"/>
              </p:cNvSpPr>
              <p:nvPr/>
            </p:nvSpPr>
            <p:spPr bwMode="auto">
              <a:xfrm flipH="1">
                <a:off x="1887538" y="2979738"/>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2" name="Line 125">
                <a:extLst>
                  <a:ext uri="{FF2B5EF4-FFF2-40B4-BE49-F238E27FC236}">
                    <a16:creationId xmlns:a16="http://schemas.microsoft.com/office/drawing/2014/main" id="{0B8B6D4D-2368-A75B-D4AA-FF624B814512}"/>
                  </a:ext>
                </a:extLst>
              </p:cNvPr>
              <p:cNvSpPr>
                <a:spLocks noChangeShapeType="1"/>
              </p:cNvSpPr>
              <p:nvPr/>
            </p:nvSpPr>
            <p:spPr bwMode="auto">
              <a:xfrm flipH="1">
                <a:off x="1887538" y="2668588"/>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3" name="Line 126">
                <a:extLst>
                  <a:ext uri="{FF2B5EF4-FFF2-40B4-BE49-F238E27FC236}">
                    <a16:creationId xmlns:a16="http://schemas.microsoft.com/office/drawing/2014/main" id="{03913EF9-61B3-FD31-EE4B-4C2F708D882F}"/>
                  </a:ext>
                </a:extLst>
              </p:cNvPr>
              <p:cNvSpPr>
                <a:spLocks noChangeShapeType="1"/>
              </p:cNvSpPr>
              <p:nvPr/>
            </p:nvSpPr>
            <p:spPr bwMode="auto">
              <a:xfrm flipH="1">
                <a:off x="1887538" y="2359025"/>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4" name="Line 127">
                <a:extLst>
                  <a:ext uri="{FF2B5EF4-FFF2-40B4-BE49-F238E27FC236}">
                    <a16:creationId xmlns:a16="http://schemas.microsoft.com/office/drawing/2014/main" id="{A0C4CE6A-0289-F755-6F61-18FF9A8D696A}"/>
                  </a:ext>
                </a:extLst>
              </p:cNvPr>
              <p:cNvSpPr>
                <a:spLocks noChangeShapeType="1"/>
              </p:cNvSpPr>
              <p:nvPr/>
            </p:nvSpPr>
            <p:spPr bwMode="auto">
              <a:xfrm flipH="1">
                <a:off x="1887538" y="2047875"/>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5" name="Line 128">
                <a:extLst>
                  <a:ext uri="{FF2B5EF4-FFF2-40B4-BE49-F238E27FC236}">
                    <a16:creationId xmlns:a16="http://schemas.microsoft.com/office/drawing/2014/main" id="{C44104B7-6E69-5F70-E0B1-9A3596943AED}"/>
                  </a:ext>
                </a:extLst>
              </p:cNvPr>
              <p:cNvSpPr>
                <a:spLocks noChangeShapeType="1"/>
              </p:cNvSpPr>
              <p:nvPr/>
            </p:nvSpPr>
            <p:spPr bwMode="auto">
              <a:xfrm flipH="1">
                <a:off x="1887538" y="1736725"/>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6" name="Line 129">
                <a:extLst>
                  <a:ext uri="{FF2B5EF4-FFF2-40B4-BE49-F238E27FC236}">
                    <a16:creationId xmlns:a16="http://schemas.microsoft.com/office/drawing/2014/main" id="{7FCFDCA6-4BAA-F0CC-D71B-F21CDE187106}"/>
                  </a:ext>
                </a:extLst>
              </p:cNvPr>
              <p:cNvSpPr>
                <a:spLocks noChangeShapeType="1"/>
              </p:cNvSpPr>
              <p:nvPr/>
            </p:nvSpPr>
            <p:spPr bwMode="auto">
              <a:xfrm flipH="1">
                <a:off x="1887538" y="1423988"/>
                <a:ext cx="603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7" name="Rectangle 130">
                <a:extLst>
                  <a:ext uri="{FF2B5EF4-FFF2-40B4-BE49-F238E27FC236}">
                    <a16:creationId xmlns:a16="http://schemas.microsoft.com/office/drawing/2014/main" id="{D731299E-32D5-7B08-6F4F-FAAA2DBD9E59}"/>
                  </a:ext>
                </a:extLst>
              </p:cNvPr>
              <p:cNvSpPr>
                <a:spLocks noChangeArrowheads="1"/>
              </p:cNvSpPr>
              <p:nvPr/>
            </p:nvSpPr>
            <p:spPr bwMode="auto">
              <a:xfrm>
                <a:off x="1765300" y="44402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78" name="Rectangle 131">
                <a:extLst>
                  <a:ext uri="{FF2B5EF4-FFF2-40B4-BE49-F238E27FC236}">
                    <a16:creationId xmlns:a16="http://schemas.microsoft.com/office/drawing/2014/main" id="{C8AC042E-A99F-9CAB-4EED-D8F65FCC18EF}"/>
                  </a:ext>
                </a:extLst>
              </p:cNvPr>
              <p:cNvSpPr>
                <a:spLocks noChangeArrowheads="1"/>
              </p:cNvSpPr>
              <p:nvPr/>
            </p:nvSpPr>
            <p:spPr bwMode="auto">
              <a:xfrm>
                <a:off x="1679575" y="41275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10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79" name="Rectangle 132">
                <a:extLst>
                  <a:ext uri="{FF2B5EF4-FFF2-40B4-BE49-F238E27FC236}">
                    <a16:creationId xmlns:a16="http://schemas.microsoft.com/office/drawing/2014/main" id="{8F2B27E5-D225-EB82-AF2E-AFF8BFD81E45}"/>
                  </a:ext>
                </a:extLst>
              </p:cNvPr>
              <p:cNvSpPr>
                <a:spLocks noChangeArrowheads="1"/>
              </p:cNvSpPr>
              <p:nvPr/>
            </p:nvSpPr>
            <p:spPr bwMode="auto">
              <a:xfrm>
                <a:off x="1679575" y="381635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20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0" name="Rectangle 133">
                <a:extLst>
                  <a:ext uri="{FF2B5EF4-FFF2-40B4-BE49-F238E27FC236}">
                    <a16:creationId xmlns:a16="http://schemas.microsoft.com/office/drawing/2014/main" id="{7EC1AE28-7DC9-716D-D924-B04A9622D3FE}"/>
                  </a:ext>
                </a:extLst>
              </p:cNvPr>
              <p:cNvSpPr>
                <a:spLocks noChangeArrowheads="1"/>
              </p:cNvSpPr>
              <p:nvPr/>
            </p:nvSpPr>
            <p:spPr bwMode="auto">
              <a:xfrm>
                <a:off x="1679575" y="350678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30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1" name="Rectangle 134">
                <a:extLst>
                  <a:ext uri="{FF2B5EF4-FFF2-40B4-BE49-F238E27FC236}">
                    <a16:creationId xmlns:a16="http://schemas.microsoft.com/office/drawing/2014/main" id="{0BC3E5B9-6F84-4B68-1C7D-502D7F1575B3}"/>
                  </a:ext>
                </a:extLst>
              </p:cNvPr>
              <p:cNvSpPr>
                <a:spLocks noChangeArrowheads="1"/>
              </p:cNvSpPr>
              <p:nvPr/>
            </p:nvSpPr>
            <p:spPr bwMode="auto">
              <a:xfrm>
                <a:off x="1679575" y="31956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40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2" name="Rectangle 135">
                <a:extLst>
                  <a:ext uri="{FF2B5EF4-FFF2-40B4-BE49-F238E27FC236}">
                    <a16:creationId xmlns:a16="http://schemas.microsoft.com/office/drawing/2014/main" id="{05A1A391-DB51-3884-BA58-A10E299E2021}"/>
                  </a:ext>
                </a:extLst>
              </p:cNvPr>
              <p:cNvSpPr>
                <a:spLocks noChangeArrowheads="1"/>
              </p:cNvSpPr>
              <p:nvPr/>
            </p:nvSpPr>
            <p:spPr bwMode="auto">
              <a:xfrm>
                <a:off x="1679575" y="28829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50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3" name="Rectangle 136">
                <a:extLst>
                  <a:ext uri="{FF2B5EF4-FFF2-40B4-BE49-F238E27FC236}">
                    <a16:creationId xmlns:a16="http://schemas.microsoft.com/office/drawing/2014/main" id="{9496923A-67DC-46CE-860F-62BE21A39FCA}"/>
                  </a:ext>
                </a:extLst>
              </p:cNvPr>
              <p:cNvSpPr>
                <a:spLocks noChangeArrowheads="1"/>
              </p:cNvSpPr>
              <p:nvPr/>
            </p:nvSpPr>
            <p:spPr bwMode="auto">
              <a:xfrm>
                <a:off x="1679575" y="25749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60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4" name="Rectangle 137">
                <a:extLst>
                  <a:ext uri="{FF2B5EF4-FFF2-40B4-BE49-F238E27FC236}">
                    <a16:creationId xmlns:a16="http://schemas.microsoft.com/office/drawing/2014/main" id="{51253AE8-E475-F1A6-551C-B80856EA57B7}"/>
                  </a:ext>
                </a:extLst>
              </p:cNvPr>
              <p:cNvSpPr>
                <a:spLocks noChangeArrowheads="1"/>
              </p:cNvSpPr>
              <p:nvPr/>
            </p:nvSpPr>
            <p:spPr bwMode="auto">
              <a:xfrm>
                <a:off x="1679575" y="22637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70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5" name="Rectangle 138">
                <a:extLst>
                  <a:ext uri="{FF2B5EF4-FFF2-40B4-BE49-F238E27FC236}">
                    <a16:creationId xmlns:a16="http://schemas.microsoft.com/office/drawing/2014/main" id="{C215DEED-6293-DBD4-3F0B-649D0AF81FC3}"/>
                  </a:ext>
                </a:extLst>
              </p:cNvPr>
              <p:cNvSpPr>
                <a:spLocks noChangeArrowheads="1"/>
              </p:cNvSpPr>
              <p:nvPr/>
            </p:nvSpPr>
            <p:spPr bwMode="auto">
              <a:xfrm>
                <a:off x="1679575" y="19510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80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6" name="Rectangle 139">
                <a:extLst>
                  <a:ext uri="{FF2B5EF4-FFF2-40B4-BE49-F238E27FC236}">
                    <a16:creationId xmlns:a16="http://schemas.microsoft.com/office/drawing/2014/main" id="{C361692E-5D31-A857-7E92-86BA80B0531E}"/>
                  </a:ext>
                </a:extLst>
              </p:cNvPr>
              <p:cNvSpPr>
                <a:spLocks noChangeArrowheads="1"/>
              </p:cNvSpPr>
              <p:nvPr/>
            </p:nvSpPr>
            <p:spPr bwMode="auto">
              <a:xfrm>
                <a:off x="1679575" y="163988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a:ln>
                      <a:noFill/>
                    </a:ln>
                    <a:solidFill>
                      <a:srgbClr val="000000"/>
                    </a:solidFill>
                    <a:effectLst/>
                    <a:latin typeface="Arial" panose="020B0604020202020204" pitchFamily="34" charset="0"/>
                  </a:rPr>
                  <a:t>90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7" name="Rectangle 140">
                <a:extLst>
                  <a:ext uri="{FF2B5EF4-FFF2-40B4-BE49-F238E27FC236}">
                    <a16:creationId xmlns:a16="http://schemas.microsoft.com/office/drawing/2014/main" id="{D3415822-6CC6-992E-DFF4-BC275E138192}"/>
                  </a:ext>
                </a:extLst>
              </p:cNvPr>
              <p:cNvSpPr>
                <a:spLocks noChangeArrowheads="1"/>
              </p:cNvSpPr>
              <p:nvPr/>
            </p:nvSpPr>
            <p:spPr bwMode="auto">
              <a:xfrm>
                <a:off x="1597025" y="133032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strike="noStrike" cap="none" normalizeH="0" baseline="0" dirty="0">
                    <a:ln>
                      <a:noFill/>
                    </a:ln>
                    <a:solidFill>
                      <a:srgbClr val="000000"/>
                    </a:solidFill>
                    <a:effectLst/>
                    <a:latin typeface="Arial" panose="020B0604020202020204" pitchFamily="34" charset="0"/>
                  </a:rPr>
                  <a:t>100</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488" name="Rectangle 141">
                <a:extLst>
                  <a:ext uri="{FF2B5EF4-FFF2-40B4-BE49-F238E27FC236}">
                    <a16:creationId xmlns:a16="http://schemas.microsoft.com/office/drawing/2014/main" id="{43583220-0B2C-70C6-F505-E2D73E84D48B}"/>
                  </a:ext>
                </a:extLst>
              </p:cNvPr>
              <p:cNvSpPr>
                <a:spLocks noChangeArrowheads="1"/>
              </p:cNvSpPr>
              <p:nvPr/>
            </p:nvSpPr>
            <p:spPr bwMode="auto">
              <a:xfrm rot="16200000">
                <a:off x="1174508" y="2860110"/>
                <a:ext cx="5883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dirty="0">
                    <a:ln>
                      <a:noFill/>
                    </a:ln>
                    <a:solidFill>
                      <a:srgbClr val="000000"/>
                    </a:solidFill>
                    <a:effectLst/>
                    <a:latin typeface="Arial" panose="020B0604020202020204" pitchFamily="34" charset="0"/>
                  </a:rPr>
                  <a:t>OS (%)</a:t>
                </a:r>
                <a:endParaRPr kumimoji="0" lang="en-US" altLang="en-US" sz="2000" b="0" i="0" strike="noStrike" cap="none" normalizeH="0" baseline="0" dirty="0">
                  <a:ln>
                    <a:noFill/>
                  </a:ln>
                  <a:solidFill>
                    <a:schemeClr val="tx1"/>
                  </a:solidFill>
                  <a:effectLst/>
                  <a:latin typeface="Arial" panose="020B0604020202020204" pitchFamily="34" charset="0"/>
                </a:endParaRPr>
              </a:p>
            </p:txBody>
          </p:sp>
          <p:sp>
            <p:nvSpPr>
              <p:cNvPr id="492" name="Line 146">
                <a:extLst>
                  <a:ext uri="{FF2B5EF4-FFF2-40B4-BE49-F238E27FC236}">
                    <a16:creationId xmlns:a16="http://schemas.microsoft.com/office/drawing/2014/main" id="{7ED39FF2-7CF5-3B65-8AB9-4C803FF78912}"/>
                  </a:ext>
                </a:extLst>
              </p:cNvPr>
              <p:cNvSpPr>
                <a:spLocks noChangeShapeType="1"/>
              </p:cNvSpPr>
              <p:nvPr/>
            </p:nvSpPr>
            <p:spPr bwMode="auto">
              <a:xfrm>
                <a:off x="3262313" y="1455738"/>
                <a:ext cx="0" cy="3170238"/>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3" name="Line 147">
                <a:extLst>
                  <a:ext uri="{FF2B5EF4-FFF2-40B4-BE49-F238E27FC236}">
                    <a16:creationId xmlns:a16="http://schemas.microsoft.com/office/drawing/2014/main" id="{40616137-F5D5-6D3F-2054-9734C4A200B8}"/>
                  </a:ext>
                </a:extLst>
              </p:cNvPr>
              <p:cNvSpPr>
                <a:spLocks noChangeShapeType="1"/>
              </p:cNvSpPr>
              <p:nvPr/>
            </p:nvSpPr>
            <p:spPr bwMode="auto">
              <a:xfrm>
                <a:off x="4403725" y="1701800"/>
                <a:ext cx="0" cy="2924175"/>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4" name="Line 148">
                <a:extLst>
                  <a:ext uri="{FF2B5EF4-FFF2-40B4-BE49-F238E27FC236}">
                    <a16:creationId xmlns:a16="http://schemas.microsoft.com/office/drawing/2014/main" id="{AD64A1FD-CE39-A049-DC99-ABF8C691EAAE}"/>
                  </a:ext>
                </a:extLst>
              </p:cNvPr>
              <p:cNvSpPr>
                <a:spLocks noChangeShapeType="1"/>
              </p:cNvSpPr>
              <p:nvPr/>
            </p:nvSpPr>
            <p:spPr bwMode="auto">
              <a:xfrm>
                <a:off x="5545138" y="1914525"/>
                <a:ext cx="0" cy="2711450"/>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5" name="Line 149">
                <a:extLst>
                  <a:ext uri="{FF2B5EF4-FFF2-40B4-BE49-F238E27FC236}">
                    <a16:creationId xmlns:a16="http://schemas.microsoft.com/office/drawing/2014/main" id="{FD27567A-8A18-73E2-8843-9316D8A87351}"/>
                  </a:ext>
                </a:extLst>
              </p:cNvPr>
              <p:cNvSpPr>
                <a:spLocks noChangeShapeType="1"/>
              </p:cNvSpPr>
              <p:nvPr/>
            </p:nvSpPr>
            <p:spPr bwMode="auto">
              <a:xfrm>
                <a:off x="6684963" y="2159000"/>
                <a:ext cx="0" cy="2466975"/>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grpSp>
            <p:nvGrpSpPr>
              <p:cNvPr id="496" name="Group 495">
                <a:extLst>
                  <a:ext uri="{FF2B5EF4-FFF2-40B4-BE49-F238E27FC236}">
                    <a16:creationId xmlns:a16="http://schemas.microsoft.com/office/drawing/2014/main" id="{62D09772-2A3B-FD4B-DB1D-B0482EE2A81F}"/>
                  </a:ext>
                </a:extLst>
              </p:cNvPr>
              <p:cNvGrpSpPr/>
              <p:nvPr/>
            </p:nvGrpSpPr>
            <p:grpSpPr>
              <a:xfrm>
                <a:off x="2103438" y="1279525"/>
                <a:ext cx="8897937" cy="2113479"/>
                <a:chOff x="2103438" y="1279525"/>
                <a:chExt cx="8897937" cy="2113479"/>
              </a:xfrm>
            </p:grpSpPr>
            <p:sp>
              <p:nvSpPr>
                <p:cNvPr id="497" name="Rectangle 6">
                  <a:extLst>
                    <a:ext uri="{FF2B5EF4-FFF2-40B4-BE49-F238E27FC236}">
                      <a16:creationId xmlns:a16="http://schemas.microsoft.com/office/drawing/2014/main" id="{772470B1-562B-D01D-37D2-FB8C1FED2FB7}"/>
                    </a:ext>
                  </a:extLst>
                </p:cNvPr>
                <p:cNvSpPr>
                  <a:spLocks noChangeArrowheads="1"/>
                </p:cNvSpPr>
                <p:nvPr/>
              </p:nvSpPr>
              <p:spPr bwMode="auto">
                <a:xfrm>
                  <a:off x="3300302" y="1279525"/>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rgbClr val="7F7F7F"/>
                      </a:solidFill>
                      <a:effectLst/>
                      <a:latin typeface="Arial" panose="020B0604020202020204" pitchFamily="34" charset="0"/>
                    </a:rPr>
                    <a:t>99.0%</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498" name="Rectangle 7">
                  <a:extLst>
                    <a:ext uri="{FF2B5EF4-FFF2-40B4-BE49-F238E27FC236}">
                      <a16:creationId xmlns:a16="http://schemas.microsoft.com/office/drawing/2014/main" id="{A67D54B3-97CA-A55B-28B3-08FFC598466B}"/>
                    </a:ext>
                  </a:extLst>
                </p:cNvPr>
                <p:cNvSpPr>
                  <a:spLocks noChangeArrowheads="1"/>
                </p:cNvSpPr>
                <p:nvPr/>
              </p:nvSpPr>
              <p:spPr bwMode="auto">
                <a:xfrm>
                  <a:off x="3300302" y="1573213"/>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rgbClr val="18365A"/>
                      </a:solidFill>
                      <a:effectLst/>
                      <a:latin typeface="Arial" panose="020B0604020202020204" pitchFamily="34" charset="0"/>
                    </a:rPr>
                    <a:t>98.3%</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499" name="Rectangle 8">
                  <a:extLst>
                    <a:ext uri="{FF2B5EF4-FFF2-40B4-BE49-F238E27FC236}">
                      <a16:creationId xmlns:a16="http://schemas.microsoft.com/office/drawing/2014/main" id="{82F6E5E9-735B-4C42-4CC8-0F12E5370873}"/>
                    </a:ext>
                  </a:extLst>
                </p:cNvPr>
                <p:cNvSpPr>
                  <a:spLocks noChangeArrowheads="1"/>
                </p:cNvSpPr>
                <p:nvPr/>
              </p:nvSpPr>
              <p:spPr bwMode="auto">
                <a:xfrm>
                  <a:off x="4441714" y="1522413"/>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18365A"/>
                      </a:solidFill>
                      <a:effectLst/>
                      <a:latin typeface="Arial" panose="020B0604020202020204" pitchFamily="34" charset="0"/>
                    </a:rPr>
                    <a:t>91.1%</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0" name="Rectangle 9">
                  <a:extLst>
                    <a:ext uri="{FF2B5EF4-FFF2-40B4-BE49-F238E27FC236}">
                      <a16:creationId xmlns:a16="http://schemas.microsoft.com/office/drawing/2014/main" id="{73A586E8-BDB7-7800-1488-5A490A072ECB}"/>
                    </a:ext>
                  </a:extLst>
                </p:cNvPr>
                <p:cNvSpPr>
                  <a:spLocks noChangeArrowheads="1"/>
                </p:cNvSpPr>
                <p:nvPr/>
              </p:nvSpPr>
              <p:spPr bwMode="auto">
                <a:xfrm>
                  <a:off x="5583127" y="1731963"/>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18365A"/>
                      </a:solidFill>
                      <a:effectLst/>
                      <a:latin typeface="Arial" panose="020B0604020202020204" pitchFamily="34" charset="0"/>
                    </a:rPr>
                    <a:t>84.3%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1" name="Rectangle 10">
                  <a:extLst>
                    <a:ext uri="{FF2B5EF4-FFF2-40B4-BE49-F238E27FC236}">
                      <a16:creationId xmlns:a16="http://schemas.microsoft.com/office/drawing/2014/main" id="{D22540CF-AA1B-DFF2-BA49-18402B8B35E5}"/>
                    </a:ext>
                  </a:extLst>
                </p:cNvPr>
                <p:cNvSpPr>
                  <a:spLocks noChangeArrowheads="1"/>
                </p:cNvSpPr>
                <p:nvPr/>
              </p:nvSpPr>
              <p:spPr bwMode="auto">
                <a:xfrm>
                  <a:off x="6726127" y="1982788"/>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18365A"/>
                      </a:solidFill>
                      <a:effectLst/>
                      <a:latin typeface="Arial" panose="020B0604020202020204" pitchFamily="34" charset="0"/>
                    </a:rPr>
                    <a:t>76.3%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2" name="Rectangle 11">
                  <a:extLst>
                    <a:ext uri="{FF2B5EF4-FFF2-40B4-BE49-F238E27FC236}">
                      <a16:creationId xmlns:a16="http://schemas.microsoft.com/office/drawing/2014/main" id="{CF295D3B-DE22-C624-80D6-5DBE245AA543}"/>
                    </a:ext>
                  </a:extLst>
                </p:cNvPr>
                <p:cNvSpPr>
                  <a:spLocks noChangeArrowheads="1"/>
                </p:cNvSpPr>
                <p:nvPr/>
              </p:nvSpPr>
              <p:spPr bwMode="auto">
                <a:xfrm>
                  <a:off x="4441714" y="2033588"/>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7F7F7F"/>
                      </a:solidFill>
                      <a:effectLst/>
                      <a:latin typeface="Arial" panose="020B0604020202020204" pitchFamily="34" charset="0"/>
                    </a:rPr>
                    <a:t>85.1%</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3" name="Rectangle 12">
                  <a:extLst>
                    <a:ext uri="{FF2B5EF4-FFF2-40B4-BE49-F238E27FC236}">
                      <a16:creationId xmlns:a16="http://schemas.microsoft.com/office/drawing/2014/main" id="{3243DA6E-58D4-38A1-FE38-FA27A1CE6AAC}"/>
                    </a:ext>
                  </a:extLst>
                </p:cNvPr>
                <p:cNvSpPr>
                  <a:spLocks noChangeArrowheads="1"/>
                </p:cNvSpPr>
                <p:nvPr/>
              </p:nvSpPr>
              <p:spPr bwMode="auto">
                <a:xfrm>
                  <a:off x="5583127" y="2495550"/>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7F7F7F"/>
                      </a:solidFill>
                      <a:effectLst/>
                      <a:latin typeface="Arial" panose="020B0604020202020204" pitchFamily="34" charset="0"/>
                    </a:rPr>
                    <a:t>72.8%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4" name="Rectangle 13">
                  <a:extLst>
                    <a:ext uri="{FF2B5EF4-FFF2-40B4-BE49-F238E27FC236}">
                      <a16:creationId xmlns:a16="http://schemas.microsoft.com/office/drawing/2014/main" id="{9A463FE1-ED2D-9277-3757-4D0B9D7242B3}"/>
                    </a:ext>
                  </a:extLst>
                </p:cNvPr>
                <p:cNvSpPr>
                  <a:spLocks noChangeArrowheads="1"/>
                </p:cNvSpPr>
                <p:nvPr/>
              </p:nvSpPr>
              <p:spPr bwMode="auto">
                <a:xfrm>
                  <a:off x="6726127" y="2755900"/>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7F7F7F"/>
                      </a:solidFill>
                      <a:effectLst/>
                      <a:latin typeface="Arial" panose="020B0604020202020204" pitchFamily="34" charset="0"/>
                    </a:rPr>
                    <a:t>59.8%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5" name="Rectangle 150">
                  <a:extLst>
                    <a:ext uri="{FF2B5EF4-FFF2-40B4-BE49-F238E27FC236}">
                      <a16:creationId xmlns:a16="http://schemas.microsoft.com/office/drawing/2014/main" id="{E7F13DB4-19DE-5110-3527-14CFEFE37047}"/>
                    </a:ext>
                  </a:extLst>
                </p:cNvPr>
                <p:cNvSpPr>
                  <a:spLocks noChangeArrowheads="1"/>
                </p:cNvSpPr>
                <p:nvPr/>
              </p:nvSpPr>
              <p:spPr bwMode="auto">
                <a:xfrm>
                  <a:off x="9637713" y="2794000"/>
                  <a:ext cx="2949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18365A"/>
                      </a:solidFill>
                      <a:effectLst/>
                      <a:latin typeface="Arial" panose="020B0604020202020204" pitchFamily="34" charset="0"/>
                    </a:rPr>
                    <a:t>EV+</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6" name="Rectangle 151">
                  <a:extLst>
                    <a:ext uri="{FF2B5EF4-FFF2-40B4-BE49-F238E27FC236}">
                      <a16:creationId xmlns:a16="http://schemas.microsoft.com/office/drawing/2014/main" id="{A63942D0-3C40-A4A2-9C2E-4E7945053F99}"/>
                    </a:ext>
                  </a:extLst>
                </p:cNvPr>
                <p:cNvSpPr>
                  <a:spLocks noChangeArrowheads="1"/>
                </p:cNvSpPr>
                <p:nvPr/>
              </p:nvSpPr>
              <p:spPr bwMode="auto">
                <a:xfrm>
                  <a:off x="9929813" y="2794000"/>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18365A"/>
                      </a:solidFill>
                      <a:effectLst/>
                      <a:latin typeface="Arial" panose="020B0604020202020204" pitchFamily="34" charset="0"/>
                    </a:rPr>
                    <a:t>P</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7" name="Rectangle 152">
                  <a:extLst>
                    <a:ext uri="{FF2B5EF4-FFF2-40B4-BE49-F238E27FC236}">
                      <a16:creationId xmlns:a16="http://schemas.microsoft.com/office/drawing/2014/main" id="{EAFC0342-168B-FF92-7E74-2D9B0B9CC334}"/>
                    </a:ext>
                  </a:extLst>
                </p:cNvPr>
                <p:cNvSpPr>
                  <a:spLocks noChangeArrowheads="1"/>
                </p:cNvSpPr>
                <p:nvPr/>
              </p:nvSpPr>
              <p:spPr bwMode="auto">
                <a:xfrm>
                  <a:off x="9637713" y="3208338"/>
                  <a:ext cx="1075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rgbClr val="7F7F7F"/>
                      </a:solidFill>
                      <a:effectLst/>
                      <a:latin typeface="Arial" panose="020B0604020202020204" pitchFamily="34" charset="0"/>
                    </a:rPr>
                    <a:t>Chemotherapy</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08" name="Freeform 153">
                  <a:extLst>
                    <a:ext uri="{FF2B5EF4-FFF2-40B4-BE49-F238E27FC236}">
                      <a16:creationId xmlns:a16="http://schemas.microsoft.com/office/drawing/2014/main" id="{35624FEA-17EE-12BB-EA6D-F193854C5252}"/>
                    </a:ext>
                  </a:extLst>
                </p:cNvPr>
                <p:cNvSpPr>
                  <a:spLocks/>
                </p:cNvSpPr>
                <p:nvPr/>
              </p:nvSpPr>
              <p:spPr bwMode="auto">
                <a:xfrm>
                  <a:off x="2103438" y="1423988"/>
                  <a:ext cx="8362950" cy="1571625"/>
                </a:xfrm>
                <a:custGeom>
                  <a:avLst/>
                  <a:gdLst>
                    <a:gd name="T0" fmla="*/ 682 w 5268"/>
                    <a:gd name="T1" fmla="*/ 14 h 990"/>
                    <a:gd name="T2" fmla="*/ 760 w 5268"/>
                    <a:gd name="T3" fmla="*/ 34 h 990"/>
                    <a:gd name="T4" fmla="*/ 848 w 5268"/>
                    <a:gd name="T5" fmla="*/ 54 h 990"/>
                    <a:gd name="T6" fmla="*/ 981 w 5268"/>
                    <a:gd name="T7" fmla="*/ 74 h 990"/>
                    <a:gd name="T8" fmla="*/ 1041 w 5268"/>
                    <a:gd name="T9" fmla="*/ 94 h 990"/>
                    <a:gd name="T10" fmla="*/ 1163 w 5268"/>
                    <a:gd name="T11" fmla="*/ 114 h 990"/>
                    <a:gd name="T12" fmla="*/ 1253 w 5268"/>
                    <a:gd name="T13" fmla="*/ 134 h 990"/>
                    <a:gd name="T14" fmla="*/ 1369 w 5268"/>
                    <a:gd name="T15" fmla="*/ 155 h 990"/>
                    <a:gd name="T16" fmla="*/ 1435 w 5268"/>
                    <a:gd name="T17" fmla="*/ 175 h 990"/>
                    <a:gd name="T18" fmla="*/ 1507 w 5268"/>
                    <a:gd name="T19" fmla="*/ 195 h 990"/>
                    <a:gd name="T20" fmla="*/ 1655 w 5268"/>
                    <a:gd name="T21" fmla="*/ 215 h 990"/>
                    <a:gd name="T22" fmla="*/ 1739 w 5268"/>
                    <a:gd name="T23" fmla="*/ 235 h 990"/>
                    <a:gd name="T24" fmla="*/ 1833 w 5268"/>
                    <a:gd name="T25" fmla="*/ 255 h 990"/>
                    <a:gd name="T26" fmla="*/ 1873 w 5268"/>
                    <a:gd name="T27" fmla="*/ 275 h 990"/>
                    <a:gd name="T28" fmla="*/ 2122 w 5268"/>
                    <a:gd name="T29" fmla="*/ 289 h 990"/>
                    <a:gd name="T30" fmla="*/ 2204 w 5268"/>
                    <a:gd name="T31" fmla="*/ 309 h 990"/>
                    <a:gd name="T32" fmla="*/ 2280 w 5268"/>
                    <a:gd name="T33" fmla="*/ 329 h 990"/>
                    <a:gd name="T34" fmla="*/ 2358 w 5268"/>
                    <a:gd name="T35" fmla="*/ 349 h 990"/>
                    <a:gd name="T36" fmla="*/ 2448 w 5268"/>
                    <a:gd name="T37" fmla="*/ 369 h 990"/>
                    <a:gd name="T38" fmla="*/ 2512 w 5268"/>
                    <a:gd name="T39" fmla="*/ 389 h 990"/>
                    <a:gd name="T40" fmla="*/ 2578 w 5268"/>
                    <a:gd name="T41" fmla="*/ 395 h 990"/>
                    <a:gd name="T42" fmla="*/ 2630 w 5268"/>
                    <a:gd name="T43" fmla="*/ 395 h 990"/>
                    <a:gd name="T44" fmla="*/ 2666 w 5268"/>
                    <a:gd name="T45" fmla="*/ 403 h 990"/>
                    <a:gd name="T46" fmla="*/ 2698 w 5268"/>
                    <a:gd name="T47" fmla="*/ 425 h 990"/>
                    <a:gd name="T48" fmla="*/ 2724 w 5268"/>
                    <a:gd name="T49" fmla="*/ 433 h 990"/>
                    <a:gd name="T50" fmla="*/ 2768 w 5268"/>
                    <a:gd name="T51" fmla="*/ 439 h 990"/>
                    <a:gd name="T52" fmla="*/ 2796 w 5268"/>
                    <a:gd name="T53" fmla="*/ 447 h 990"/>
                    <a:gd name="T54" fmla="*/ 2854 w 5268"/>
                    <a:gd name="T55" fmla="*/ 455 h 990"/>
                    <a:gd name="T56" fmla="*/ 2906 w 5268"/>
                    <a:gd name="T57" fmla="*/ 473 h 990"/>
                    <a:gd name="T58" fmla="*/ 2922 w 5268"/>
                    <a:gd name="T59" fmla="*/ 489 h 990"/>
                    <a:gd name="T60" fmla="*/ 2958 w 5268"/>
                    <a:gd name="T61" fmla="*/ 507 h 990"/>
                    <a:gd name="T62" fmla="*/ 3000 w 5268"/>
                    <a:gd name="T63" fmla="*/ 515 h 990"/>
                    <a:gd name="T64" fmla="*/ 3048 w 5268"/>
                    <a:gd name="T65" fmla="*/ 515 h 990"/>
                    <a:gd name="T66" fmla="*/ 3076 w 5268"/>
                    <a:gd name="T67" fmla="*/ 533 h 990"/>
                    <a:gd name="T68" fmla="*/ 3118 w 5268"/>
                    <a:gd name="T69" fmla="*/ 533 h 990"/>
                    <a:gd name="T70" fmla="*/ 3155 w 5268"/>
                    <a:gd name="T71" fmla="*/ 553 h 990"/>
                    <a:gd name="T72" fmla="*/ 3235 w 5268"/>
                    <a:gd name="T73" fmla="*/ 565 h 990"/>
                    <a:gd name="T74" fmla="*/ 3277 w 5268"/>
                    <a:gd name="T75" fmla="*/ 575 h 990"/>
                    <a:gd name="T76" fmla="*/ 3379 w 5268"/>
                    <a:gd name="T77" fmla="*/ 575 h 990"/>
                    <a:gd name="T78" fmla="*/ 3443 w 5268"/>
                    <a:gd name="T79" fmla="*/ 587 h 990"/>
                    <a:gd name="T80" fmla="*/ 3487 w 5268"/>
                    <a:gd name="T81" fmla="*/ 587 h 990"/>
                    <a:gd name="T82" fmla="*/ 3541 w 5268"/>
                    <a:gd name="T83" fmla="*/ 587 h 990"/>
                    <a:gd name="T84" fmla="*/ 3589 w 5268"/>
                    <a:gd name="T85" fmla="*/ 602 h 990"/>
                    <a:gd name="T86" fmla="*/ 3687 w 5268"/>
                    <a:gd name="T87" fmla="*/ 602 h 990"/>
                    <a:gd name="T88" fmla="*/ 3751 w 5268"/>
                    <a:gd name="T89" fmla="*/ 602 h 990"/>
                    <a:gd name="T90" fmla="*/ 3785 w 5268"/>
                    <a:gd name="T91" fmla="*/ 638 h 990"/>
                    <a:gd name="T92" fmla="*/ 3873 w 5268"/>
                    <a:gd name="T93" fmla="*/ 638 h 990"/>
                    <a:gd name="T94" fmla="*/ 3935 w 5268"/>
                    <a:gd name="T95" fmla="*/ 638 h 990"/>
                    <a:gd name="T96" fmla="*/ 3991 w 5268"/>
                    <a:gd name="T97" fmla="*/ 660 h 990"/>
                    <a:gd name="T98" fmla="*/ 4065 w 5268"/>
                    <a:gd name="T99" fmla="*/ 686 h 990"/>
                    <a:gd name="T100" fmla="*/ 4101 w 5268"/>
                    <a:gd name="T101" fmla="*/ 686 h 990"/>
                    <a:gd name="T102" fmla="*/ 4191 w 5268"/>
                    <a:gd name="T103" fmla="*/ 686 h 990"/>
                    <a:gd name="T104" fmla="*/ 4268 w 5268"/>
                    <a:gd name="T105" fmla="*/ 686 h 990"/>
                    <a:gd name="T106" fmla="*/ 4350 w 5268"/>
                    <a:gd name="T107" fmla="*/ 732 h 990"/>
                    <a:gd name="T108" fmla="*/ 4410 w 5268"/>
                    <a:gd name="T109" fmla="*/ 840 h 990"/>
                    <a:gd name="T110" fmla="*/ 4564 w 5268"/>
                    <a:gd name="T111" fmla="*/ 892 h 990"/>
                    <a:gd name="T112" fmla="*/ 4720 w 5268"/>
                    <a:gd name="T113" fmla="*/ 990 h 990"/>
                    <a:gd name="T114" fmla="*/ 5064 w 5268"/>
                    <a:gd name="T115"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68" h="990">
                      <a:moveTo>
                        <a:pt x="0" y="0"/>
                      </a:moveTo>
                      <a:lnTo>
                        <a:pt x="568" y="0"/>
                      </a:lnTo>
                      <a:lnTo>
                        <a:pt x="568" y="8"/>
                      </a:lnTo>
                      <a:lnTo>
                        <a:pt x="634" y="8"/>
                      </a:lnTo>
                      <a:lnTo>
                        <a:pt x="634" y="14"/>
                      </a:lnTo>
                      <a:lnTo>
                        <a:pt x="682" y="14"/>
                      </a:lnTo>
                      <a:lnTo>
                        <a:pt x="682" y="20"/>
                      </a:lnTo>
                      <a:lnTo>
                        <a:pt x="694" y="20"/>
                      </a:lnTo>
                      <a:lnTo>
                        <a:pt x="694" y="28"/>
                      </a:lnTo>
                      <a:lnTo>
                        <a:pt x="716" y="28"/>
                      </a:lnTo>
                      <a:lnTo>
                        <a:pt x="716" y="34"/>
                      </a:lnTo>
                      <a:lnTo>
                        <a:pt x="760" y="34"/>
                      </a:lnTo>
                      <a:lnTo>
                        <a:pt x="760" y="40"/>
                      </a:lnTo>
                      <a:lnTo>
                        <a:pt x="792" y="40"/>
                      </a:lnTo>
                      <a:lnTo>
                        <a:pt x="792" y="46"/>
                      </a:lnTo>
                      <a:lnTo>
                        <a:pt x="800" y="46"/>
                      </a:lnTo>
                      <a:lnTo>
                        <a:pt x="800" y="54"/>
                      </a:lnTo>
                      <a:lnTo>
                        <a:pt x="848" y="54"/>
                      </a:lnTo>
                      <a:lnTo>
                        <a:pt x="848" y="60"/>
                      </a:lnTo>
                      <a:lnTo>
                        <a:pt x="854" y="60"/>
                      </a:lnTo>
                      <a:lnTo>
                        <a:pt x="854" y="66"/>
                      </a:lnTo>
                      <a:lnTo>
                        <a:pt x="882" y="66"/>
                      </a:lnTo>
                      <a:lnTo>
                        <a:pt x="981" y="66"/>
                      </a:lnTo>
                      <a:lnTo>
                        <a:pt x="981" y="74"/>
                      </a:lnTo>
                      <a:lnTo>
                        <a:pt x="1005" y="74"/>
                      </a:lnTo>
                      <a:lnTo>
                        <a:pt x="1005" y="80"/>
                      </a:lnTo>
                      <a:lnTo>
                        <a:pt x="1037" y="80"/>
                      </a:lnTo>
                      <a:lnTo>
                        <a:pt x="1037" y="86"/>
                      </a:lnTo>
                      <a:lnTo>
                        <a:pt x="1041" y="86"/>
                      </a:lnTo>
                      <a:lnTo>
                        <a:pt x="1041" y="94"/>
                      </a:lnTo>
                      <a:lnTo>
                        <a:pt x="1093" y="94"/>
                      </a:lnTo>
                      <a:lnTo>
                        <a:pt x="1093" y="100"/>
                      </a:lnTo>
                      <a:lnTo>
                        <a:pt x="1113" y="100"/>
                      </a:lnTo>
                      <a:lnTo>
                        <a:pt x="1113" y="106"/>
                      </a:lnTo>
                      <a:lnTo>
                        <a:pt x="1163" y="106"/>
                      </a:lnTo>
                      <a:lnTo>
                        <a:pt x="1163" y="114"/>
                      </a:lnTo>
                      <a:lnTo>
                        <a:pt x="1191" y="114"/>
                      </a:lnTo>
                      <a:lnTo>
                        <a:pt x="1191" y="120"/>
                      </a:lnTo>
                      <a:lnTo>
                        <a:pt x="1243" y="120"/>
                      </a:lnTo>
                      <a:lnTo>
                        <a:pt x="1243" y="128"/>
                      </a:lnTo>
                      <a:lnTo>
                        <a:pt x="1253" y="128"/>
                      </a:lnTo>
                      <a:lnTo>
                        <a:pt x="1253" y="134"/>
                      </a:lnTo>
                      <a:lnTo>
                        <a:pt x="1269" y="134"/>
                      </a:lnTo>
                      <a:lnTo>
                        <a:pt x="1269" y="140"/>
                      </a:lnTo>
                      <a:lnTo>
                        <a:pt x="1273" y="140"/>
                      </a:lnTo>
                      <a:lnTo>
                        <a:pt x="1273" y="148"/>
                      </a:lnTo>
                      <a:lnTo>
                        <a:pt x="1369" y="148"/>
                      </a:lnTo>
                      <a:lnTo>
                        <a:pt x="1369" y="155"/>
                      </a:lnTo>
                      <a:lnTo>
                        <a:pt x="1395" y="155"/>
                      </a:lnTo>
                      <a:lnTo>
                        <a:pt x="1395" y="161"/>
                      </a:lnTo>
                      <a:lnTo>
                        <a:pt x="1411" y="161"/>
                      </a:lnTo>
                      <a:lnTo>
                        <a:pt x="1411" y="169"/>
                      </a:lnTo>
                      <a:lnTo>
                        <a:pt x="1435" y="169"/>
                      </a:lnTo>
                      <a:lnTo>
                        <a:pt x="1435" y="175"/>
                      </a:lnTo>
                      <a:lnTo>
                        <a:pt x="1459" y="175"/>
                      </a:lnTo>
                      <a:lnTo>
                        <a:pt x="1459" y="181"/>
                      </a:lnTo>
                      <a:lnTo>
                        <a:pt x="1475" y="181"/>
                      </a:lnTo>
                      <a:lnTo>
                        <a:pt x="1475" y="189"/>
                      </a:lnTo>
                      <a:lnTo>
                        <a:pt x="1507" y="189"/>
                      </a:lnTo>
                      <a:lnTo>
                        <a:pt x="1507" y="195"/>
                      </a:lnTo>
                      <a:lnTo>
                        <a:pt x="1537" y="195"/>
                      </a:lnTo>
                      <a:lnTo>
                        <a:pt x="1537" y="201"/>
                      </a:lnTo>
                      <a:lnTo>
                        <a:pt x="1577" y="201"/>
                      </a:lnTo>
                      <a:lnTo>
                        <a:pt x="1577" y="209"/>
                      </a:lnTo>
                      <a:lnTo>
                        <a:pt x="1655" y="209"/>
                      </a:lnTo>
                      <a:lnTo>
                        <a:pt x="1655" y="215"/>
                      </a:lnTo>
                      <a:lnTo>
                        <a:pt x="1691" y="215"/>
                      </a:lnTo>
                      <a:lnTo>
                        <a:pt x="1691" y="221"/>
                      </a:lnTo>
                      <a:lnTo>
                        <a:pt x="1731" y="221"/>
                      </a:lnTo>
                      <a:lnTo>
                        <a:pt x="1731" y="229"/>
                      </a:lnTo>
                      <a:lnTo>
                        <a:pt x="1739" y="229"/>
                      </a:lnTo>
                      <a:lnTo>
                        <a:pt x="1739" y="235"/>
                      </a:lnTo>
                      <a:lnTo>
                        <a:pt x="1743" y="235"/>
                      </a:lnTo>
                      <a:lnTo>
                        <a:pt x="1743" y="241"/>
                      </a:lnTo>
                      <a:lnTo>
                        <a:pt x="1817" y="241"/>
                      </a:lnTo>
                      <a:lnTo>
                        <a:pt x="1817" y="249"/>
                      </a:lnTo>
                      <a:lnTo>
                        <a:pt x="1833" y="249"/>
                      </a:lnTo>
                      <a:lnTo>
                        <a:pt x="1833" y="255"/>
                      </a:lnTo>
                      <a:lnTo>
                        <a:pt x="1845" y="255"/>
                      </a:lnTo>
                      <a:lnTo>
                        <a:pt x="1845" y="261"/>
                      </a:lnTo>
                      <a:lnTo>
                        <a:pt x="1853" y="261"/>
                      </a:lnTo>
                      <a:lnTo>
                        <a:pt x="1853" y="269"/>
                      </a:lnTo>
                      <a:lnTo>
                        <a:pt x="1873" y="269"/>
                      </a:lnTo>
                      <a:lnTo>
                        <a:pt x="1873" y="275"/>
                      </a:lnTo>
                      <a:lnTo>
                        <a:pt x="1889" y="275"/>
                      </a:lnTo>
                      <a:lnTo>
                        <a:pt x="1889" y="281"/>
                      </a:lnTo>
                      <a:lnTo>
                        <a:pt x="2032" y="281"/>
                      </a:lnTo>
                      <a:lnTo>
                        <a:pt x="2036" y="281"/>
                      </a:lnTo>
                      <a:lnTo>
                        <a:pt x="2036" y="289"/>
                      </a:lnTo>
                      <a:lnTo>
                        <a:pt x="2122" y="289"/>
                      </a:lnTo>
                      <a:lnTo>
                        <a:pt x="2122" y="295"/>
                      </a:lnTo>
                      <a:lnTo>
                        <a:pt x="2134" y="295"/>
                      </a:lnTo>
                      <a:lnTo>
                        <a:pt x="2134" y="301"/>
                      </a:lnTo>
                      <a:lnTo>
                        <a:pt x="2154" y="301"/>
                      </a:lnTo>
                      <a:lnTo>
                        <a:pt x="2154" y="309"/>
                      </a:lnTo>
                      <a:lnTo>
                        <a:pt x="2204" y="309"/>
                      </a:lnTo>
                      <a:lnTo>
                        <a:pt x="2204" y="315"/>
                      </a:lnTo>
                      <a:lnTo>
                        <a:pt x="2244" y="315"/>
                      </a:lnTo>
                      <a:lnTo>
                        <a:pt x="2244" y="321"/>
                      </a:lnTo>
                      <a:lnTo>
                        <a:pt x="2248" y="321"/>
                      </a:lnTo>
                      <a:lnTo>
                        <a:pt x="2248" y="329"/>
                      </a:lnTo>
                      <a:lnTo>
                        <a:pt x="2280" y="329"/>
                      </a:lnTo>
                      <a:lnTo>
                        <a:pt x="2280" y="335"/>
                      </a:lnTo>
                      <a:lnTo>
                        <a:pt x="2296" y="335"/>
                      </a:lnTo>
                      <a:lnTo>
                        <a:pt x="2296" y="341"/>
                      </a:lnTo>
                      <a:lnTo>
                        <a:pt x="2304" y="341"/>
                      </a:lnTo>
                      <a:lnTo>
                        <a:pt x="2304" y="349"/>
                      </a:lnTo>
                      <a:lnTo>
                        <a:pt x="2358" y="349"/>
                      </a:lnTo>
                      <a:lnTo>
                        <a:pt x="2358" y="355"/>
                      </a:lnTo>
                      <a:lnTo>
                        <a:pt x="2374" y="355"/>
                      </a:lnTo>
                      <a:lnTo>
                        <a:pt x="2374" y="361"/>
                      </a:lnTo>
                      <a:lnTo>
                        <a:pt x="2426" y="361"/>
                      </a:lnTo>
                      <a:lnTo>
                        <a:pt x="2426" y="369"/>
                      </a:lnTo>
                      <a:lnTo>
                        <a:pt x="2448" y="369"/>
                      </a:lnTo>
                      <a:lnTo>
                        <a:pt x="2448" y="375"/>
                      </a:lnTo>
                      <a:lnTo>
                        <a:pt x="2456" y="375"/>
                      </a:lnTo>
                      <a:lnTo>
                        <a:pt x="2456" y="381"/>
                      </a:lnTo>
                      <a:lnTo>
                        <a:pt x="2480" y="381"/>
                      </a:lnTo>
                      <a:lnTo>
                        <a:pt x="2480" y="389"/>
                      </a:lnTo>
                      <a:lnTo>
                        <a:pt x="2512" y="389"/>
                      </a:lnTo>
                      <a:lnTo>
                        <a:pt x="2516" y="389"/>
                      </a:lnTo>
                      <a:lnTo>
                        <a:pt x="2548" y="389"/>
                      </a:lnTo>
                      <a:lnTo>
                        <a:pt x="2560" y="389"/>
                      </a:lnTo>
                      <a:lnTo>
                        <a:pt x="2572" y="389"/>
                      </a:lnTo>
                      <a:lnTo>
                        <a:pt x="2578" y="389"/>
                      </a:lnTo>
                      <a:lnTo>
                        <a:pt x="2578" y="395"/>
                      </a:lnTo>
                      <a:lnTo>
                        <a:pt x="2582" y="395"/>
                      </a:lnTo>
                      <a:lnTo>
                        <a:pt x="2598" y="395"/>
                      </a:lnTo>
                      <a:lnTo>
                        <a:pt x="2602" y="395"/>
                      </a:lnTo>
                      <a:lnTo>
                        <a:pt x="2606" y="395"/>
                      </a:lnTo>
                      <a:lnTo>
                        <a:pt x="2626" y="395"/>
                      </a:lnTo>
                      <a:lnTo>
                        <a:pt x="2630" y="395"/>
                      </a:lnTo>
                      <a:lnTo>
                        <a:pt x="2638" y="395"/>
                      </a:lnTo>
                      <a:lnTo>
                        <a:pt x="2654" y="395"/>
                      </a:lnTo>
                      <a:lnTo>
                        <a:pt x="2658" y="395"/>
                      </a:lnTo>
                      <a:lnTo>
                        <a:pt x="2662" y="395"/>
                      </a:lnTo>
                      <a:lnTo>
                        <a:pt x="2662" y="403"/>
                      </a:lnTo>
                      <a:lnTo>
                        <a:pt x="2666" y="403"/>
                      </a:lnTo>
                      <a:lnTo>
                        <a:pt x="2666" y="411"/>
                      </a:lnTo>
                      <a:lnTo>
                        <a:pt x="2670" y="411"/>
                      </a:lnTo>
                      <a:lnTo>
                        <a:pt x="2670" y="417"/>
                      </a:lnTo>
                      <a:lnTo>
                        <a:pt x="2682" y="417"/>
                      </a:lnTo>
                      <a:lnTo>
                        <a:pt x="2698" y="417"/>
                      </a:lnTo>
                      <a:lnTo>
                        <a:pt x="2698" y="425"/>
                      </a:lnTo>
                      <a:lnTo>
                        <a:pt x="2702" y="425"/>
                      </a:lnTo>
                      <a:lnTo>
                        <a:pt x="2706" y="425"/>
                      </a:lnTo>
                      <a:lnTo>
                        <a:pt x="2710" y="425"/>
                      </a:lnTo>
                      <a:lnTo>
                        <a:pt x="2720" y="425"/>
                      </a:lnTo>
                      <a:lnTo>
                        <a:pt x="2720" y="433"/>
                      </a:lnTo>
                      <a:lnTo>
                        <a:pt x="2724" y="433"/>
                      </a:lnTo>
                      <a:lnTo>
                        <a:pt x="2736" y="433"/>
                      </a:lnTo>
                      <a:lnTo>
                        <a:pt x="2740" y="433"/>
                      </a:lnTo>
                      <a:lnTo>
                        <a:pt x="2740" y="439"/>
                      </a:lnTo>
                      <a:lnTo>
                        <a:pt x="2744" y="439"/>
                      </a:lnTo>
                      <a:lnTo>
                        <a:pt x="2748" y="439"/>
                      </a:lnTo>
                      <a:lnTo>
                        <a:pt x="2768" y="439"/>
                      </a:lnTo>
                      <a:lnTo>
                        <a:pt x="2768" y="447"/>
                      </a:lnTo>
                      <a:lnTo>
                        <a:pt x="2772" y="447"/>
                      </a:lnTo>
                      <a:lnTo>
                        <a:pt x="2776" y="447"/>
                      </a:lnTo>
                      <a:lnTo>
                        <a:pt x="2784" y="447"/>
                      </a:lnTo>
                      <a:lnTo>
                        <a:pt x="2788" y="447"/>
                      </a:lnTo>
                      <a:lnTo>
                        <a:pt x="2796" y="447"/>
                      </a:lnTo>
                      <a:lnTo>
                        <a:pt x="2808" y="447"/>
                      </a:lnTo>
                      <a:lnTo>
                        <a:pt x="2812" y="447"/>
                      </a:lnTo>
                      <a:lnTo>
                        <a:pt x="2836" y="447"/>
                      </a:lnTo>
                      <a:lnTo>
                        <a:pt x="2836" y="455"/>
                      </a:lnTo>
                      <a:lnTo>
                        <a:pt x="2840" y="455"/>
                      </a:lnTo>
                      <a:lnTo>
                        <a:pt x="2854" y="455"/>
                      </a:lnTo>
                      <a:lnTo>
                        <a:pt x="2854" y="463"/>
                      </a:lnTo>
                      <a:lnTo>
                        <a:pt x="2858" y="463"/>
                      </a:lnTo>
                      <a:lnTo>
                        <a:pt x="2862" y="463"/>
                      </a:lnTo>
                      <a:lnTo>
                        <a:pt x="2874" y="463"/>
                      </a:lnTo>
                      <a:lnTo>
                        <a:pt x="2906" y="463"/>
                      </a:lnTo>
                      <a:lnTo>
                        <a:pt x="2906" y="473"/>
                      </a:lnTo>
                      <a:lnTo>
                        <a:pt x="2910" y="473"/>
                      </a:lnTo>
                      <a:lnTo>
                        <a:pt x="2914" y="473"/>
                      </a:lnTo>
                      <a:lnTo>
                        <a:pt x="2918" y="473"/>
                      </a:lnTo>
                      <a:lnTo>
                        <a:pt x="2918" y="481"/>
                      </a:lnTo>
                      <a:lnTo>
                        <a:pt x="2922" y="481"/>
                      </a:lnTo>
                      <a:lnTo>
                        <a:pt x="2922" y="489"/>
                      </a:lnTo>
                      <a:lnTo>
                        <a:pt x="2930" y="489"/>
                      </a:lnTo>
                      <a:lnTo>
                        <a:pt x="2930" y="497"/>
                      </a:lnTo>
                      <a:lnTo>
                        <a:pt x="2946" y="497"/>
                      </a:lnTo>
                      <a:lnTo>
                        <a:pt x="2946" y="507"/>
                      </a:lnTo>
                      <a:lnTo>
                        <a:pt x="2950" y="507"/>
                      </a:lnTo>
                      <a:lnTo>
                        <a:pt x="2958" y="507"/>
                      </a:lnTo>
                      <a:lnTo>
                        <a:pt x="2962" y="507"/>
                      </a:lnTo>
                      <a:lnTo>
                        <a:pt x="2962" y="515"/>
                      </a:lnTo>
                      <a:lnTo>
                        <a:pt x="2966" y="515"/>
                      </a:lnTo>
                      <a:lnTo>
                        <a:pt x="2970" y="515"/>
                      </a:lnTo>
                      <a:lnTo>
                        <a:pt x="2988" y="515"/>
                      </a:lnTo>
                      <a:lnTo>
                        <a:pt x="3000" y="515"/>
                      </a:lnTo>
                      <a:lnTo>
                        <a:pt x="3012" y="515"/>
                      </a:lnTo>
                      <a:lnTo>
                        <a:pt x="3020" y="515"/>
                      </a:lnTo>
                      <a:lnTo>
                        <a:pt x="3028" y="515"/>
                      </a:lnTo>
                      <a:lnTo>
                        <a:pt x="3036" y="515"/>
                      </a:lnTo>
                      <a:lnTo>
                        <a:pt x="3040" y="515"/>
                      </a:lnTo>
                      <a:lnTo>
                        <a:pt x="3048" y="515"/>
                      </a:lnTo>
                      <a:lnTo>
                        <a:pt x="3064" y="515"/>
                      </a:lnTo>
                      <a:lnTo>
                        <a:pt x="3068" y="515"/>
                      </a:lnTo>
                      <a:lnTo>
                        <a:pt x="3072" y="515"/>
                      </a:lnTo>
                      <a:lnTo>
                        <a:pt x="3072" y="525"/>
                      </a:lnTo>
                      <a:lnTo>
                        <a:pt x="3076" y="525"/>
                      </a:lnTo>
                      <a:lnTo>
                        <a:pt x="3076" y="533"/>
                      </a:lnTo>
                      <a:lnTo>
                        <a:pt x="3092" y="533"/>
                      </a:lnTo>
                      <a:lnTo>
                        <a:pt x="3096" y="533"/>
                      </a:lnTo>
                      <a:lnTo>
                        <a:pt x="3100" y="533"/>
                      </a:lnTo>
                      <a:lnTo>
                        <a:pt x="3110" y="533"/>
                      </a:lnTo>
                      <a:lnTo>
                        <a:pt x="3114" y="533"/>
                      </a:lnTo>
                      <a:lnTo>
                        <a:pt x="3118" y="533"/>
                      </a:lnTo>
                      <a:lnTo>
                        <a:pt x="3122" y="533"/>
                      </a:lnTo>
                      <a:lnTo>
                        <a:pt x="3126" y="533"/>
                      </a:lnTo>
                      <a:lnTo>
                        <a:pt x="3126" y="553"/>
                      </a:lnTo>
                      <a:lnTo>
                        <a:pt x="3130" y="553"/>
                      </a:lnTo>
                      <a:lnTo>
                        <a:pt x="3151" y="553"/>
                      </a:lnTo>
                      <a:lnTo>
                        <a:pt x="3155" y="553"/>
                      </a:lnTo>
                      <a:lnTo>
                        <a:pt x="3163" y="553"/>
                      </a:lnTo>
                      <a:lnTo>
                        <a:pt x="3183" y="553"/>
                      </a:lnTo>
                      <a:lnTo>
                        <a:pt x="3183" y="565"/>
                      </a:lnTo>
                      <a:lnTo>
                        <a:pt x="3195" y="565"/>
                      </a:lnTo>
                      <a:lnTo>
                        <a:pt x="3211" y="565"/>
                      </a:lnTo>
                      <a:lnTo>
                        <a:pt x="3235" y="565"/>
                      </a:lnTo>
                      <a:lnTo>
                        <a:pt x="3245" y="565"/>
                      </a:lnTo>
                      <a:lnTo>
                        <a:pt x="3253" y="565"/>
                      </a:lnTo>
                      <a:lnTo>
                        <a:pt x="3253" y="575"/>
                      </a:lnTo>
                      <a:lnTo>
                        <a:pt x="3261" y="575"/>
                      </a:lnTo>
                      <a:lnTo>
                        <a:pt x="3273" y="575"/>
                      </a:lnTo>
                      <a:lnTo>
                        <a:pt x="3277" y="575"/>
                      </a:lnTo>
                      <a:lnTo>
                        <a:pt x="3293" y="575"/>
                      </a:lnTo>
                      <a:lnTo>
                        <a:pt x="3321" y="575"/>
                      </a:lnTo>
                      <a:lnTo>
                        <a:pt x="3329" y="575"/>
                      </a:lnTo>
                      <a:lnTo>
                        <a:pt x="3353" y="575"/>
                      </a:lnTo>
                      <a:lnTo>
                        <a:pt x="3365" y="575"/>
                      </a:lnTo>
                      <a:lnTo>
                        <a:pt x="3379" y="575"/>
                      </a:lnTo>
                      <a:lnTo>
                        <a:pt x="3379" y="587"/>
                      </a:lnTo>
                      <a:lnTo>
                        <a:pt x="3399" y="587"/>
                      </a:lnTo>
                      <a:lnTo>
                        <a:pt x="3407" y="587"/>
                      </a:lnTo>
                      <a:lnTo>
                        <a:pt x="3435" y="587"/>
                      </a:lnTo>
                      <a:lnTo>
                        <a:pt x="3439" y="587"/>
                      </a:lnTo>
                      <a:lnTo>
                        <a:pt x="3443" y="587"/>
                      </a:lnTo>
                      <a:lnTo>
                        <a:pt x="3455" y="587"/>
                      </a:lnTo>
                      <a:lnTo>
                        <a:pt x="3463" y="587"/>
                      </a:lnTo>
                      <a:lnTo>
                        <a:pt x="3467" y="587"/>
                      </a:lnTo>
                      <a:lnTo>
                        <a:pt x="3479" y="587"/>
                      </a:lnTo>
                      <a:lnTo>
                        <a:pt x="3483" y="587"/>
                      </a:lnTo>
                      <a:lnTo>
                        <a:pt x="3487" y="587"/>
                      </a:lnTo>
                      <a:lnTo>
                        <a:pt x="3491" y="587"/>
                      </a:lnTo>
                      <a:lnTo>
                        <a:pt x="3503" y="587"/>
                      </a:lnTo>
                      <a:lnTo>
                        <a:pt x="3511" y="587"/>
                      </a:lnTo>
                      <a:lnTo>
                        <a:pt x="3525" y="587"/>
                      </a:lnTo>
                      <a:lnTo>
                        <a:pt x="3533" y="587"/>
                      </a:lnTo>
                      <a:lnTo>
                        <a:pt x="3541" y="587"/>
                      </a:lnTo>
                      <a:lnTo>
                        <a:pt x="3545" y="587"/>
                      </a:lnTo>
                      <a:lnTo>
                        <a:pt x="3549" y="587"/>
                      </a:lnTo>
                      <a:lnTo>
                        <a:pt x="3549" y="602"/>
                      </a:lnTo>
                      <a:lnTo>
                        <a:pt x="3561" y="602"/>
                      </a:lnTo>
                      <a:lnTo>
                        <a:pt x="3565" y="602"/>
                      </a:lnTo>
                      <a:lnTo>
                        <a:pt x="3589" y="602"/>
                      </a:lnTo>
                      <a:lnTo>
                        <a:pt x="3593" y="602"/>
                      </a:lnTo>
                      <a:lnTo>
                        <a:pt x="3609" y="602"/>
                      </a:lnTo>
                      <a:lnTo>
                        <a:pt x="3613" y="602"/>
                      </a:lnTo>
                      <a:lnTo>
                        <a:pt x="3639" y="602"/>
                      </a:lnTo>
                      <a:lnTo>
                        <a:pt x="3679" y="602"/>
                      </a:lnTo>
                      <a:lnTo>
                        <a:pt x="3687" y="602"/>
                      </a:lnTo>
                      <a:lnTo>
                        <a:pt x="3691" y="602"/>
                      </a:lnTo>
                      <a:lnTo>
                        <a:pt x="3695" y="602"/>
                      </a:lnTo>
                      <a:lnTo>
                        <a:pt x="3699" y="602"/>
                      </a:lnTo>
                      <a:lnTo>
                        <a:pt x="3711" y="602"/>
                      </a:lnTo>
                      <a:lnTo>
                        <a:pt x="3743" y="602"/>
                      </a:lnTo>
                      <a:lnTo>
                        <a:pt x="3751" y="602"/>
                      </a:lnTo>
                      <a:lnTo>
                        <a:pt x="3751" y="620"/>
                      </a:lnTo>
                      <a:lnTo>
                        <a:pt x="3767" y="620"/>
                      </a:lnTo>
                      <a:lnTo>
                        <a:pt x="3775" y="620"/>
                      </a:lnTo>
                      <a:lnTo>
                        <a:pt x="3781" y="620"/>
                      </a:lnTo>
                      <a:lnTo>
                        <a:pt x="3785" y="620"/>
                      </a:lnTo>
                      <a:lnTo>
                        <a:pt x="3785" y="638"/>
                      </a:lnTo>
                      <a:lnTo>
                        <a:pt x="3789" y="638"/>
                      </a:lnTo>
                      <a:lnTo>
                        <a:pt x="3813" y="638"/>
                      </a:lnTo>
                      <a:lnTo>
                        <a:pt x="3845" y="638"/>
                      </a:lnTo>
                      <a:lnTo>
                        <a:pt x="3857" y="638"/>
                      </a:lnTo>
                      <a:lnTo>
                        <a:pt x="3861" y="638"/>
                      </a:lnTo>
                      <a:lnTo>
                        <a:pt x="3873" y="638"/>
                      </a:lnTo>
                      <a:lnTo>
                        <a:pt x="3877" y="638"/>
                      </a:lnTo>
                      <a:lnTo>
                        <a:pt x="3885" y="638"/>
                      </a:lnTo>
                      <a:lnTo>
                        <a:pt x="3915" y="638"/>
                      </a:lnTo>
                      <a:lnTo>
                        <a:pt x="3923" y="638"/>
                      </a:lnTo>
                      <a:lnTo>
                        <a:pt x="3931" y="638"/>
                      </a:lnTo>
                      <a:lnTo>
                        <a:pt x="3935" y="638"/>
                      </a:lnTo>
                      <a:lnTo>
                        <a:pt x="3947" y="638"/>
                      </a:lnTo>
                      <a:lnTo>
                        <a:pt x="3947" y="660"/>
                      </a:lnTo>
                      <a:lnTo>
                        <a:pt x="3955" y="660"/>
                      </a:lnTo>
                      <a:lnTo>
                        <a:pt x="3975" y="660"/>
                      </a:lnTo>
                      <a:lnTo>
                        <a:pt x="3987" y="660"/>
                      </a:lnTo>
                      <a:lnTo>
                        <a:pt x="3991" y="660"/>
                      </a:lnTo>
                      <a:lnTo>
                        <a:pt x="4023" y="660"/>
                      </a:lnTo>
                      <a:lnTo>
                        <a:pt x="4035" y="660"/>
                      </a:lnTo>
                      <a:lnTo>
                        <a:pt x="4057" y="660"/>
                      </a:lnTo>
                      <a:lnTo>
                        <a:pt x="4057" y="686"/>
                      </a:lnTo>
                      <a:lnTo>
                        <a:pt x="4061" y="686"/>
                      </a:lnTo>
                      <a:lnTo>
                        <a:pt x="4065" y="686"/>
                      </a:lnTo>
                      <a:lnTo>
                        <a:pt x="4069" y="686"/>
                      </a:lnTo>
                      <a:lnTo>
                        <a:pt x="4077" y="686"/>
                      </a:lnTo>
                      <a:lnTo>
                        <a:pt x="4085" y="686"/>
                      </a:lnTo>
                      <a:lnTo>
                        <a:pt x="4093" y="686"/>
                      </a:lnTo>
                      <a:lnTo>
                        <a:pt x="4097" y="686"/>
                      </a:lnTo>
                      <a:lnTo>
                        <a:pt x="4101" y="686"/>
                      </a:lnTo>
                      <a:lnTo>
                        <a:pt x="4105" y="686"/>
                      </a:lnTo>
                      <a:lnTo>
                        <a:pt x="4129" y="686"/>
                      </a:lnTo>
                      <a:lnTo>
                        <a:pt x="4145" y="686"/>
                      </a:lnTo>
                      <a:lnTo>
                        <a:pt x="4149" y="686"/>
                      </a:lnTo>
                      <a:lnTo>
                        <a:pt x="4187" y="686"/>
                      </a:lnTo>
                      <a:lnTo>
                        <a:pt x="4191" y="686"/>
                      </a:lnTo>
                      <a:lnTo>
                        <a:pt x="4195" y="686"/>
                      </a:lnTo>
                      <a:lnTo>
                        <a:pt x="4203" y="686"/>
                      </a:lnTo>
                      <a:lnTo>
                        <a:pt x="4207" y="686"/>
                      </a:lnTo>
                      <a:lnTo>
                        <a:pt x="4227" y="686"/>
                      </a:lnTo>
                      <a:lnTo>
                        <a:pt x="4256" y="686"/>
                      </a:lnTo>
                      <a:lnTo>
                        <a:pt x="4268" y="686"/>
                      </a:lnTo>
                      <a:lnTo>
                        <a:pt x="4296" y="686"/>
                      </a:lnTo>
                      <a:lnTo>
                        <a:pt x="4314" y="686"/>
                      </a:lnTo>
                      <a:lnTo>
                        <a:pt x="4330" y="686"/>
                      </a:lnTo>
                      <a:lnTo>
                        <a:pt x="4330" y="732"/>
                      </a:lnTo>
                      <a:lnTo>
                        <a:pt x="4334" y="732"/>
                      </a:lnTo>
                      <a:lnTo>
                        <a:pt x="4350" y="732"/>
                      </a:lnTo>
                      <a:lnTo>
                        <a:pt x="4358" y="732"/>
                      </a:lnTo>
                      <a:lnTo>
                        <a:pt x="4362" y="732"/>
                      </a:lnTo>
                      <a:lnTo>
                        <a:pt x="4362" y="786"/>
                      </a:lnTo>
                      <a:lnTo>
                        <a:pt x="4386" y="786"/>
                      </a:lnTo>
                      <a:lnTo>
                        <a:pt x="4386" y="840"/>
                      </a:lnTo>
                      <a:lnTo>
                        <a:pt x="4410" y="840"/>
                      </a:lnTo>
                      <a:lnTo>
                        <a:pt x="4410" y="892"/>
                      </a:lnTo>
                      <a:lnTo>
                        <a:pt x="4426" y="892"/>
                      </a:lnTo>
                      <a:lnTo>
                        <a:pt x="4434" y="892"/>
                      </a:lnTo>
                      <a:lnTo>
                        <a:pt x="4438" y="892"/>
                      </a:lnTo>
                      <a:lnTo>
                        <a:pt x="4560" y="892"/>
                      </a:lnTo>
                      <a:lnTo>
                        <a:pt x="4564" y="892"/>
                      </a:lnTo>
                      <a:lnTo>
                        <a:pt x="4670" y="892"/>
                      </a:lnTo>
                      <a:lnTo>
                        <a:pt x="4686" y="892"/>
                      </a:lnTo>
                      <a:lnTo>
                        <a:pt x="4690" y="892"/>
                      </a:lnTo>
                      <a:lnTo>
                        <a:pt x="4702" y="892"/>
                      </a:lnTo>
                      <a:lnTo>
                        <a:pt x="4720" y="892"/>
                      </a:lnTo>
                      <a:lnTo>
                        <a:pt x="4720" y="990"/>
                      </a:lnTo>
                      <a:lnTo>
                        <a:pt x="4832" y="990"/>
                      </a:lnTo>
                      <a:lnTo>
                        <a:pt x="4840" y="990"/>
                      </a:lnTo>
                      <a:lnTo>
                        <a:pt x="4846" y="990"/>
                      </a:lnTo>
                      <a:lnTo>
                        <a:pt x="4898" y="990"/>
                      </a:lnTo>
                      <a:lnTo>
                        <a:pt x="4930" y="990"/>
                      </a:lnTo>
                      <a:lnTo>
                        <a:pt x="5064" y="990"/>
                      </a:lnTo>
                      <a:lnTo>
                        <a:pt x="5080" y="990"/>
                      </a:lnTo>
                      <a:lnTo>
                        <a:pt x="5100" y="990"/>
                      </a:lnTo>
                      <a:lnTo>
                        <a:pt x="5234" y="990"/>
                      </a:lnTo>
                      <a:lnTo>
                        <a:pt x="5268" y="990"/>
                      </a:lnTo>
                    </a:path>
                  </a:pathLst>
                </a:custGeom>
                <a:noFill/>
                <a:ln w="12700" cap="flat">
                  <a:solidFill>
                    <a:srgbClr val="1836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9" name="Freeform 154">
                  <a:extLst>
                    <a:ext uri="{FF2B5EF4-FFF2-40B4-BE49-F238E27FC236}">
                      <a16:creationId xmlns:a16="http://schemas.microsoft.com/office/drawing/2014/main" id="{D0176712-948C-6B92-4464-FC633C9A2A47}"/>
                    </a:ext>
                  </a:extLst>
                </p:cNvPr>
                <p:cNvSpPr>
                  <a:spLocks/>
                </p:cNvSpPr>
                <p:nvPr/>
              </p:nvSpPr>
              <p:spPr bwMode="auto">
                <a:xfrm>
                  <a:off x="2103438" y="1423988"/>
                  <a:ext cx="8872538" cy="1738313"/>
                </a:xfrm>
                <a:custGeom>
                  <a:avLst/>
                  <a:gdLst>
                    <a:gd name="T0" fmla="*/ 682 w 5589"/>
                    <a:gd name="T1" fmla="*/ 20 h 1095"/>
                    <a:gd name="T2" fmla="*/ 836 w 5589"/>
                    <a:gd name="T3" fmla="*/ 40 h 1095"/>
                    <a:gd name="T4" fmla="*/ 918 w 5589"/>
                    <a:gd name="T5" fmla="*/ 70 h 1095"/>
                    <a:gd name="T6" fmla="*/ 1041 w 5589"/>
                    <a:gd name="T7" fmla="*/ 90 h 1095"/>
                    <a:gd name="T8" fmla="*/ 1081 w 5589"/>
                    <a:gd name="T9" fmla="*/ 140 h 1095"/>
                    <a:gd name="T10" fmla="*/ 1199 w 5589"/>
                    <a:gd name="T11" fmla="*/ 163 h 1095"/>
                    <a:gd name="T12" fmla="*/ 1231 w 5589"/>
                    <a:gd name="T13" fmla="*/ 193 h 1095"/>
                    <a:gd name="T14" fmla="*/ 1285 w 5589"/>
                    <a:gd name="T15" fmla="*/ 213 h 1095"/>
                    <a:gd name="T16" fmla="*/ 1387 w 5589"/>
                    <a:gd name="T17" fmla="*/ 273 h 1095"/>
                    <a:gd name="T18" fmla="*/ 1471 w 5589"/>
                    <a:gd name="T19" fmla="*/ 293 h 1095"/>
                    <a:gd name="T20" fmla="*/ 1569 w 5589"/>
                    <a:gd name="T21" fmla="*/ 323 h 1095"/>
                    <a:gd name="T22" fmla="*/ 1637 w 5589"/>
                    <a:gd name="T23" fmla="*/ 343 h 1095"/>
                    <a:gd name="T24" fmla="*/ 1735 w 5589"/>
                    <a:gd name="T25" fmla="*/ 383 h 1095"/>
                    <a:gd name="T26" fmla="*/ 1841 w 5589"/>
                    <a:gd name="T27" fmla="*/ 403 h 1095"/>
                    <a:gd name="T28" fmla="*/ 1865 w 5589"/>
                    <a:gd name="T29" fmla="*/ 433 h 1095"/>
                    <a:gd name="T30" fmla="*/ 1923 w 5589"/>
                    <a:gd name="T31" fmla="*/ 453 h 1095"/>
                    <a:gd name="T32" fmla="*/ 1991 w 5589"/>
                    <a:gd name="T33" fmla="*/ 493 h 1095"/>
                    <a:gd name="T34" fmla="*/ 2154 w 5589"/>
                    <a:gd name="T35" fmla="*/ 513 h 1095"/>
                    <a:gd name="T36" fmla="*/ 2192 w 5589"/>
                    <a:gd name="T37" fmla="*/ 543 h 1095"/>
                    <a:gd name="T38" fmla="*/ 2220 w 5589"/>
                    <a:gd name="T39" fmla="*/ 573 h 1095"/>
                    <a:gd name="T40" fmla="*/ 2248 w 5589"/>
                    <a:gd name="T41" fmla="*/ 604 h 1095"/>
                    <a:gd name="T42" fmla="*/ 2318 w 5589"/>
                    <a:gd name="T43" fmla="*/ 624 h 1095"/>
                    <a:gd name="T44" fmla="*/ 2370 w 5589"/>
                    <a:gd name="T45" fmla="*/ 654 h 1095"/>
                    <a:gd name="T46" fmla="*/ 2484 w 5589"/>
                    <a:gd name="T47" fmla="*/ 674 h 1095"/>
                    <a:gd name="T48" fmla="*/ 2536 w 5589"/>
                    <a:gd name="T49" fmla="*/ 704 h 1095"/>
                    <a:gd name="T50" fmla="*/ 2556 w 5589"/>
                    <a:gd name="T51" fmla="*/ 736 h 1095"/>
                    <a:gd name="T52" fmla="*/ 2638 w 5589"/>
                    <a:gd name="T53" fmla="*/ 756 h 1095"/>
                    <a:gd name="T54" fmla="*/ 2706 w 5589"/>
                    <a:gd name="T55" fmla="*/ 766 h 1095"/>
                    <a:gd name="T56" fmla="*/ 2776 w 5589"/>
                    <a:gd name="T57" fmla="*/ 778 h 1095"/>
                    <a:gd name="T58" fmla="*/ 2800 w 5589"/>
                    <a:gd name="T59" fmla="*/ 788 h 1095"/>
                    <a:gd name="T60" fmla="*/ 2870 w 5589"/>
                    <a:gd name="T61" fmla="*/ 788 h 1095"/>
                    <a:gd name="T62" fmla="*/ 2954 w 5589"/>
                    <a:gd name="T63" fmla="*/ 802 h 1095"/>
                    <a:gd name="T64" fmla="*/ 3068 w 5589"/>
                    <a:gd name="T65" fmla="*/ 802 h 1095"/>
                    <a:gd name="T66" fmla="*/ 3104 w 5589"/>
                    <a:gd name="T67" fmla="*/ 814 h 1095"/>
                    <a:gd name="T68" fmla="*/ 3207 w 5589"/>
                    <a:gd name="T69" fmla="*/ 828 h 1095"/>
                    <a:gd name="T70" fmla="*/ 3223 w 5589"/>
                    <a:gd name="T71" fmla="*/ 844 h 1095"/>
                    <a:gd name="T72" fmla="*/ 3305 w 5589"/>
                    <a:gd name="T73" fmla="*/ 860 h 1095"/>
                    <a:gd name="T74" fmla="*/ 3379 w 5589"/>
                    <a:gd name="T75" fmla="*/ 876 h 1095"/>
                    <a:gd name="T76" fmla="*/ 3475 w 5589"/>
                    <a:gd name="T77" fmla="*/ 894 h 1095"/>
                    <a:gd name="T78" fmla="*/ 3533 w 5589"/>
                    <a:gd name="T79" fmla="*/ 912 h 1095"/>
                    <a:gd name="T80" fmla="*/ 3605 w 5589"/>
                    <a:gd name="T81" fmla="*/ 912 h 1095"/>
                    <a:gd name="T82" fmla="*/ 3699 w 5589"/>
                    <a:gd name="T83" fmla="*/ 912 h 1095"/>
                    <a:gd name="T84" fmla="*/ 3789 w 5589"/>
                    <a:gd name="T85" fmla="*/ 938 h 1095"/>
                    <a:gd name="T86" fmla="*/ 3857 w 5589"/>
                    <a:gd name="T87" fmla="*/ 994 h 1095"/>
                    <a:gd name="T88" fmla="*/ 3963 w 5589"/>
                    <a:gd name="T89" fmla="*/ 994 h 1095"/>
                    <a:gd name="T90" fmla="*/ 4007 w 5589"/>
                    <a:gd name="T91" fmla="*/ 1026 h 1095"/>
                    <a:gd name="T92" fmla="*/ 4053 w 5589"/>
                    <a:gd name="T93" fmla="*/ 1026 h 1095"/>
                    <a:gd name="T94" fmla="*/ 4310 w 5589"/>
                    <a:gd name="T95" fmla="*/ 1026 h 1095"/>
                    <a:gd name="T96" fmla="*/ 4528 w 5589"/>
                    <a:gd name="T97" fmla="*/ 1095 h 1095"/>
                    <a:gd name="T98" fmla="*/ 4866 w 5589"/>
                    <a:gd name="T99" fmla="*/ 1095 h 1095"/>
                    <a:gd name="T100" fmla="*/ 5256 w 5589"/>
                    <a:gd name="T101" fmla="*/ 1095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89" h="1095">
                      <a:moveTo>
                        <a:pt x="0" y="0"/>
                      </a:moveTo>
                      <a:lnTo>
                        <a:pt x="618" y="0"/>
                      </a:lnTo>
                      <a:lnTo>
                        <a:pt x="618" y="10"/>
                      </a:lnTo>
                      <a:lnTo>
                        <a:pt x="682" y="10"/>
                      </a:lnTo>
                      <a:lnTo>
                        <a:pt x="682" y="20"/>
                      </a:lnTo>
                      <a:lnTo>
                        <a:pt x="760" y="20"/>
                      </a:lnTo>
                      <a:lnTo>
                        <a:pt x="760" y="30"/>
                      </a:lnTo>
                      <a:lnTo>
                        <a:pt x="816" y="30"/>
                      </a:lnTo>
                      <a:lnTo>
                        <a:pt x="816" y="40"/>
                      </a:lnTo>
                      <a:lnTo>
                        <a:pt x="836" y="40"/>
                      </a:lnTo>
                      <a:lnTo>
                        <a:pt x="836" y="50"/>
                      </a:lnTo>
                      <a:lnTo>
                        <a:pt x="870" y="50"/>
                      </a:lnTo>
                      <a:lnTo>
                        <a:pt x="870" y="60"/>
                      </a:lnTo>
                      <a:lnTo>
                        <a:pt x="918" y="60"/>
                      </a:lnTo>
                      <a:lnTo>
                        <a:pt x="918" y="70"/>
                      </a:lnTo>
                      <a:lnTo>
                        <a:pt x="989" y="70"/>
                      </a:lnTo>
                      <a:lnTo>
                        <a:pt x="989" y="80"/>
                      </a:lnTo>
                      <a:lnTo>
                        <a:pt x="1029" y="80"/>
                      </a:lnTo>
                      <a:lnTo>
                        <a:pt x="1029" y="90"/>
                      </a:lnTo>
                      <a:lnTo>
                        <a:pt x="1041" y="90"/>
                      </a:lnTo>
                      <a:lnTo>
                        <a:pt x="1041" y="100"/>
                      </a:lnTo>
                      <a:lnTo>
                        <a:pt x="1065" y="100"/>
                      </a:lnTo>
                      <a:lnTo>
                        <a:pt x="1065" y="120"/>
                      </a:lnTo>
                      <a:lnTo>
                        <a:pt x="1081" y="120"/>
                      </a:lnTo>
                      <a:lnTo>
                        <a:pt x="1081" y="140"/>
                      </a:lnTo>
                      <a:lnTo>
                        <a:pt x="1109" y="140"/>
                      </a:lnTo>
                      <a:lnTo>
                        <a:pt x="1109" y="151"/>
                      </a:lnTo>
                      <a:lnTo>
                        <a:pt x="1143" y="151"/>
                      </a:lnTo>
                      <a:lnTo>
                        <a:pt x="1143" y="163"/>
                      </a:lnTo>
                      <a:lnTo>
                        <a:pt x="1199" y="163"/>
                      </a:lnTo>
                      <a:lnTo>
                        <a:pt x="1199" y="171"/>
                      </a:lnTo>
                      <a:lnTo>
                        <a:pt x="1207" y="171"/>
                      </a:lnTo>
                      <a:lnTo>
                        <a:pt x="1207" y="183"/>
                      </a:lnTo>
                      <a:lnTo>
                        <a:pt x="1231" y="183"/>
                      </a:lnTo>
                      <a:lnTo>
                        <a:pt x="1231" y="193"/>
                      </a:lnTo>
                      <a:lnTo>
                        <a:pt x="1245" y="193"/>
                      </a:lnTo>
                      <a:lnTo>
                        <a:pt x="1245" y="203"/>
                      </a:lnTo>
                      <a:lnTo>
                        <a:pt x="1249" y="203"/>
                      </a:lnTo>
                      <a:lnTo>
                        <a:pt x="1249" y="213"/>
                      </a:lnTo>
                      <a:lnTo>
                        <a:pt x="1285" y="213"/>
                      </a:lnTo>
                      <a:lnTo>
                        <a:pt x="1285" y="223"/>
                      </a:lnTo>
                      <a:lnTo>
                        <a:pt x="1373" y="223"/>
                      </a:lnTo>
                      <a:lnTo>
                        <a:pt x="1373" y="253"/>
                      </a:lnTo>
                      <a:lnTo>
                        <a:pt x="1387" y="253"/>
                      </a:lnTo>
                      <a:lnTo>
                        <a:pt x="1387" y="273"/>
                      </a:lnTo>
                      <a:lnTo>
                        <a:pt x="1411" y="273"/>
                      </a:lnTo>
                      <a:lnTo>
                        <a:pt x="1411" y="283"/>
                      </a:lnTo>
                      <a:lnTo>
                        <a:pt x="1427" y="283"/>
                      </a:lnTo>
                      <a:lnTo>
                        <a:pt x="1427" y="293"/>
                      </a:lnTo>
                      <a:lnTo>
                        <a:pt x="1471" y="293"/>
                      </a:lnTo>
                      <a:lnTo>
                        <a:pt x="1471" y="303"/>
                      </a:lnTo>
                      <a:lnTo>
                        <a:pt x="1549" y="303"/>
                      </a:lnTo>
                      <a:lnTo>
                        <a:pt x="1549" y="313"/>
                      </a:lnTo>
                      <a:lnTo>
                        <a:pt x="1569" y="313"/>
                      </a:lnTo>
                      <a:lnTo>
                        <a:pt x="1569" y="323"/>
                      </a:lnTo>
                      <a:lnTo>
                        <a:pt x="1597" y="323"/>
                      </a:lnTo>
                      <a:lnTo>
                        <a:pt x="1597" y="333"/>
                      </a:lnTo>
                      <a:lnTo>
                        <a:pt x="1625" y="333"/>
                      </a:lnTo>
                      <a:lnTo>
                        <a:pt x="1625" y="343"/>
                      </a:lnTo>
                      <a:lnTo>
                        <a:pt x="1637" y="343"/>
                      </a:lnTo>
                      <a:lnTo>
                        <a:pt x="1637" y="363"/>
                      </a:lnTo>
                      <a:lnTo>
                        <a:pt x="1667" y="363"/>
                      </a:lnTo>
                      <a:lnTo>
                        <a:pt x="1667" y="373"/>
                      </a:lnTo>
                      <a:lnTo>
                        <a:pt x="1735" y="373"/>
                      </a:lnTo>
                      <a:lnTo>
                        <a:pt x="1735" y="383"/>
                      </a:lnTo>
                      <a:lnTo>
                        <a:pt x="1801" y="383"/>
                      </a:lnTo>
                      <a:lnTo>
                        <a:pt x="1801" y="393"/>
                      </a:lnTo>
                      <a:lnTo>
                        <a:pt x="1817" y="393"/>
                      </a:lnTo>
                      <a:lnTo>
                        <a:pt x="1817" y="403"/>
                      </a:lnTo>
                      <a:lnTo>
                        <a:pt x="1841" y="403"/>
                      </a:lnTo>
                      <a:lnTo>
                        <a:pt x="1841" y="413"/>
                      </a:lnTo>
                      <a:lnTo>
                        <a:pt x="1857" y="413"/>
                      </a:lnTo>
                      <a:lnTo>
                        <a:pt x="1857" y="423"/>
                      </a:lnTo>
                      <a:lnTo>
                        <a:pt x="1865" y="423"/>
                      </a:lnTo>
                      <a:lnTo>
                        <a:pt x="1865" y="433"/>
                      </a:lnTo>
                      <a:lnTo>
                        <a:pt x="1869" y="433"/>
                      </a:lnTo>
                      <a:lnTo>
                        <a:pt x="1869" y="443"/>
                      </a:lnTo>
                      <a:lnTo>
                        <a:pt x="1905" y="443"/>
                      </a:lnTo>
                      <a:lnTo>
                        <a:pt x="1905" y="453"/>
                      </a:lnTo>
                      <a:lnTo>
                        <a:pt x="1923" y="453"/>
                      </a:lnTo>
                      <a:lnTo>
                        <a:pt x="1923" y="463"/>
                      </a:lnTo>
                      <a:lnTo>
                        <a:pt x="1987" y="463"/>
                      </a:lnTo>
                      <a:lnTo>
                        <a:pt x="1987" y="473"/>
                      </a:lnTo>
                      <a:lnTo>
                        <a:pt x="1991" y="473"/>
                      </a:lnTo>
                      <a:lnTo>
                        <a:pt x="1991" y="493"/>
                      </a:lnTo>
                      <a:lnTo>
                        <a:pt x="2044" y="493"/>
                      </a:lnTo>
                      <a:lnTo>
                        <a:pt x="2044" y="503"/>
                      </a:lnTo>
                      <a:lnTo>
                        <a:pt x="2062" y="503"/>
                      </a:lnTo>
                      <a:lnTo>
                        <a:pt x="2062" y="513"/>
                      </a:lnTo>
                      <a:lnTo>
                        <a:pt x="2154" y="513"/>
                      </a:lnTo>
                      <a:lnTo>
                        <a:pt x="2154" y="523"/>
                      </a:lnTo>
                      <a:lnTo>
                        <a:pt x="2158" y="523"/>
                      </a:lnTo>
                      <a:lnTo>
                        <a:pt x="2158" y="533"/>
                      </a:lnTo>
                      <a:lnTo>
                        <a:pt x="2192" y="533"/>
                      </a:lnTo>
                      <a:lnTo>
                        <a:pt x="2192" y="543"/>
                      </a:lnTo>
                      <a:lnTo>
                        <a:pt x="2204" y="543"/>
                      </a:lnTo>
                      <a:lnTo>
                        <a:pt x="2204" y="563"/>
                      </a:lnTo>
                      <a:lnTo>
                        <a:pt x="2216" y="563"/>
                      </a:lnTo>
                      <a:lnTo>
                        <a:pt x="2216" y="573"/>
                      </a:lnTo>
                      <a:lnTo>
                        <a:pt x="2220" y="573"/>
                      </a:lnTo>
                      <a:lnTo>
                        <a:pt x="2220" y="583"/>
                      </a:lnTo>
                      <a:lnTo>
                        <a:pt x="2240" y="583"/>
                      </a:lnTo>
                      <a:lnTo>
                        <a:pt x="2240" y="593"/>
                      </a:lnTo>
                      <a:lnTo>
                        <a:pt x="2248" y="593"/>
                      </a:lnTo>
                      <a:lnTo>
                        <a:pt x="2248" y="604"/>
                      </a:lnTo>
                      <a:lnTo>
                        <a:pt x="2252" y="604"/>
                      </a:lnTo>
                      <a:lnTo>
                        <a:pt x="2252" y="614"/>
                      </a:lnTo>
                      <a:lnTo>
                        <a:pt x="2260" y="614"/>
                      </a:lnTo>
                      <a:lnTo>
                        <a:pt x="2260" y="624"/>
                      </a:lnTo>
                      <a:lnTo>
                        <a:pt x="2318" y="624"/>
                      </a:lnTo>
                      <a:lnTo>
                        <a:pt x="2318" y="634"/>
                      </a:lnTo>
                      <a:lnTo>
                        <a:pt x="2366" y="634"/>
                      </a:lnTo>
                      <a:lnTo>
                        <a:pt x="2366" y="644"/>
                      </a:lnTo>
                      <a:lnTo>
                        <a:pt x="2370" y="644"/>
                      </a:lnTo>
                      <a:lnTo>
                        <a:pt x="2370" y="654"/>
                      </a:lnTo>
                      <a:lnTo>
                        <a:pt x="2414" y="654"/>
                      </a:lnTo>
                      <a:lnTo>
                        <a:pt x="2414" y="664"/>
                      </a:lnTo>
                      <a:lnTo>
                        <a:pt x="2472" y="664"/>
                      </a:lnTo>
                      <a:lnTo>
                        <a:pt x="2472" y="674"/>
                      </a:lnTo>
                      <a:lnTo>
                        <a:pt x="2484" y="674"/>
                      </a:lnTo>
                      <a:lnTo>
                        <a:pt x="2516" y="674"/>
                      </a:lnTo>
                      <a:lnTo>
                        <a:pt x="2516" y="684"/>
                      </a:lnTo>
                      <a:lnTo>
                        <a:pt x="2532" y="684"/>
                      </a:lnTo>
                      <a:lnTo>
                        <a:pt x="2532" y="704"/>
                      </a:lnTo>
                      <a:lnTo>
                        <a:pt x="2536" y="704"/>
                      </a:lnTo>
                      <a:lnTo>
                        <a:pt x="2536" y="714"/>
                      </a:lnTo>
                      <a:lnTo>
                        <a:pt x="2548" y="714"/>
                      </a:lnTo>
                      <a:lnTo>
                        <a:pt x="2548" y="726"/>
                      </a:lnTo>
                      <a:lnTo>
                        <a:pt x="2556" y="726"/>
                      </a:lnTo>
                      <a:lnTo>
                        <a:pt x="2556" y="736"/>
                      </a:lnTo>
                      <a:lnTo>
                        <a:pt x="2586" y="736"/>
                      </a:lnTo>
                      <a:lnTo>
                        <a:pt x="2586" y="746"/>
                      </a:lnTo>
                      <a:lnTo>
                        <a:pt x="2622" y="746"/>
                      </a:lnTo>
                      <a:lnTo>
                        <a:pt x="2638" y="746"/>
                      </a:lnTo>
                      <a:lnTo>
                        <a:pt x="2638" y="756"/>
                      </a:lnTo>
                      <a:lnTo>
                        <a:pt x="2654" y="756"/>
                      </a:lnTo>
                      <a:lnTo>
                        <a:pt x="2658" y="756"/>
                      </a:lnTo>
                      <a:lnTo>
                        <a:pt x="2658" y="766"/>
                      </a:lnTo>
                      <a:lnTo>
                        <a:pt x="2694" y="766"/>
                      </a:lnTo>
                      <a:lnTo>
                        <a:pt x="2706" y="766"/>
                      </a:lnTo>
                      <a:lnTo>
                        <a:pt x="2712" y="766"/>
                      </a:lnTo>
                      <a:lnTo>
                        <a:pt x="2732" y="766"/>
                      </a:lnTo>
                      <a:lnTo>
                        <a:pt x="2748" y="766"/>
                      </a:lnTo>
                      <a:lnTo>
                        <a:pt x="2748" y="778"/>
                      </a:lnTo>
                      <a:lnTo>
                        <a:pt x="2776" y="778"/>
                      </a:lnTo>
                      <a:lnTo>
                        <a:pt x="2784" y="778"/>
                      </a:lnTo>
                      <a:lnTo>
                        <a:pt x="2784" y="788"/>
                      </a:lnTo>
                      <a:lnTo>
                        <a:pt x="2788" y="788"/>
                      </a:lnTo>
                      <a:lnTo>
                        <a:pt x="2792" y="788"/>
                      </a:lnTo>
                      <a:lnTo>
                        <a:pt x="2800" y="788"/>
                      </a:lnTo>
                      <a:lnTo>
                        <a:pt x="2820" y="788"/>
                      </a:lnTo>
                      <a:lnTo>
                        <a:pt x="2840" y="788"/>
                      </a:lnTo>
                      <a:lnTo>
                        <a:pt x="2844" y="788"/>
                      </a:lnTo>
                      <a:lnTo>
                        <a:pt x="2854" y="788"/>
                      </a:lnTo>
                      <a:lnTo>
                        <a:pt x="2870" y="788"/>
                      </a:lnTo>
                      <a:lnTo>
                        <a:pt x="2882" y="788"/>
                      </a:lnTo>
                      <a:lnTo>
                        <a:pt x="2906" y="788"/>
                      </a:lnTo>
                      <a:lnTo>
                        <a:pt x="2930" y="788"/>
                      </a:lnTo>
                      <a:lnTo>
                        <a:pt x="2930" y="802"/>
                      </a:lnTo>
                      <a:lnTo>
                        <a:pt x="2954" y="802"/>
                      </a:lnTo>
                      <a:lnTo>
                        <a:pt x="2962" y="802"/>
                      </a:lnTo>
                      <a:lnTo>
                        <a:pt x="2992" y="802"/>
                      </a:lnTo>
                      <a:lnTo>
                        <a:pt x="2996" y="802"/>
                      </a:lnTo>
                      <a:lnTo>
                        <a:pt x="3028" y="802"/>
                      </a:lnTo>
                      <a:lnTo>
                        <a:pt x="3068" y="802"/>
                      </a:lnTo>
                      <a:lnTo>
                        <a:pt x="3080" y="802"/>
                      </a:lnTo>
                      <a:lnTo>
                        <a:pt x="3080" y="814"/>
                      </a:lnTo>
                      <a:lnTo>
                        <a:pt x="3088" y="814"/>
                      </a:lnTo>
                      <a:lnTo>
                        <a:pt x="3096" y="814"/>
                      </a:lnTo>
                      <a:lnTo>
                        <a:pt x="3104" y="814"/>
                      </a:lnTo>
                      <a:lnTo>
                        <a:pt x="3167" y="814"/>
                      </a:lnTo>
                      <a:lnTo>
                        <a:pt x="3191" y="814"/>
                      </a:lnTo>
                      <a:lnTo>
                        <a:pt x="3195" y="814"/>
                      </a:lnTo>
                      <a:lnTo>
                        <a:pt x="3195" y="828"/>
                      </a:lnTo>
                      <a:lnTo>
                        <a:pt x="3207" y="828"/>
                      </a:lnTo>
                      <a:lnTo>
                        <a:pt x="3211" y="828"/>
                      </a:lnTo>
                      <a:lnTo>
                        <a:pt x="3215" y="828"/>
                      </a:lnTo>
                      <a:lnTo>
                        <a:pt x="3219" y="828"/>
                      </a:lnTo>
                      <a:lnTo>
                        <a:pt x="3219" y="844"/>
                      </a:lnTo>
                      <a:lnTo>
                        <a:pt x="3223" y="844"/>
                      </a:lnTo>
                      <a:lnTo>
                        <a:pt x="3249" y="844"/>
                      </a:lnTo>
                      <a:lnTo>
                        <a:pt x="3261" y="844"/>
                      </a:lnTo>
                      <a:lnTo>
                        <a:pt x="3297" y="844"/>
                      </a:lnTo>
                      <a:lnTo>
                        <a:pt x="3305" y="844"/>
                      </a:lnTo>
                      <a:lnTo>
                        <a:pt x="3305" y="860"/>
                      </a:lnTo>
                      <a:lnTo>
                        <a:pt x="3345" y="860"/>
                      </a:lnTo>
                      <a:lnTo>
                        <a:pt x="3361" y="860"/>
                      </a:lnTo>
                      <a:lnTo>
                        <a:pt x="3369" y="860"/>
                      </a:lnTo>
                      <a:lnTo>
                        <a:pt x="3379" y="860"/>
                      </a:lnTo>
                      <a:lnTo>
                        <a:pt x="3379" y="876"/>
                      </a:lnTo>
                      <a:lnTo>
                        <a:pt x="3423" y="876"/>
                      </a:lnTo>
                      <a:lnTo>
                        <a:pt x="3435" y="876"/>
                      </a:lnTo>
                      <a:lnTo>
                        <a:pt x="3435" y="894"/>
                      </a:lnTo>
                      <a:lnTo>
                        <a:pt x="3455" y="894"/>
                      </a:lnTo>
                      <a:lnTo>
                        <a:pt x="3475" y="894"/>
                      </a:lnTo>
                      <a:lnTo>
                        <a:pt x="3487" y="894"/>
                      </a:lnTo>
                      <a:lnTo>
                        <a:pt x="3487" y="912"/>
                      </a:lnTo>
                      <a:lnTo>
                        <a:pt x="3495" y="912"/>
                      </a:lnTo>
                      <a:lnTo>
                        <a:pt x="3529" y="912"/>
                      </a:lnTo>
                      <a:lnTo>
                        <a:pt x="3533" y="912"/>
                      </a:lnTo>
                      <a:lnTo>
                        <a:pt x="3545" y="912"/>
                      </a:lnTo>
                      <a:lnTo>
                        <a:pt x="3561" y="912"/>
                      </a:lnTo>
                      <a:lnTo>
                        <a:pt x="3585" y="912"/>
                      </a:lnTo>
                      <a:lnTo>
                        <a:pt x="3597" y="912"/>
                      </a:lnTo>
                      <a:lnTo>
                        <a:pt x="3605" y="912"/>
                      </a:lnTo>
                      <a:lnTo>
                        <a:pt x="3609" y="912"/>
                      </a:lnTo>
                      <a:lnTo>
                        <a:pt x="3613" y="912"/>
                      </a:lnTo>
                      <a:lnTo>
                        <a:pt x="3679" y="912"/>
                      </a:lnTo>
                      <a:lnTo>
                        <a:pt x="3687" y="912"/>
                      </a:lnTo>
                      <a:lnTo>
                        <a:pt x="3699" y="912"/>
                      </a:lnTo>
                      <a:lnTo>
                        <a:pt x="3731" y="912"/>
                      </a:lnTo>
                      <a:lnTo>
                        <a:pt x="3771" y="912"/>
                      </a:lnTo>
                      <a:lnTo>
                        <a:pt x="3771" y="938"/>
                      </a:lnTo>
                      <a:lnTo>
                        <a:pt x="3777" y="938"/>
                      </a:lnTo>
                      <a:lnTo>
                        <a:pt x="3789" y="938"/>
                      </a:lnTo>
                      <a:lnTo>
                        <a:pt x="3817" y="938"/>
                      </a:lnTo>
                      <a:lnTo>
                        <a:pt x="3849" y="938"/>
                      </a:lnTo>
                      <a:lnTo>
                        <a:pt x="3849" y="966"/>
                      </a:lnTo>
                      <a:lnTo>
                        <a:pt x="3857" y="966"/>
                      </a:lnTo>
                      <a:lnTo>
                        <a:pt x="3857" y="994"/>
                      </a:lnTo>
                      <a:lnTo>
                        <a:pt x="3881" y="994"/>
                      </a:lnTo>
                      <a:lnTo>
                        <a:pt x="3885" y="994"/>
                      </a:lnTo>
                      <a:lnTo>
                        <a:pt x="3919" y="994"/>
                      </a:lnTo>
                      <a:lnTo>
                        <a:pt x="3935" y="994"/>
                      </a:lnTo>
                      <a:lnTo>
                        <a:pt x="3963" y="994"/>
                      </a:lnTo>
                      <a:lnTo>
                        <a:pt x="3971" y="994"/>
                      </a:lnTo>
                      <a:lnTo>
                        <a:pt x="3971" y="1026"/>
                      </a:lnTo>
                      <a:lnTo>
                        <a:pt x="3991" y="1026"/>
                      </a:lnTo>
                      <a:lnTo>
                        <a:pt x="4003" y="1026"/>
                      </a:lnTo>
                      <a:lnTo>
                        <a:pt x="4007" y="1026"/>
                      </a:lnTo>
                      <a:lnTo>
                        <a:pt x="4011" y="1026"/>
                      </a:lnTo>
                      <a:lnTo>
                        <a:pt x="4015" y="1026"/>
                      </a:lnTo>
                      <a:lnTo>
                        <a:pt x="4019" y="1026"/>
                      </a:lnTo>
                      <a:lnTo>
                        <a:pt x="4023" y="1026"/>
                      </a:lnTo>
                      <a:lnTo>
                        <a:pt x="4053" y="1026"/>
                      </a:lnTo>
                      <a:lnTo>
                        <a:pt x="4129" y="1026"/>
                      </a:lnTo>
                      <a:lnTo>
                        <a:pt x="4227" y="1026"/>
                      </a:lnTo>
                      <a:lnTo>
                        <a:pt x="4272" y="1026"/>
                      </a:lnTo>
                      <a:lnTo>
                        <a:pt x="4288" y="1026"/>
                      </a:lnTo>
                      <a:lnTo>
                        <a:pt x="4310" y="1026"/>
                      </a:lnTo>
                      <a:lnTo>
                        <a:pt x="4338" y="1026"/>
                      </a:lnTo>
                      <a:lnTo>
                        <a:pt x="4342" y="1026"/>
                      </a:lnTo>
                      <a:lnTo>
                        <a:pt x="4342" y="1095"/>
                      </a:lnTo>
                      <a:lnTo>
                        <a:pt x="4500" y="1095"/>
                      </a:lnTo>
                      <a:lnTo>
                        <a:pt x="4528" y="1095"/>
                      </a:lnTo>
                      <a:lnTo>
                        <a:pt x="4618" y="1095"/>
                      </a:lnTo>
                      <a:lnTo>
                        <a:pt x="4650" y="1095"/>
                      </a:lnTo>
                      <a:lnTo>
                        <a:pt x="4712" y="1095"/>
                      </a:lnTo>
                      <a:lnTo>
                        <a:pt x="4858" y="1095"/>
                      </a:lnTo>
                      <a:lnTo>
                        <a:pt x="4866" y="1095"/>
                      </a:lnTo>
                      <a:lnTo>
                        <a:pt x="4890" y="1095"/>
                      </a:lnTo>
                      <a:lnTo>
                        <a:pt x="4942" y="1095"/>
                      </a:lnTo>
                      <a:lnTo>
                        <a:pt x="5244" y="1095"/>
                      </a:lnTo>
                      <a:lnTo>
                        <a:pt x="5252" y="1095"/>
                      </a:lnTo>
                      <a:lnTo>
                        <a:pt x="5256" y="1095"/>
                      </a:lnTo>
                      <a:lnTo>
                        <a:pt x="5589" y="1095"/>
                      </a:lnTo>
                    </a:path>
                  </a:pathLst>
                </a:cu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0" name="Line 155">
                  <a:extLst>
                    <a:ext uri="{FF2B5EF4-FFF2-40B4-BE49-F238E27FC236}">
                      <a16:creationId xmlns:a16="http://schemas.microsoft.com/office/drawing/2014/main" id="{77DE2535-E1B7-D10B-2AA5-EABE1C45A2A2}"/>
                    </a:ext>
                  </a:extLst>
                </p:cNvPr>
                <p:cNvSpPr>
                  <a:spLocks noChangeShapeType="1"/>
                </p:cNvSpPr>
                <p:nvPr/>
              </p:nvSpPr>
              <p:spPr bwMode="auto">
                <a:xfrm flipV="1">
                  <a:off x="10972800" y="3162300"/>
                  <a:ext cx="3175" cy="317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Line 156">
                  <a:extLst>
                    <a:ext uri="{FF2B5EF4-FFF2-40B4-BE49-F238E27FC236}">
                      <a16:creationId xmlns:a16="http://schemas.microsoft.com/office/drawing/2014/main" id="{8AC63EA9-7A67-DD73-7648-B13038DFA7C5}"/>
                    </a:ext>
                  </a:extLst>
                </p:cNvPr>
                <p:cNvSpPr>
                  <a:spLocks noChangeShapeType="1"/>
                </p:cNvSpPr>
                <p:nvPr/>
              </p:nvSpPr>
              <p:spPr bwMode="auto">
                <a:xfrm>
                  <a:off x="3284538" y="14874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Line 157">
                  <a:extLst>
                    <a:ext uri="{FF2B5EF4-FFF2-40B4-BE49-F238E27FC236}">
                      <a16:creationId xmlns:a16="http://schemas.microsoft.com/office/drawing/2014/main" id="{BF2C4E0B-8E52-1AD0-B149-65A6CF7DA915}"/>
                    </a:ext>
                  </a:extLst>
                </p:cNvPr>
                <p:cNvSpPr>
                  <a:spLocks noChangeShapeType="1"/>
                </p:cNvSpPr>
                <p:nvPr/>
              </p:nvSpPr>
              <p:spPr bwMode="auto">
                <a:xfrm>
                  <a:off x="3309938" y="146526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158">
                  <a:extLst>
                    <a:ext uri="{FF2B5EF4-FFF2-40B4-BE49-F238E27FC236}">
                      <a16:creationId xmlns:a16="http://schemas.microsoft.com/office/drawing/2014/main" id="{EDC56560-0C45-6DB2-A2FF-99C34D34EEB7}"/>
                    </a:ext>
                  </a:extLst>
                </p:cNvPr>
                <p:cNvSpPr>
                  <a:spLocks noChangeShapeType="1"/>
                </p:cNvSpPr>
                <p:nvPr/>
              </p:nvSpPr>
              <p:spPr bwMode="auto">
                <a:xfrm>
                  <a:off x="3478213" y="15287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Line 159">
                  <a:extLst>
                    <a:ext uri="{FF2B5EF4-FFF2-40B4-BE49-F238E27FC236}">
                      <a16:creationId xmlns:a16="http://schemas.microsoft.com/office/drawing/2014/main" id="{2BF36508-86B6-739D-F4F6-A8675C60B489}"/>
                    </a:ext>
                  </a:extLst>
                </p:cNvPr>
                <p:cNvSpPr>
                  <a:spLocks noChangeShapeType="1"/>
                </p:cNvSpPr>
                <p:nvPr/>
              </p:nvSpPr>
              <p:spPr bwMode="auto">
                <a:xfrm>
                  <a:off x="3503613" y="1506538"/>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Line 160">
                  <a:extLst>
                    <a:ext uri="{FF2B5EF4-FFF2-40B4-BE49-F238E27FC236}">
                      <a16:creationId xmlns:a16="http://schemas.microsoft.com/office/drawing/2014/main" id="{54F7C58E-6802-01CF-A3F1-DB138FA8B6DB}"/>
                    </a:ext>
                  </a:extLst>
                </p:cNvPr>
                <p:cNvSpPr>
                  <a:spLocks noChangeShapeType="1"/>
                </p:cNvSpPr>
                <p:nvPr/>
              </p:nvSpPr>
              <p:spPr bwMode="auto">
                <a:xfrm>
                  <a:off x="5299075" y="1870075"/>
                  <a:ext cx="55563"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Line 161">
                  <a:extLst>
                    <a:ext uri="{FF2B5EF4-FFF2-40B4-BE49-F238E27FC236}">
                      <a16:creationId xmlns:a16="http://schemas.microsoft.com/office/drawing/2014/main" id="{DC3399DF-3CEA-AED5-1316-AC418CEBB774}"/>
                    </a:ext>
                  </a:extLst>
                </p:cNvPr>
                <p:cNvSpPr>
                  <a:spLocks noChangeShapeType="1"/>
                </p:cNvSpPr>
                <p:nvPr/>
              </p:nvSpPr>
              <p:spPr bwMode="auto">
                <a:xfrm>
                  <a:off x="5329238" y="18478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 name="Line 162">
                  <a:extLst>
                    <a:ext uri="{FF2B5EF4-FFF2-40B4-BE49-F238E27FC236}">
                      <a16:creationId xmlns:a16="http://schemas.microsoft.com/office/drawing/2014/main" id="{E77210D1-2D45-56B6-C894-7F47F960694B}"/>
                    </a:ext>
                  </a:extLst>
                </p:cNvPr>
                <p:cNvSpPr>
                  <a:spLocks noChangeShapeType="1"/>
                </p:cNvSpPr>
                <p:nvPr/>
              </p:nvSpPr>
              <p:spPr bwMode="auto">
                <a:xfrm>
                  <a:off x="6065838" y="204152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 name="Line 163">
                  <a:extLst>
                    <a:ext uri="{FF2B5EF4-FFF2-40B4-BE49-F238E27FC236}">
                      <a16:creationId xmlns:a16="http://schemas.microsoft.com/office/drawing/2014/main" id="{62D1DB95-2627-F693-8628-2311CE770CAC}"/>
                    </a:ext>
                  </a:extLst>
                </p:cNvPr>
                <p:cNvSpPr>
                  <a:spLocks noChangeShapeType="1"/>
                </p:cNvSpPr>
                <p:nvPr/>
              </p:nvSpPr>
              <p:spPr bwMode="auto">
                <a:xfrm>
                  <a:off x="6091238" y="20193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 name="Line 164">
                  <a:extLst>
                    <a:ext uri="{FF2B5EF4-FFF2-40B4-BE49-F238E27FC236}">
                      <a16:creationId xmlns:a16="http://schemas.microsoft.com/office/drawing/2014/main" id="{EA011E62-D324-196D-137E-6FD4D538C8B8}"/>
                    </a:ext>
                  </a:extLst>
                </p:cNvPr>
                <p:cNvSpPr>
                  <a:spLocks noChangeShapeType="1"/>
                </p:cNvSpPr>
                <p:nvPr/>
              </p:nvSpPr>
              <p:spPr bwMode="auto">
                <a:xfrm>
                  <a:off x="6072188" y="204152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 name="Line 165">
                  <a:extLst>
                    <a:ext uri="{FF2B5EF4-FFF2-40B4-BE49-F238E27FC236}">
                      <a16:creationId xmlns:a16="http://schemas.microsoft.com/office/drawing/2014/main" id="{F77622E9-C8E0-A042-8FD7-E3F763A63165}"/>
                    </a:ext>
                  </a:extLst>
                </p:cNvPr>
                <p:cNvSpPr>
                  <a:spLocks noChangeShapeType="1"/>
                </p:cNvSpPr>
                <p:nvPr/>
              </p:nvSpPr>
              <p:spPr bwMode="auto">
                <a:xfrm>
                  <a:off x="6097588" y="20193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 name="Line 166">
                  <a:extLst>
                    <a:ext uri="{FF2B5EF4-FFF2-40B4-BE49-F238E27FC236}">
                      <a16:creationId xmlns:a16="http://schemas.microsoft.com/office/drawing/2014/main" id="{416B1C90-3840-00D9-6215-ECAE81096DAD}"/>
                    </a:ext>
                  </a:extLst>
                </p:cNvPr>
                <p:cNvSpPr>
                  <a:spLocks noChangeShapeType="1"/>
                </p:cNvSpPr>
                <p:nvPr/>
              </p:nvSpPr>
              <p:spPr bwMode="auto">
                <a:xfrm>
                  <a:off x="6119813" y="20415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 name="Line 167">
                  <a:extLst>
                    <a:ext uri="{FF2B5EF4-FFF2-40B4-BE49-F238E27FC236}">
                      <a16:creationId xmlns:a16="http://schemas.microsoft.com/office/drawing/2014/main" id="{A6A34723-F419-9E46-BB78-C76F38543384}"/>
                    </a:ext>
                  </a:extLst>
                </p:cNvPr>
                <p:cNvSpPr>
                  <a:spLocks noChangeShapeType="1"/>
                </p:cNvSpPr>
                <p:nvPr/>
              </p:nvSpPr>
              <p:spPr bwMode="auto">
                <a:xfrm>
                  <a:off x="6148388" y="20193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 name="Line 168">
                  <a:extLst>
                    <a:ext uri="{FF2B5EF4-FFF2-40B4-BE49-F238E27FC236}">
                      <a16:creationId xmlns:a16="http://schemas.microsoft.com/office/drawing/2014/main" id="{A34B078F-65ED-55CC-6C7F-DBC8C14721C6}"/>
                    </a:ext>
                  </a:extLst>
                </p:cNvPr>
                <p:cNvSpPr>
                  <a:spLocks noChangeShapeType="1"/>
                </p:cNvSpPr>
                <p:nvPr/>
              </p:nvSpPr>
              <p:spPr bwMode="auto">
                <a:xfrm>
                  <a:off x="6138863" y="20415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Line 169">
                  <a:extLst>
                    <a:ext uri="{FF2B5EF4-FFF2-40B4-BE49-F238E27FC236}">
                      <a16:creationId xmlns:a16="http://schemas.microsoft.com/office/drawing/2014/main" id="{50BE296C-3ADC-2BFE-D50D-B29164236F2B}"/>
                    </a:ext>
                  </a:extLst>
                </p:cNvPr>
                <p:cNvSpPr>
                  <a:spLocks noChangeShapeType="1"/>
                </p:cNvSpPr>
                <p:nvPr/>
              </p:nvSpPr>
              <p:spPr bwMode="auto">
                <a:xfrm>
                  <a:off x="6167438" y="20193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0" name="Line 170">
                  <a:extLst>
                    <a:ext uri="{FF2B5EF4-FFF2-40B4-BE49-F238E27FC236}">
                      <a16:creationId xmlns:a16="http://schemas.microsoft.com/office/drawing/2014/main" id="{288FABDD-3A7C-E16F-1B83-67EF3AC15226}"/>
                    </a:ext>
                  </a:extLst>
                </p:cNvPr>
                <p:cNvSpPr>
                  <a:spLocks noChangeShapeType="1"/>
                </p:cNvSpPr>
                <p:nvPr/>
              </p:nvSpPr>
              <p:spPr bwMode="auto">
                <a:xfrm>
                  <a:off x="6157913" y="20415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Line 171">
                  <a:extLst>
                    <a:ext uri="{FF2B5EF4-FFF2-40B4-BE49-F238E27FC236}">
                      <a16:creationId xmlns:a16="http://schemas.microsoft.com/office/drawing/2014/main" id="{6B106C45-712F-E723-D7C5-8DF975B92964}"/>
                    </a:ext>
                  </a:extLst>
                </p:cNvPr>
                <p:cNvSpPr>
                  <a:spLocks noChangeShapeType="1"/>
                </p:cNvSpPr>
                <p:nvPr/>
              </p:nvSpPr>
              <p:spPr bwMode="auto">
                <a:xfrm>
                  <a:off x="6186488" y="20193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Line 172">
                  <a:extLst>
                    <a:ext uri="{FF2B5EF4-FFF2-40B4-BE49-F238E27FC236}">
                      <a16:creationId xmlns:a16="http://schemas.microsoft.com/office/drawing/2014/main" id="{D693CF32-E317-67DF-671B-13A74FC691A1}"/>
                    </a:ext>
                  </a:extLst>
                </p:cNvPr>
                <p:cNvSpPr>
                  <a:spLocks noChangeShapeType="1"/>
                </p:cNvSpPr>
                <p:nvPr/>
              </p:nvSpPr>
              <p:spPr bwMode="auto">
                <a:xfrm>
                  <a:off x="6157913" y="20415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Line 173">
                  <a:extLst>
                    <a:ext uri="{FF2B5EF4-FFF2-40B4-BE49-F238E27FC236}">
                      <a16:creationId xmlns:a16="http://schemas.microsoft.com/office/drawing/2014/main" id="{814B4833-D71F-B631-3F59-29B5C927B394}"/>
                    </a:ext>
                  </a:extLst>
                </p:cNvPr>
                <p:cNvSpPr>
                  <a:spLocks noChangeShapeType="1"/>
                </p:cNvSpPr>
                <p:nvPr/>
              </p:nvSpPr>
              <p:spPr bwMode="auto">
                <a:xfrm>
                  <a:off x="6186488" y="20193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Line 174">
                  <a:extLst>
                    <a:ext uri="{FF2B5EF4-FFF2-40B4-BE49-F238E27FC236}">
                      <a16:creationId xmlns:a16="http://schemas.microsoft.com/office/drawing/2014/main" id="{5592AECE-8ACB-6431-31F5-A1FE805D2BBE}"/>
                    </a:ext>
                  </a:extLst>
                </p:cNvPr>
                <p:cNvSpPr>
                  <a:spLocks noChangeShapeType="1"/>
                </p:cNvSpPr>
                <p:nvPr/>
              </p:nvSpPr>
              <p:spPr bwMode="auto">
                <a:xfrm>
                  <a:off x="6170613" y="20510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Line 175">
                  <a:extLst>
                    <a:ext uri="{FF2B5EF4-FFF2-40B4-BE49-F238E27FC236}">
                      <a16:creationId xmlns:a16="http://schemas.microsoft.com/office/drawing/2014/main" id="{4243FB92-E05E-3738-108D-37BA3A376359}"/>
                    </a:ext>
                  </a:extLst>
                </p:cNvPr>
                <p:cNvSpPr>
                  <a:spLocks noChangeShapeType="1"/>
                </p:cNvSpPr>
                <p:nvPr/>
              </p:nvSpPr>
              <p:spPr bwMode="auto">
                <a:xfrm>
                  <a:off x="619601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Line 176">
                  <a:extLst>
                    <a:ext uri="{FF2B5EF4-FFF2-40B4-BE49-F238E27FC236}">
                      <a16:creationId xmlns:a16="http://schemas.microsoft.com/office/drawing/2014/main" id="{03581E07-1A78-759F-5B48-7B956823E7AE}"/>
                    </a:ext>
                  </a:extLst>
                </p:cNvPr>
                <p:cNvSpPr>
                  <a:spLocks noChangeShapeType="1"/>
                </p:cNvSpPr>
                <p:nvPr/>
              </p:nvSpPr>
              <p:spPr bwMode="auto">
                <a:xfrm>
                  <a:off x="6176963" y="20510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Line 177">
                  <a:extLst>
                    <a:ext uri="{FF2B5EF4-FFF2-40B4-BE49-F238E27FC236}">
                      <a16:creationId xmlns:a16="http://schemas.microsoft.com/office/drawing/2014/main" id="{E99D44CD-9C9D-74F2-3EDD-C3E2EF2F66C0}"/>
                    </a:ext>
                  </a:extLst>
                </p:cNvPr>
                <p:cNvSpPr>
                  <a:spLocks noChangeShapeType="1"/>
                </p:cNvSpPr>
                <p:nvPr/>
              </p:nvSpPr>
              <p:spPr bwMode="auto">
                <a:xfrm>
                  <a:off x="62023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Line 178">
                  <a:extLst>
                    <a:ext uri="{FF2B5EF4-FFF2-40B4-BE49-F238E27FC236}">
                      <a16:creationId xmlns:a16="http://schemas.microsoft.com/office/drawing/2014/main" id="{D66B9892-90D9-8F6F-6F12-002B2EC68DCA}"/>
                    </a:ext>
                  </a:extLst>
                </p:cNvPr>
                <p:cNvSpPr>
                  <a:spLocks noChangeShapeType="1"/>
                </p:cNvSpPr>
                <p:nvPr/>
              </p:nvSpPr>
              <p:spPr bwMode="auto">
                <a:xfrm>
                  <a:off x="6202363" y="20510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Line 179">
                  <a:extLst>
                    <a:ext uri="{FF2B5EF4-FFF2-40B4-BE49-F238E27FC236}">
                      <a16:creationId xmlns:a16="http://schemas.microsoft.com/office/drawing/2014/main" id="{9D1BCD1B-BAD7-7B6C-F31E-5A43EA479C09}"/>
                    </a:ext>
                  </a:extLst>
                </p:cNvPr>
                <p:cNvSpPr>
                  <a:spLocks noChangeShapeType="1"/>
                </p:cNvSpPr>
                <p:nvPr/>
              </p:nvSpPr>
              <p:spPr bwMode="auto">
                <a:xfrm>
                  <a:off x="62277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Line 180">
                  <a:extLst>
                    <a:ext uri="{FF2B5EF4-FFF2-40B4-BE49-F238E27FC236}">
                      <a16:creationId xmlns:a16="http://schemas.microsoft.com/office/drawing/2014/main" id="{6FEEA763-61CD-2658-48F9-41325FFF74EF}"/>
                    </a:ext>
                  </a:extLst>
                </p:cNvPr>
                <p:cNvSpPr>
                  <a:spLocks noChangeShapeType="1"/>
                </p:cNvSpPr>
                <p:nvPr/>
              </p:nvSpPr>
              <p:spPr bwMode="auto">
                <a:xfrm>
                  <a:off x="6202363" y="20510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Line 181">
                  <a:extLst>
                    <a:ext uri="{FF2B5EF4-FFF2-40B4-BE49-F238E27FC236}">
                      <a16:creationId xmlns:a16="http://schemas.microsoft.com/office/drawing/2014/main" id="{1754E9E6-790A-8F2C-2A99-E5B694511F3E}"/>
                    </a:ext>
                  </a:extLst>
                </p:cNvPr>
                <p:cNvSpPr>
                  <a:spLocks noChangeShapeType="1"/>
                </p:cNvSpPr>
                <p:nvPr/>
              </p:nvSpPr>
              <p:spPr bwMode="auto">
                <a:xfrm>
                  <a:off x="62277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Line 182">
                  <a:extLst>
                    <a:ext uri="{FF2B5EF4-FFF2-40B4-BE49-F238E27FC236}">
                      <a16:creationId xmlns:a16="http://schemas.microsoft.com/office/drawing/2014/main" id="{9CB6BC66-AFBA-91F3-1B87-BFA655908526}"/>
                    </a:ext>
                  </a:extLst>
                </p:cNvPr>
                <p:cNvSpPr>
                  <a:spLocks noChangeShapeType="1"/>
                </p:cNvSpPr>
                <p:nvPr/>
              </p:nvSpPr>
              <p:spPr bwMode="auto">
                <a:xfrm>
                  <a:off x="6208713" y="20510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Line 183">
                  <a:extLst>
                    <a:ext uri="{FF2B5EF4-FFF2-40B4-BE49-F238E27FC236}">
                      <a16:creationId xmlns:a16="http://schemas.microsoft.com/office/drawing/2014/main" id="{A1B56932-3DEF-8A66-250A-52344A1A6DD4}"/>
                    </a:ext>
                  </a:extLst>
                </p:cNvPr>
                <p:cNvSpPr>
                  <a:spLocks noChangeShapeType="1"/>
                </p:cNvSpPr>
                <p:nvPr/>
              </p:nvSpPr>
              <p:spPr bwMode="auto">
                <a:xfrm>
                  <a:off x="623411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Line 184">
                  <a:extLst>
                    <a:ext uri="{FF2B5EF4-FFF2-40B4-BE49-F238E27FC236}">
                      <a16:creationId xmlns:a16="http://schemas.microsoft.com/office/drawing/2014/main" id="{5084FDB0-77FB-777F-A08B-485DB3836B60}"/>
                    </a:ext>
                  </a:extLst>
                </p:cNvPr>
                <p:cNvSpPr>
                  <a:spLocks noChangeShapeType="1"/>
                </p:cNvSpPr>
                <p:nvPr/>
              </p:nvSpPr>
              <p:spPr bwMode="auto">
                <a:xfrm>
                  <a:off x="6215063" y="20510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Line 185">
                  <a:extLst>
                    <a:ext uri="{FF2B5EF4-FFF2-40B4-BE49-F238E27FC236}">
                      <a16:creationId xmlns:a16="http://schemas.microsoft.com/office/drawing/2014/main" id="{4F82E3C8-A4A5-E982-8200-273E5158AF0D}"/>
                    </a:ext>
                  </a:extLst>
                </p:cNvPr>
                <p:cNvSpPr>
                  <a:spLocks noChangeShapeType="1"/>
                </p:cNvSpPr>
                <p:nvPr/>
              </p:nvSpPr>
              <p:spPr bwMode="auto">
                <a:xfrm>
                  <a:off x="62404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Line 186">
                  <a:extLst>
                    <a:ext uri="{FF2B5EF4-FFF2-40B4-BE49-F238E27FC236}">
                      <a16:creationId xmlns:a16="http://schemas.microsoft.com/office/drawing/2014/main" id="{AD90E6FE-A881-C998-0329-83C769C3E808}"/>
                    </a:ext>
                  </a:extLst>
                </p:cNvPr>
                <p:cNvSpPr>
                  <a:spLocks noChangeShapeType="1"/>
                </p:cNvSpPr>
                <p:nvPr/>
              </p:nvSpPr>
              <p:spPr bwMode="auto">
                <a:xfrm>
                  <a:off x="6246813" y="20510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Line 187">
                  <a:extLst>
                    <a:ext uri="{FF2B5EF4-FFF2-40B4-BE49-F238E27FC236}">
                      <a16:creationId xmlns:a16="http://schemas.microsoft.com/office/drawing/2014/main" id="{139CCAF0-4436-BC99-A9A3-2EB1C7F87014}"/>
                    </a:ext>
                  </a:extLst>
                </p:cNvPr>
                <p:cNvSpPr>
                  <a:spLocks noChangeShapeType="1"/>
                </p:cNvSpPr>
                <p:nvPr/>
              </p:nvSpPr>
              <p:spPr bwMode="auto">
                <a:xfrm>
                  <a:off x="627221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Line 188">
                  <a:extLst>
                    <a:ext uri="{FF2B5EF4-FFF2-40B4-BE49-F238E27FC236}">
                      <a16:creationId xmlns:a16="http://schemas.microsoft.com/office/drawing/2014/main" id="{19C6094A-2D57-6C9B-7217-1FC54132E31F}"/>
                    </a:ext>
                  </a:extLst>
                </p:cNvPr>
                <p:cNvSpPr>
                  <a:spLocks noChangeShapeType="1"/>
                </p:cNvSpPr>
                <p:nvPr/>
              </p:nvSpPr>
              <p:spPr bwMode="auto">
                <a:xfrm>
                  <a:off x="6246813" y="20510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9" name="Line 189">
                  <a:extLst>
                    <a:ext uri="{FF2B5EF4-FFF2-40B4-BE49-F238E27FC236}">
                      <a16:creationId xmlns:a16="http://schemas.microsoft.com/office/drawing/2014/main" id="{2017DBAD-5578-C523-CD47-DA3ACBD40294}"/>
                    </a:ext>
                  </a:extLst>
                </p:cNvPr>
                <p:cNvSpPr>
                  <a:spLocks noChangeShapeType="1"/>
                </p:cNvSpPr>
                <p:nvPr/>
              </p:nvSpPr>
              <p:spPr bwMode="auto">
                <a:xfrm>
                  <a:off x="627221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Line 190">
                  <a:extLst>
                    <a:ext uri="{FF2B5EF4-FFF2-40B4-BE49-F238E27FC236}">
                      <a16:creationId xmlns:a16="http://schemas.microsoft.com/office/drawing/2014/main" id="{4D510C61-729E-F06C-E850-5707F1062396}"/>
                    </a:ext>
                  </a:extLst>
                </p:cNvPr>
                <p:cNvSpPr>
                  <a:spLocks noChangeShapeType="1"/>
                </p:cNvSpPr>
                <p:nvPr/>
              </p:nvSpPr>
              <p:spPr bwMode="auto">
                <a:xfrm>
                  <a:off x="6253163" y="20510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Line 191">
                  <a:extLst>
                    <a:ext uri="{FF2B5EF4-FFF2-40B4-BE49-F238E27FC236}">
                      <a16:creationId xmlns:a16="http://schemas.microsoft.com/office/drawing/2014/main" id="{220DCAA2-B11F-4E1D-58B4-B026476C0E7C}"/>
                    </a:ext>
                  </a:extLst>
                </p:cNvPr>
                <p:cNvSpPr>
                  <a:spLocks noChangeShapeType="1"/>
                </p:cNvSpPr>
                <p:nvPr/>
              </p:nvSpPr>
              <p:spPr bwMode="auto">
                <a:xfrm>
                  <a:off x="62785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Line 192">
                  <a:extLst>
                    <a:ext uri="{FF2B5EF4-FFF2-40B4-BE49-F238E27FC236}">
                      <a16:creationId xmlns:a16="http://schemas.microsoft.com/office/drawing/2014/main" id="{0FB9EB43-9D73-9346-A3A6-6394FA7696EE}"/>
                    </a:ext>
                  </a:extLst>
                </p:cNvPr>
                <p:cNvSpPr>
                  <a:spLocks noChangeShapeType="1"/>
                </p:cNvSpPr>
                <p:nvPr/>
              </p:nvSpPr>
              <p:spPr bwMode="auto">
                <a:xfrm>
                  <a:off x="6265863" y="20510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3" name="Line 193">
                  <a:extLst>
                    <a:ext uri="{FF2B5EF4-FFF2-40B4-BE49-F238E27FC236}">
                      <a16:creationId xmlns:a16="http://schemas.microsoft.com/office/drawing/2014/main" id="{39E6DE8C-7240-B8FC-B845-AF2C635DC785}"/>
                    </a:ext>
                  </a:extLst>
                </p:cNvPr>
                <p:cNvSpPr>
                  <a:spLocks noChangeShapeType="1"/>
                </p:cNvSpPr>
                <p:nvPr/>
              </p:nvSpPr>
              <p:spPr bwMode="auto">
                <a:xfrm>
                  <a:off x="62912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Line 194">
                  <a:extLst>
                    <a:ext uri="{FF2B5EF4-FFF2-40B4-BE49-F238E27FC236}">
                      <a16:creationId xmlns:a16="http://schemas.microsoft.com/office/drawing/2014/main" id="{545644D1-6C5E-1FD7-CFA7-FED1F3881CDA}"/>
                    </a:ext>
                  </a:extLst>
                </p:cNvPr>
                <p:cNvSpPr>
                  <a:spLocks noChangeShapeType="1"/>
                </p:cNvSpPr>
                <p:nvPr/>
              </p:nvSpPr>
              <p:spPr bwMode="auto">
                <a:xfrm>
                  <a:off x="6265863" y="20510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5" name="Line 195">
                  <a:extLst>
                    <a:ext uri="{FF2B5EF4-FFF2-40B4-BE49-F238E27FC236}">
                      <a16:creationId xmlns:a16="http://schemas.microsoft.com/office/drawing/2014/main" id="{F75B3645-E237-C3A7-D578-75A06BF347E9}"/>
                    </a:ext>
                  </a:extLst>
                </p:cNvPr>
                <p:cNvSpPr>
                  <a:spLocks noChangeShapeType="1"/>
                </p:cNvSpPr>
                <p:nvPr/>
              </p:nvSpPr>
              <p:spPr bwMode="auto">
                <a:xfrm>
                  <a:off x="62912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Line 196">
                  <a:extLst>
                    <a:ext uri="{FF2B5EF4-FFF2-40B4-BE49-F238E27FC236}">
                      <a16:creationId xmlns:a16="http://schemas.microsoft.com/office/drawing/2014/main" id="{A9984DE5-7BDD-0146-5B16-DDB26F9E6753}"/>
                    </a:ext>
                  </a:extLst>
                </p:cNvPr>
                <p:cNvSpPr>
                  <a:spLocks noChangeShapeType="1"/>
                </p:cNvSpPr>
                <p:nvPr/>
              </p:nvSpPr>
              <p:spPr bwMode="auto">
                <a:xfrm>
                  <a:off x="6291263" y="20510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7" name="Line 197">
                  <a:extLst>
                    <a:ext uri="{FF2B5EF4-FFF2-40B4-BE49-F238E27FC236}">
                      <a16:creationId xmlns:a16="http://schemas.microsoft.com/office/drawing/2014/main" id="{0A82B8C2-24CA-3D39-84CE-7A5C3383615F}"/>
                    </a:ext>
                  </a:extLst>
                </p:cNvPr>
                <p:cNvSpPr>
                  <a:spLocks noChangeShapeType="1"/>
                </p:cNvSpPr>
                <p:nvPr/>
              </p:nvSpPr>
              <p:spPr bwMode="auto">
                <a:xfrm>
                  <a:off x="631666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Line 198">
                  <a:extLst>
                    <a:ext uri="{FF2B5EF4-FFF2-40B4-BE49-F238E27FC236}">
                      <a16:creationId xmlns:a16="http://schemas.microsoft.com/office/drawing/2014/main" id="{334ADC10-8DE4-12B3-172E-87B4EFAA7434}"/>
                    </a:ext>
                  </a:extLst>
                </p:cNvPr>
                <p:cNvSpPr>
                  <a:spLocks noChangeShapeType="1"/>
                </p:cNvSpPr>
                <p:nvPr/>
              </p:nvSpPr>
              <p:spPr bwMode="auto">
                <a:xfrm>
                  <a:off x="6297613" y="20510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9" name="Line 199">
                  <a:extLst>
                    <a:ext uri="{FF2B5EF4-FFF2-40B4-BE49-F238E27FC236}">
                      <a16:creationId xmlns:a16="http://schemas.microsoft.com/office/drawing/2014/main" id="{3C0F5A45-4CBE-92BD-93C8-8C2685AD2CA5}"/>
                    </a:ext>
                  </a:extLst>
                </p:cNvPr>
                <p:cNvSpPr>
                  <a:spLocks noChangeShapeType="1"/>
                </p:cNvSpPr>
                <p:nvPr/>
              </p:nvSpPr>
              <p:spPr bwMode="auto">
                <a:xfrm>
                  <a:off x="6323013" y="20288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Line 200">
                  <a:extLst>
                    <a:ext uri="{FF2B5EF4-FFF2-40B4-BE49-F238E27FC236}">
                      <a16:creationId xmlns:a16="http://schemas.microsoft.com/office/drawing/2014/main" id="{E8020073-1231-42F6-5A49-6C5FA7923DAD}"/>
                    </a:ext>
                  </a:extLst>
                </p:cNvPr>
                <p:cNvSpPr>
                  <a:spLocks noChangeShapeType="1"/>
                </p:cNvSpPr>
                <p:nvPr/>
              </p:nvSpPr>
              <p:spPr bwMode="auto">
                <a:xfrm>
                  <a:off x="6307138" y="20764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1" name="Line 201">
                  <a:extLst>
                    <a:ext uri="{FF2B5EF4-FFF2-40B4-BE49-F238E27FC236}">
                      <a16:creationId xmlns:a16="http://schemas.microsoft.com/office/drawing/2014/main" id="{BF9C9AD9-3D38-AA0A-EC04-CC39B7CC401E}"/>
                    </a:ext>
                  </a:extLst>
                </p:cNvPr>
                <p:cNvSpPr>
                  <a:spLocks noChangeShapeType="1"/>
                </p:cNvSpPr>
                <p:nvPr/>
              </p:nvSpPr>
              <p:spPr bwMode="auto">
                <a:xfrm>
                  <a:off x="6335713" y="205105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Line 202">
                  <a:extLst>
                    <a:ext uri="{FF2B5EF4-FFF2-40B4-BE49-F238E27FC236}">
                      <a16:creationId xmlns:a16="http://schemas.microsoft.com/office/drawing/2014/main" id="{2C86B8C7-F00E-8989-D79D-814CECE8C5AD}"/>
                    </a:ext>
                  </a:extLst>
                </p:cNvPr>
                <p:cNvSpPr>
                  <a:spLocks noChangeShapeType="1"/>
                </p:cNvSpPr>
                <p:nvPr/>
              </p:nvSpPr>
              <p:spPr bwMode="auto">
                <a:xfrm>
                  <a:off x="6332538" y="20859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3" name="Line 203">
                  <a:extLst>
                    <a:ext uri="{FF2B5EF4-FFF2-40B4-BE49-F238E27FC236}">
                      <a16:creationId xmlns:a16="http://schemas.microsoft.com/office/drawing/2014/main" id="{43512E0A-30DC-FD37-DF70-08843B2C2599}"/>
                    </a:ext>
                  </a:extLst>
                </p:cNvPr>
                <p:cNvSpPr>
                  <a:spLocks noChangeShapeType="1"/>
                </p:cNvSpPr>
                <p:nvPr/>
              </p:nvSpPr>
              <p:spPr bwMode="auto">
                <a:xfrm>
                  <a:off x="6361113" y="20637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4" name="Line 204">
                  <a:extLst>
                    <a:ext uri="{FF2B5EF4-FFF2-40B4-BE49-F238E27FC236}">
                      <a16:creationId xmlns:a16="http://schemas.microsoft.com/office/drawing/2014/main" id="{23656256-7AD3-494B-FB84-C05E80C069DC}"/>
                    </a:ext>
                  </a:extLst>
                </p:cNvPr>
                <p:cNvSpPr>
                  <a:spLocks noChangeShapeType="1"/>
                </p:cNvSpPr>
                <p:nvPr/>
              </p:nvSpPr>
              <p:spPr bwMode="auto">
                <a:xfrm>
                  <a:off x="6357938" y="20986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Line 206">
                  <a:extLst>
                    <a:ext uri="{FF2B5EF4-FFF2-40B4-BE49-F238E27FC236}">
                      <a16:creationId xmlns:a16="http://schemas.microsoft.com/office/drawing/2014/main" id="{13EEDB9D-847D-840A-9FB8-741B8BDFD293}"/>
                    </a:ext>
                  </a:extLst>
                </p:cNvPr>
                <p:cNvSpPr>
                  <a:spLocks noChangeShapeType="1"/>
                </p:cNvSpPr>
                <p:nvPr/>
              </p:nvSpPr>
              <p:spPr bwMode="auto">
                <a:xfrm>
                  <a:off x="6386513" y="20764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Line 207">
                  <a:extLst>
                    <a:ext uri="{FF2B5EF4-FFF2-40B4-BE49-F238E27FC236}">
                      <a16:creationId xmlns:a16="http://schemas.microsoft.com/office/drawing/2014/main" id="{90830F34-DE47-E349-8BE6-AD3DC49FADA8}"/>
                    </a:ext>
                  </a:extLst>
                </p:cNvPr>
                <p:cNvSpPr>
                  <a:spLocks noChangeShapeType="1"/>
                </p:cNvSpPr>
                <p:nvPr/>
              </p:nvSpPr>
              <p:spPr bwMode="auto">
                <a:xfrm>
                  <a:off x="6364288" y="20986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7" name="Line 208">
                  <a:extLst>
                    <a:ext uri="{FF2B5EF4-FFF2-40B4-BE49-F238E27FC236}">
                      <a16:creationId xmlns:a16="http://schemas.microsoft.com/office/drawing/2014/main" id="{961B8A05-4261-6168-8EC9-B78819453192}"/>
                    </a:ext>
                  </a:extLst>
                </p:cNvPr>
                <p:cNvSpPr>
                  <a:spLocks noChangeShapeType="1"/>
                </p:cNvSpPr>
                <p:nvPr/>
              </p:nvSpPr>
              <p:spPr bwMode="auto">
                <a:xfrm>
                  <a:off x="6392863" y="20764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Line 209">
                  <a:extLst>
                    <a:ext uri="{FF2B5EF4-FFF2-40B4-BE49-F238E27FC236}">
                      <a16:creationId xmlns:a16="http://schemas.microsoft.com/office/drawing/2014/main" id="{12FB7FEE-66A2-A4E3-C04C-9A1FC3BEEFF8}"/>
                    </a:ext>
                  </a:extLst>
                </p:cNvPr>
                <p:cNvSpPr>
                  <a:spLocks noChangeShapeType="1"/>
                </p:cNvSpPr>
                <p:nvPr/>
              </p:nvSpPr>
              <p:spPr bwMode="auto">
                <a:xfrm>
                  <a:off x="6370638" y="20986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9" name="Line 210">
                  <a:extLst>
                    <a:ext uri="{FF2B5EF4-FFF2-40B4-BE49-F238E27FC236}">
                      <a16:creationId xmlns:a16="http://schemas.microsoft.com/office/drawing/2014/main" id="{D2EF9004-C207-5295-F8A7-84ACC2C2F707}"/>
                    </a:ext>
                  </a:extLst>
                </p:cNvPr>
                <p:cNvSpPr>
                  <a:spLocks noChangeShapeType="1"/>
                </p:cNvSpPr>
                <p:nvPr/>
              </p:nvSpPr>
              <p:spPr bwMode="auto">
                <a:xfrm>
                  <a:off x="6399213" y="20764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0" name="Line 211">
                  <a:extLst>
                    <a:ext uri="{FF2B5EF4-FFF2-40B4-BE49-F238E27FC236}">
                      <a16:creationId xmlns:a16="http://schemas.microsoft.com/office/drawing/2014/main" id="{4C8F1351-5668-4C37-5E2D-A211A1A6AAE5}"/>
                    </a:ext>
                  </a:extLst>
                </p:cNvPr>
                <p:cNvSpPr>
                  <a:spLocks noChangeShapeType="1"/>
                </p:cNvSpPr>
                <p:nvPr/>
              </p:nvSpPr>
              <p:spPr bwMode="auto">
                <a:xfrm>
                  <a:off x="6376988" y="20986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1" name="Line 212">
                  <a:extLst>
                    <a:ext uri="{FF2B5EF4-FFF2-40B4-BE49-F238E27FC236}">
                      <a16:creationId xmlns:a16="http://schemas.microsoft.com/office/drawing/2014/main" id="{EECEA22D-ECBE-F88E-6490-9CA6130181D9}"/>
                    </a:ext>
                  </a:extLst>
                </p:cNvPr>
                <p:cNvSpPr>
                  <a:spLocks noChangeShapeType="1"/>
                </p:cNvSpPr>
                <p:nvPr/>
              </p:nvSpPr>
              <p:spPr bwMode="auto">
                <a:xfrm>
                  <a:off x="6405563" y="20764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2" name="Line 213">
                  <a:extLst>
                    <a:ext uri="{FF2B5EF4-FFF2-40B4-BE49-F238E27FC236}">
                      <a16:creationId xmlns:a16="http://schemas.microsoft.com/office/drawing/2014/main" id="{9016847E-C6FD-7ABE-91F1-988724D3F175}"/>
                    </a:ext>
                  </a:extLst>
                </p:cNvPr>
                <p:cNvSpPr>
                  <a:spLocks noChangeShapeType="1"/>
                </p:cNvSpPr>
                <p:nvPr/>
              </p:nvSpPr>
              <p:spPr bwMode="auto">
                <a:xfrm>
                  <a:off x="6396038" y="21113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3" name="Line 214">
                  <a:extLst>
                    <a:ext uri="{FF2B5EF4-FFF2-40B4-BE49-F238E27FC236}">
                      <a16:creationId xmlns:a16="http://schemas.microsoft.com/office/drawing/2014/main" id="{31C521D3-4B48-773C-A8B1-694AEE5FBF84}"/>
                    </a:ext>
                  </a:extLst>
                </p:cNvPr>
                <p:cNvSpPr>
                  <a:spLocks noChangeShapeType="1"/>
                </p:cNvSpPr>
                <p:nvPr/>
              </p:nvSpPr>
              <p:spPr bwMode="auto">
                <a:xfrm>
                  <a:off x="6421438" y="20891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Line 215">
                  <a:extLst>
                    <a:ext uri="{FF2B5EF4-FFF2-40B4-BE49-F238E27FC236}">
                      <a16:creationId xmlns:a16="http://schemas.microsoft.com/office/drawing/2014/main" id="{7319CDBB-2FEB-BA22-EDF9-B4FA9958EF35}"/>
                    </a:ext>
                  </a:extLst>
                </p:cNvPr>
                <p:cNvSpPr>
                  <a:spLocks noChangeShapeType="1"/>
                </p:cNvSpPr>
                <p:nvPr/>
              </p:nvSpPr>
              <p:spPr bwMode="auto">
                <a:xfrm>
                  <a:off x="6402388" y="21113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5" name="Line 216">
                  <a:extLst>
                    <a:ext uri="{FF2B5EF4-FFF2-40B4-BE49-F238E27FC236}">
                      <a16:creationId xmlns:a16="http://schemas.microsoft.com/office/drawing/2014/main" id="{D0C5FD22-A38E-1D93-3002-422F0F65AAA4}"/>
                    </a:ext>
                  </a:extLst>
                </p:cNvPr>
                <p:cNvSpPr>
                  <a:spLocks noChangeShapeType="1"/>
                </p:cNvSpPr>
                <p:nvPr/>
              </p:nvSpPr>
              <p:spPr bwMode="auto">
                <a:xfrm>
                  <a:off x="6427788" y="20891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6" name="Line 217">
                  <a:extLst>
                    <a:ext uri="{FF2B5EF4-FFF2-40B4-BE49-F238E27FC236}">
                      <a16:creationId xmlns:a16="http://schemas.microsoft.com/office/drawing/2014/main" id="{D5E1C89D-D02F-A37A-F525-192888B742DD}"/>
                    </a:ext>
                  </a:extLst>
                </p:cNvPr>
                <p:cNvSpPr>
                  <a:spLocks noChangeShapeType="1"/>
                </p:cNvSpPr>
                <p:nvPr/>
              </p:nvSpPr>
              <p:spPr bwMode="auto">
                <a:xfrm>
                  <a:off x="6421438" y="21113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7" name="Line 218">
                  <a:extLst>
                    <a:ext uri="{FF2B5EF4-FFF2-40B4-BE49-F238E27FC236}">
                      <a16:creationId xmlns:a16="http://schemas.microsoft.com/office/drawing/2014/main" id="{A7CDE0E7-AAF4-EAD6-8DCF-9509B922EB15}"/>
                    </a:ext>
                  </a:extLst>
                </p:cNvPr>
                <p:cNvSpPr>
                  <a:spLocks noChangeShapeType="1"/>
                </p:cNvSpPr>
                <p:nvPr/>
              </p:nvSpPr>
              <p:spPr bwMode="auto">
                <a:xfrm>
                  <a:off x="6446838" y="20891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8" name="Line 219">
                  <a:extLst>
                    <a:ext uri="{FF2B5EF4-FFF2-40B4-BE49-F238E27FC236}">
                      <a16:creationId xmlns:a16="http://schemas.microsoft.com/office/drawing/2014/main" id="{1DD15FCA-252E-5C3A-B791-CC2E87A8CCC6}"/>
                    </a:ext>
                  </a:extLst>
                </p:cNvPr>
                <p:cNvSpPr>
                  <a:spLocks noChangeShapeType="1"/>
                </p:cNvSpPr>
                <p:nvPr/>
              </p:nvSpPr>
              <p:spPr bwMode="auto">
                <a:xfrm>
                  <a:off x="6427788" y="21209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9" name="Line 220">
                  <a:extLst>
                    <a:ext uri="{FF2B5EF4-FFF2-40B4-BE49-F238E27FC236}">
                      <a16:creationId xmlns:a16="http://schemas.microsoft.com/office/drawing/2014/main" id="{A9280DA1-B2DA-9233-262B-18204C3B53A1}"/>
                    </a:ext>
                  </a:extLst>
                </p:cNvPr>
                <p:cNvSpPr>
                  <a:spLocks noChangeShapeType="1"/>
                </p:cNvSpPr>
                <p:nvPr/>
              </p:nvSpPr>
              <p:spPr bwMode="auto">
                <a:xfrm>
                  <a:off x="6453188" y="20986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0" name="Line 221">
                  <a:extLst>
                    <a:ext uri="{FF2B5EF4-FFF2-40B4-BE49-F238E27FC236}">
                      <a16:creationId xmlns:a16="http://schemas.microsoft.com/office/drawing/2014/main" id="{CF2278CD-1FFF-2816-CF90-036681AEF6ED}"/>
                    </a:ext>
                  </a:extLst>
                </p:cNvPr>
                <p:cNvSpPr>
                  <a:spLocks noChangeShapeType="1"/>
                </p:cNvSpPr>
                <p:nvPr/>
              </p:nvSpPr>
              <p:spPr bwMode="auto">
                <a:xfrm>
                  <a:off x="6434138" y="21209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1" name="Line 222">
                  <a:extLst>
                    <a:ext uri="{FF2B5EF4-FFF2-40B4-BE49-F238E27FC236}">
                      <a16:creationId xmlns:a16="http://schemas.microsoft.com/office/drawing/2014/main" id="{CB468E5A-26FB-B3BE-F6A2-CB907C622849}"/>
                    </a:ext>
                  </a:extLst>
                </p:cNvPr>
                <p:cNvSpPr>
                  <a:spLocks noChangeShapeType="1"/>
                </p:cNvSpPr>
                <p:nvPr/>
              </p:nvSpPr>
              <p:spPr bwMode="auto">
                <a:xfrm>
                  <a:off x="6459538" y="20986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2" name="Line 223">
                  <a:extLst>
                    <a:ext uri="{FF2B5EF4-FFF2-40B4-BE49-F238E27FC236}">
                      <a16:creationId xmlns:a16="http://schemas.microsoft.com/office/drawing/2014/main" id="{AEAA3927-A9D1-09CC-FA87-925B55176324}"/>
                    </a:ext>
                  </a:extLst>
                </p:cNvPr>
                <p:cNvSpPr>
                  <a:spLocks noChangeShapeType="1"/>
                </p:cNvSpPr>
                <p:nvPr/>
              </p:nvSpPr>
              <p:spPr bwMode="auto">
                <a:xfrm>
                  <a:off x="6440488" y="21209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3" name="Line 224">
                  <a:extLst>
                    <a:ext uri="{FF2B5EF4-FFF2-40B4-BE49-F238E27FC236}">
                      <a16:creationId xmlns:a16="http://schemas.microsoft.com/office/drawing/2014/main" id="{2BDD6D62-502A-AB6D-1B67-6936FE8B0337}"/>
                    </a:ext>
                  </a:extLst>
                </p:cNvPr>
                <p:cNvSpPr>
                  <a:spLocks noChangeShapeType="1"/>
                </p:cNvSpPr>
                <p:nvPr/>
              </p:nvSpPr>
              <p:spPr bwMode="auto">
                <a:xfrm>
                  <a:off x="6465888" y="20986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Line 225">
                  <a:extLst>
                    <a:ext uri="{FF2B5EF4-FFF2-40B4-BE49-F238E27FC236}">
                      <a16:creationId xmlns:a16="http://schemas.microsoft.com/office/drawing/2014/main" id="{40CF5DCA-C5A7-94C0-2D7C-91734A6B8D0B}"/>
                    </a:ext>
                  </a:extLst>
                </p:cNvPr>
                <p:cNvSpPr>
                  <a:spLocks noChangeShapeType="1"/>
                </p:cNvSpPr>
                <p:nvPr/>
              </p:nvSpPr>
              <p:spPr bwMode="auto">
                <a:xfrm>
                  <a:off x="6472238" y="21336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5" name="Line 226">
                  <a:extLst>
                    <a:ext uri="{FF2B5EF4-FFF2-40B4-BE49-F238E27FC236}">
                      <a16:creationId xmlns:a16="http://schemas.microsoft.com/office/drawing/2014/main" id="{53B5091B-E54E-B2D2-1FE8-CD632F3A5EFE}"/>
                    </a:ext>
                  </a:extLst>
                </p:cNvPr>
                <p:cNvSpPr>
                  <a:spLocks noChangeShapeType="1"/>
                </p:cNvSpPr>
                <p:nvPr/>
              </p:nvSpPr>
              <p:spPr bwMode="auto">
                <a:xfrm>
                  <a:off x="649763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Line 227">
                  <a:extLst>
                    <a:ext uri="{FF2B5EF4-FFF2-40B4-BE49-F238E27FC236}">
                      <a16:creationId xmlns:a16="http://schemas.microsoft.com/office/drawing/2014/main" id="{961364B4-03C9-3C77-A84B-03F1AF6D481D}"/>
                    </a:ext>
                  </a:extLst>
                </p:cNvPr>
                <p:cNvSpPr>
                  <a:spLocks noChangeShapeType="1"/>
                </p:cNvSpPr>
                <p:nvPr/>
              </p:nvSpPr>
              <p:spPr bwMode="auto">
                <a:xfrm>
                  <a:off x="6478588" y="21336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7" name="Line 228">
                  <a:extLst>
                    <a:ext uri="{FF2B5EF4-FFF2-40B4-BE49-F238E27FC236}">
                      <a16:creationId xmlns:a16="http://schemas.microsoft.com/office/drawing/2014/main" id="{355514C2-5CCD-9EE8-F34B-E09E5A41FEA0}"/>
                    </a:ext>
                  </a:extLst>
                </p:cNvPr>
                <p:cNvSpPr>
                  <a:spLocks noChangeShapeType="1"/>
                </p:cNvSpPr>
                <p:nvPr/>
              </p:nvSpPr>
              <p:spPr bwMode="auto">
                <a:xfrm>
                  <a:off x="650398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Line 229">
                  <a:extLst>
                    <a:ext uri="{FF2B5EF4-FFF2-40B4-BE49-F238E27FC236}">
                      <a16:creationId xmlns:a16="http://schemas.microsoft.com/office/drawing/2014/main" id="{732F9106-A1E1-CE2F-3E2B-AF0582BEF2D1}"/>
                    </a:ext>
                  </a:extLst>
                </p:cNvPr>
                <p:cNvSpPr>
                  <a:spLocks noChangeShapeType="1"/>
                </p:cNvSpPr>
                <p:nvPr/>
              </p:nvSpPr>
              <p:spPr bwMode="auto">
                <a:xfrm>
                  <a:off x="6484938" y="21336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9" name="Line 230">
                  <a:extLst>
                    <a:ext uri="{FF2B5EF4-FFF2-40B4-BE49-F238E27FC236}">
                      <a16:creationId xmlns:a16="http://schemas.microsoft.com/office/drawing/2014/main" id="{5AE69466-209E-274C-3445-4601E77C5DB1}"/>
                    </a:ext>
                  </a:extLst>
                </p:cNvPr>
                <p:cNvSpPr>
                  <a:spLocks noChangeShapeType="1"/>
                </p:cNvSpPr>
                <p:nvPr/>
              </p:nvSpPr>
              <p:spPr bwMode="auto">
                <a:xfrm>
                  <a:off x="651033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 name="Line 231">
                  <a:extLst>
                    <a:ext uri="{FF2B5EF4-FFF2-40B4-BE49-F238E27FC236}">
                      <a16:creationId xmlns:a16="http://schemas.microsoft.com/office/drawing/2014/main" id="{C3AE24AF-9C53-5337-56AA-AA2AD9FCB523}"/>
                    </a:ext>
                  </a:extLst>
                </p:cNvPr>
                <p:cNvSpPr>
                  <a:spLocks noChangeShapeType="1"/>
                </p:cNvSpPr>
                <p:nvPr/>
              </p:nvSpPr>
              <p:spPr bwMode="auto">
                <a:xfrm>
                  <a:off x="6497638" y="21336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 name="Line 232">
                  <a:extLst>
                    <a:ext uri="{FF2B5EF4-FFF2-40B4-BE49-F238E27FC236}">
                      <a16:creationId xmlns:a16="http://schemas.microsoft.com/office/drawing/2014/main" id="{75C33761-F11D-7D52-7C23-62F09BE52531}"/>
                    </a:ext>
                  </a:extLst>
                </p:cNvPr>
                <p:cNvSpPr>
                  <a:spLocks noChangeShapeType="1"/>
                </p:cNvSpPr>
                <p:nvPr/>
              </p:nvSpPr>
              <p:spPr bwMode="auto">
                <a:xfrm>
                  <a:off x="652303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 name="Line 233">
                  <a:extLst>
                    <a:ext uri="{FF2B5EF4-FFF2-40B4-BE49-F238E27FC236}">
                      <a16:creationId xmlns:a16="http://schemas.microsoft.com/office/drawing/2014/main" id="{28E2B5FF-4086-E202-6096-4B2E1186329F}"/>
                    </a:ext>
                  </a:extLst>
                </p:cNvPr>
                <p:cNvSpPr>
                  <a:spLocks noChangeShapeType="1"/>
                </p:cNvSpPr>
                <p:nvPr/>
              </p:nvSpPr>
              <p:spPr bwMode="auto">
                <a:xfrm>
                  <a:off x="6503988" y="21336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 name="Line 234">
                  <a:extLst>
                    <a:ext uri="{FF2B5EF4-FFF2-40B4-BE49-F238E27FC236}">
                      <a16:creationId xmlns:a16="http://schemas.microsoft.com/office/drawing/2014/main" id="{27E9090B-7BC8-91D4-3F62-2BE6493EBEBD}"/>
                    </a:ext>
                  </a:extLst>
                </p:cNvPr>
                <p:cNvSpPr>
                  <a:spLocks noChangeShapeType="1"/>
                </p:cNvSpPr>
                <p:nvPr/>
              </p:nvSpPr>
              <p:spPr bwMode="auto">
                <a:xfrm>
                  <a:off x="652938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4" name="Line 235">
                  <a:extLst>
                    <a:ext uri="{FF2B5EF4-FFF2-40B4-BE49-F238E27FC236}">
                      <a16:creationId xmlns:a16="http://schemas.microsoft.com/office/drawing/2014/main" id="{EB46691F-CBDA-DA34-B6CF-D57A023F9636}"/>
                    </a:ext>
                  </a:extLst>
                </p:cNvPr>
                <p:cNvSpPr>
                  <a:spLocks noChangeShapeType="1"/>
                </p:cNvSpPr>
                <p:nvPr/>
              </p:nvSpPr>
              <p:spPr bwMode="auto">
                <a:xfrm>
                  <a:off x="6516688" y="21336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5" name="Line 236">
                  <a:extLst>
                    <a:ext uri="{FF2B5EF4-FFF2-40B4-BE49-F238E27FC236}">
                      <a16:creationId xmlns:a16="http://schemas.microsoft.com/office/drawing/2014/main" id="{37611950-3911-FC1E-547B-F2899AD7147A}"/>
                    </a:ext>
                  </a:extLst>
                </p:cNvPr>
                <p:cNvSpPr>
                  <a:spLocks noChangeShapeType="1"/>
                </p:cNvSpPr>
                <p:nvPr/>
              </p:nvSpPr>
              <p:spPr bwMode="auto">
                <a:xfrm>
                  <a:off x="654208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6" name="Line 237">
                  <a:extLst>
                    <a:ext uri="{FF2B5EF4-FFF2-40B4-BE49-F238E27FC236}">
                      <a16:creationId xmlns:a16="http://schemas.microsoft.com/office/drawing/2014/main" id="{87383A71-569C-6933-B316-A2ED55A71B60}"/>
                    </a:ext>
                  </a:extLst>
                </p:cNvPr>
                <p:cNvSpPr>
                  <a:spLocks noChangeShapeType="1"/>
                </p:cNvSpPr>
                <p:nvPr/>
              </p:nvSpPr>
              <p:spPr bwMode="auto">
                <a:xfrm>
                  <a:off x="6516688" y="21336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7" name="Line 238">
                  <a:extLst>
                    <a:ext uri="{FF2B5EF4-FFF2-40B4-BE49-F238E27FC236}">
                      <a16:creationId xmlns:a16="http://schemas.microsoft.com/office/drawing/2014/main" id="{D7CD50B5-4092-56F9-BAE4-69A26CF2C3B4}"/>
                    </a:ext>
                  </a:extLst>
                </p:cNvPr>
                <p:cNvSpPr>
                  <a:spLocks noChangeShapeType="1"/>
                </p:cNvSpPr>
                <p:nvPr/>
              </p:nvSpPr>
              <p:spPr bwMode="auto">
                <a:xfrm>
                  <a:off x="654208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Line 239">
                  <a:extLst>
                    <a:ext uri="{FF2B5EF4-FFF2-40B4-BE49-F238E27FC236}">
                      <a16:creationId xmlns:a16="http://schemas.microsoft.com/office/drawing/2014/main" id="{C5DE927D-6F2F-8303-CE38-E1C96FB10149}"/>
                    </a:ext>
                  </a:extLst>
                </p:cNvPr>
                <p:cNvSpPr>
                  <a:spLocks noChangeShapeType="1"/>
                </p:cNvSpPr>
                <p:nvPr/>
              </p:nvSpPr>
              <p:spPr bwMode="auto">
                <a:xfrm>
                  <a:off x="6532563" y="21336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Line 240">
                  <a:extLst>
                    <a:ext uri="{FF2B5EF4-FFF2-40B4-BE49-F238E27FC236}">
                      <a16:creationId xmlns:a16="http://schemas.microsoft.com/office/drawing/2014/main" id="{05691082-BE0A-D354-8ADF-508A56C7C1BE}"/>
                    </a:ext>
                  </a:extLst>
                </p:cNvPr>
                <p:cNvSpPr>
                  <a:spLocks noChangeShapeType="1"/>
                </p:cNvSpPr>
                <p:nvPr/>
              </p:nvSpPr>
              <p:spPr bwMode="auto">
                <a:xfrm>
                  <a:off x="656113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Line 241">
                  <a:extLst>
                    <a:ext uri="{FF2B5EF4-FFF2-40B4-BE49-F238E27FC236}">
                      <a16:creationId xmlns:a16="http://schemas.microsoft.com/office/drawing/2014/main" id="{DB16654E-422D-2FF3-7B6B-7D7869E33C4E}"/>
                    </a:ext>
                  </a:extLst>
                </p:cNvPr>
                <p:cNvSpPr>
                  <a:spLocks noChangeShapeType="1"/>
                </p:cNvSpPr>
                <p:nvPr/>
              </p:nvSpPr>
              <p:spPr bwMode="auto">
                <a:xfrm>
                  <a:off x="6538913" y="21336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Line 242">
                  <a:extLst>
                    <a:ext uri="{FF2B5EF4-FFF2-40B4-BE49-F238E27FC236}">
                      <a16:creationId xmlns:a16="http://schemas.microsoft.com/office/drawing/2014/main" id="{8DE143B6-26C4-8E22-DD29-EBBD973413AC}"/>
                    </a:ext>
                  </a:extLst>
                </p:cNvPr>
                <p:cNvSpPr>
                  <a:spLocks noChangeShapeType="1"/>
                </p:cNvSpPr>
                <p:nvPr/>
              </p:nvSpPr>
              <p:spPr bwMode="auto">
                <a:xfrm>
                  <a:off x="6567488" y="21113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Line 243">
                  <a:extLst>
                    <a:ext uri="{FF2B5EF4-FFF2-40B4-BE49-F238E27FC236}">
                      <a16:creationId xmlns:a16="http://schemas.microsoft.com/office/drawing/2014/main" id="{9E9220C0-3F28-1AE1-D745-25A231A74CB7}"/>
                    </a:ext>
                  </a:extLst>
                </p:cNvPr>
                <p:cNvSpPr>
                  <a:spLocks noChangeShapeType="1"/>
                </p:cNvSpPr>
                <p:nvPr/>
              </p:nvSpPr>
              <p:spPr bwMode="auto">
                <a:xfrm>
                  <a:off x="6583363" y="21463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Line 244">
                  <a:extLst>
                    <a:ext uri="{FF2B5EF4-FFF2-40B4-BE49-F238E27FC236}">
                      <a16:creationId xmlns:a16="http://schemas.microsoft.com/office/drawing/2014/main" id="{67D7E83B-A67D-0AFF-1847-2F73A082DA1F}"/>
                    </a:ext>
                  </a:extLst>
                </p:cNvPr>
                <p:cNvSpPr>
                  <a:spLocks noChangeShapeType="1"/>
                </p:cNvSpPr>
                <p:nvPr/>
              </p:nvSpPr>
              <p:spPr bwMode="auto">
                <a:xfrm>
                  <a:off x="6611938" y="21240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Line 245">
                  <a:extLst>
                    <a:ext uri="{FF2B5EF4-FFF2-40B4-BE49-F238E27FC236}">
                      <a16:creationId xmlns:a16="http://schemas.microsoft.com/office/drawing/2014/main" id="{6DEA79FE-6F81-EF1A-114C-21E8EE9F4740}"/>
                    </a:ext>
                  </a:extLst>
                </p:cNvPr>
                <p:cNvSpPr>
                  <a:spLocks noChangeShapeType="1"/>
                </p:cNvSpPr>
                <p:nvPr/>
              </p:nvSpPr>
              <p:spPr bwMode="auto">
                <a:xfrm>
                  <a:off x="6608763" y="21590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Line 246">
                  <a:extLst>
                    <a:ext uri="{FF2B5EF4-FFF2-40B4-BE49-F238E27FC236}">
                      <a16:creationId xmlns:a16="http://schemas.microsoft.com/office/drawing/2014/main" id="{DC2C803C-5EC6-FCFE-4803-4E4B951530DC}"/>
                    </a:ext>
                  </a:extLst>
                </p:cNvPr>
                <p:cNvSpPr>
                  <a:spLocks noChangeShapeType="1"/>
                </p:cNvSpPr>
                <p:nvPr/>
              </p:nvSpPr>
              <p:spPr bwMode="auto">
                <a:xfrm>
                  <a:off x="6634163" y="21367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Line 247">
                  <a:extLst>
                    <a:ext uri="{FF2B5EF4-FFF2-40B4-BE49-F238E27FC236}">
                      <a16:creationId xmlns:a16="http://schemas.microsoft.com/office/drawing/2014/main" id="{01D7B2B0-08F6-6E84-5890-DA842534B2C5}"/>
                    </a:ext>
                  </a:extLst>
                </p:cNvPr>
                <p:cNvSpPr>
                  <a:spLocks noChangeShapeType="1"/>
                </p:cNvSpPr>
                <p:nvPr/>
              </p:nvSpPr>
              <p:spPr bwMode="auto">
                <a:xfrm>
                  <a:off x="6615113" y="21590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Line 248">
                  <a:extLst>
                    <a:ext uri="{FF2B5EF4-FFF2-40B4-BE49-F238E27FC236}">
                      <a16:creationId xmlns:a16="http://schemas.microsoft.com/office/drawing/2014/main" id="{433F7700-1F03-BA32-D5B4-0CBEC26A285E}"/>
                    </a:ext>
                  </a:extLst>
                </p:cNvPr>
                <p:cNvSpPr>
                  <a:spLocks noChangeShapeType="1"/>
                </p:cNvSpPr>
                <p:nvPr/>
              </p:nvSpPr>
              <p:spPr bwMode="auto">
                <a:xfrm>
                  <a:off x="6640513" y="21367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Line 249">
                  <a:extLst>
                    <a:ext uri="{FF2B5EF4-FFF2-40B4-BE49-F238E27FC236}">
                      <a16:creationId xmlns:a16="http://schemas.microsoft.com/office/drawing/2014/main" id="{D7C3CEA9-6062-8F0A-C0C6-A073E05829A4}"/>
                    </a:ext>
                  </a:extLst>
                </p:cNvPr>
                <p:cNvSpPr>
                  <a:spLocks noChangeShapeType="1"/>
                </p:cNvSpPr>
                <p:nvPr/>
              </p:nvSpPr>
              <p:spPr bwMode="auto">
                <a:xfrm>
                  <a:off x="6615113" y="21590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Line 250">
                  <a:extLst>
                    <a:ext uri="{FF2B5EF4-FFF2-40B4-BE49-F238E27FC236}">
                      <a16:creationId xmlns:a16="http://schemas.microsoft.com/office/drawing/2014/main" id="{D67869EB-E286-AE60-36DD-B45DD4944B20}"/>
                    </a:ext>
                  </a:extLst>
                </p:cNvPr>
                <p:cNvSpPr>
                  <a:spLocks noChangeShapeType="1"/>
                </p:cNvSpPr>
                <p:nvPr/>
              </p:nvSpPr>
              <p:spPr bwMode="auto">
                <a:xfrm>
                  <a:off x="6640513" y="21367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Line 251">
                  <a:extLst>
                    <a:ext uri="{FF2B5EF4-FFF2-40B4-BE49-F238E27FC236}">
                      <a16:creationId xmlns:a16="http://schemas.microsoft.com/office/drawing/2014/main" id="{E06C57C3-22CB-9F3F-B096-28D90B2862C9}"/>
                    </a:ext>
                  </a:extLst>
                </p:cNvPr>
                <p:cNvSpPr>
                  <a:spLocks noChangeShapeType="1"/>
                </p:cNvSpPr>
                <p:nvPr/>
              </p:nvSpPr>
              <p:spPr bwMode="auto">
                <a:xfrm>
                  <a:off x="6621463" y="21590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Line 252">
                  <a:extLst>
                    <a:ext uri="{FF2B5EF4-FFF2-40B4-BE49-F238E27FC236}">
                      <a16:creationId xmlns:a16="http://schemas.microsoft.com/office/drawing/2014/main" id="{3244D427-1617-5CA1-9B8F-B29B9AC247E2}"/>
                    </a:ext>
                  </a:extLst>
                </p:cNvPr>
                <p:cNvSpPr>
                  <a:spLocks noChangeShapeType="1"/>
                </p:cNvSpPr>
                <p:nvPr/>
              </p:nvSpPr>
              <p:spPr bwMode="auto">
                <a:xfrm>
                  <a:off x="6646863" y="21367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Line 253">
                  <a:extLst>
                    <a:ext uri="{FF2B5EF4-FFF2-40B4-BE49-F238E27FC236}">
                      <a16:creationId xmlns:a16="http://schemas.microsoft.com/office/drawing/2014/main" id="{59E8D52A-324D-2024-829F-54AC25959493}"/>
                    </a:ext>
                  </a:extLst>
                </p:cNvPr>
                <p:cNvSpPr>
                  <a:spLocks noChangeShapeType="1"/>
                </p:cNvSpPr>
                <p:nvPr/>
              </p:nvSpPr>
              <p:spPr bwMode="auto">
                <a:xfrm>
                  <a:off x="6640513" y="21590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Line 254">
                  <a:extLst>
                    <a:ext uri="{FF2B5EF4-FFF2-40B4-BE49-F238E27FC236}">
                      <a16:creationId xmlns:a16="http://schemas.microsoft.com/office/drawing/2014/main" id="{EC3DC430-1E5C-28E5-39F3-D340DE181DA7}"/>
                    </a:ext>
                  </a:extLst>
                </p:cNvPr>
                <p:cNvSpPr>
                  <a:spLocks noChangeShapeType="1"/>
                </p:cNvSpPr>
                <p:nvPr/>
              </p:nvSpPr>
              <p:spPr bwMode="auto">
                <a:xfrm>
                  <a:off x="6665913" y="2136775"/>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Line 255">
                  <a:extLst>
                    <a:ext uri="{FF2B5EF4-FFF2-40B4-BE49-F238E27FC236}">
                      <a16:creationId xmlns:a16="http://schemas.microsoft.com/office/drawing/2014/main" id="{D6566384-B3E5-9B6C-1A87-685DCE3AC30D}"/>
                    </a:ext>
                  </a:extLst>
                </p:cNvPr>
                <p:cNvSpPr>
                  <a:spLocks noChangeShapeType="1"/>
                </p:cNvSpPr>
                <p:nvPr/>
              </p:nvSpPr>
              <p:spPr bwMode="auto">
                <a:xfrm>
                  <a:off x="6697663" y="217487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Line 256">
                  <a:extLst>
                    <a:ext uri="{FF2B5EF4-FFF2-40B4-BE49-F238E27FC236}">
                      <a16:creationId xmlns:a16="http://schemas.microsoft.com/office/drawing/2014/main" id="{564C0F83-3785-3D64-8FB3-4CBE80BE7478}"/>
                    </a:ext>
                  </a:extLst>
                </p:cNvPr>
                <p:cNvSpPr>
                  <a:spLocks noChangeShapeType="1"/>
                </p:cNvSpPr>
                <p:nvPr/>
              </p:nvSpPr>
              <p:spPr bwMode="auto">
                <a:xfrm>
                  <a:off x="6723063" y="21526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Line 257">
                  <a:extLst>
                    <a:ext uri="{FF2B5EF4-FFF2-40B4-BE49-F238E27FC236}">
                      <a16:creationId xmlns:a16="http://schemas.microsoft.com/office/drawing/2014/main" id="{08EECC54-4E54-BB38-327A-8EC3F277C6BA}"/>
                    </a:ext>
                  </a:extLst>
                </p:cNvPr>
                <p:cNvSpPr>
                  <a:spLocks noChangeShapeType="1"/>
                </p:cNvSpPr>
                <p:nvPr/>
              </p:nvSpPr>
              <p:spPr bwMode="auto">
                <a:xfrm>
                  <a:off x="6704013" y="217487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Line 258">
                  <a:extLst>
                    <a:ext uri="{FF2B5EF4-FFF2-40B4-BE49-F238E27FC236}">
                      <a16:creationId xmlns:a16="http://schemas.microsoft.com/office/drawing/2014/main" id="{C1CF5F32-AB1E-BCD5-7EB0-55ED7A8A16AC}"/>
                    </a:ext>
                  </a:extLst>
                </p:cNvPr>
                <p:cNvSpPr>
                  <a:spLocks noChangeShapeType="1"/>
                </p:cNvSpPr>
                <p:nvPr/>
              </p:nvSpPr>
              <p:spPr bwMode="auto">
                <a:xfrm>
                  <a:off x="6729413" y="21526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Line 259">
                  <a:extLst>
                    <a:ext uri="{FF2B5EF4-FFF2-40B4-BE49-F238E27FC236}">
                      <a16:creationId xmlns:a16="http://schemas.microsoft.com/office/drawing/2014/main" id="{CA3E1967-BC5D-4474-3672-F5F151A77662}"/>
                    </a:ext>
                  </a:extLst>
                </p:cNvPr>
                <p:cNvSpPr>
                  <a:spLocks noChangeShapeType="1"/>
                </p:cNvSpPr>
                <p:nvPr/>
              </p:nvSpPr>
              <p:spPr bwMode="auto">
                <a:xfrm>
                  <a:off x="6710363" y="218757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Line 260">
                  <a:extLst>
                    <a:ext uri="{FF2B5EF4-FFF2-40B4-BE49-F238E27FC236}">
                      <a16:creationId xmlns:a16="http://schemas.microsoft.com/office/drawing/2014/main" id="{175FF492-5423-D0B4-7A4E-7B73636570A5}"/>
                    </a:ext>
                  </a:extLst>
                </p:cNvPr>
                <p:cNvSpPr>
                  <a:spLocks noChangeShapeType="1"/>
                </p:cNvSpPr>
                <p:nvPr/>
              </p:nvSpPr>
              <p:spPr bwMode="auto">
                <a:xfrm>
                  <a:off x="6735763" y="216535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Line 261">
                  <a:extLst>
                    <a:ext uri="{FF2B5EF4-FFF2-40B4-BE49-F238E27FC236}">
                      <a16:creationId xmlns:a16="http://schemas.microsoft.com/office/drawing/2014/main" id="{201C4406-3C01-0EEE-9094-C78F33B9E4FD}"/>
                    </a:ext>
                  </a:extLst>
                </p:cNvPr>
                <p:cNvSpPr>
                  <a:spLocks noChangeShapeType="1"/>
                </p:cNvSpPr>
                <p:nvPr/>
              </p:nvSpPr>
              <p:spPr bwMode="auto">
                <a:xfrm>
                  <a:off x="6751638" y="2228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Line 262">
                  <a:extLst>
                    <a:ext uri="{FF2B5EF4-FFF2-40B4-BE49-F238E27FC236}">
                      <a16:creationId xmlns:a16="http://schemas.microsoft.com/office/drawing/2014/main" id="{82EAE58F-4272-2F99-9352-2F973FF5968D}"/>
                    </a:ext>
                  </a:extLst>
                </p:cNvPr>
                <p:cNvSpPr>
                  <a:spLocks noChangeShapeType="1"/>
                </p:cNvSpPr>
                <p:nvPr/>
              </p:nvSpPr>
              <p:spPr bwMode="auto">
                <a:xfrm>
                  <a:off x="6780213" y="22066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Line 263">
                  <a:extLst>
                    <a:ext uri="{FF2B5EF4-FFF2-40B4-BE49-F238E27FC236}">
                      <a16:creationId xmlns:a16="http://schemas.microsoft.com/office/drawing/2014/main" id="{40F79F43-B758-A451-B9F6-47043B3D4FED}"/>
                    </a:ext>
                  </a:extLst>
                </p:cNvPr>
                <p:cNvSpPr>
                  <a:spLocks noChangeShapeType="1"/>
                </p:cNvSpPr>
                <p:nvPr/>
              </p:nvSpPr>
              <p:spPr bwMode="auto">
                <a:xfrm>
                  <a:off x="6757988" y="2228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Line 264">
                  <a:extLst>
                    <a:ext uri="{FF2B5EF4-FFF2-40B4-BE49-F238E27FC236}">
                      <a16:creationId xmlns:a16="http://schemas.microsoft.com/office/drawing/2014/main" id="{F090A5E1-E8A8-C8AD-D1B9-1F9423B529A1}"/>
                    </a:ext>
                  </a:extLst>
                </p:cNvPr>
                <p:cNvSpPr>
                  <a:spLocks noChangeShapeType="1"/>
                </p:cNvSpPr>
                <p:nvPr/>
              </p:nvSpPr>
              <p:spPr bwMode="auto">
                <a:xfrm>
                  <a:off x="6786563" y="22066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Line 265">
                  <a:extLst>
                    <a:ext uri="{FF2B5EF4-FFF2-40B4-BE49-F238E27FC236}">
                      <a16:creationId xmlns:a16="http://schemas.microsoft.com/office/drawing/2014/main" id="{72BDFCB2-3030-90D3-593B-BFF6DDAD1CCB}"/>
                    </a:ext>
                  </a:extLst>
                </p:cNvPr>
                <p:cNvSpPr>
                  <a:spLocks noChangeShapeType="1"/>
                </p:cNvSpPr>
                <p:nvPr/>
              </p:nvSpPr>
              <p:spPr bwMode="auto">
                <a:xfrm>
                  <a:off x="6770688" y="2228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Line 266">
                  <a:extLst>
                    <a:ext uri="{FF2B5EF4-FFF2-40B4-BE49-F238E27FC236}">
                      <a16:creationId xmlns:a16="http://schemas.microsoft.com/office/drawing/2014/main" id="{F7410B69-76AB-1E3E-5003-4457A501BE84}"/>
                    </a:ext>
                  </a:extLst>
                </p:cNvPr>
                <p:cNvSpPr>
                  <a:spLocks noChangeShapeType="1"/>
                </p:cNvSpPr>
                <p:nvPr/>
              </p:nvSpPr>
              <p:spPr bwMode="auto">
                <a:xfrm>
                  <a:off x="6799263" y="22066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Line 267">
                  <a:extLst>
                    <a:ext uri="{FF2B5EF4-FFF2-40B4-BE49-F238E27FC236}">
                      <a16:creationId xmlns:a16="http://schemas.microsoft.com/office/drawing/2014/main" id="{01CAFE30-A1F1-059A-910E-A6A22DD35F89}"/>
                    </a:ext>
                  </a:extLst>
                </p:cNvPr>
                <p:cNvSpPr>
                  <a:spLocks noChangeShapeType="1"/>
                </p:cNvSpPr>
                <p:nvPr/>
              </p:nvSpPr>
              <p:spPr bwMode="auto">
                <a:xfrm>
                  <a:off x="6783388" y="22415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Line 268">
                  <a:extLst>
                    <a:ext uri="{FF2B5EF4-FFF2-40B4-BE49-F238E27FC236}">
                      <a16:creationId xmlns:a16="http://schemas.microsoft.com/office/drawing/2014/main" id="{B6E6693C-A4D0-D502-91DB-BAA2E2B4D706}"/>
                    </a:ext>
                  </a:extLst>
                </p:cNvPr>
                <p:cNvSpPr>
                  <a:spLocks noChangeShapeType="1"/>
                </p:cNvSpPr>
                <p:nvPr/>
              </p:nvSpPr>
              <p:spPr bwMode="auto">
                <a:xfrm>
                  <a:off x="6811963"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Line 269">
                  <a:extLst>
                    <a:ext uri="{FF2B5EF4-FFF2-40B4-BE49-F238E27FC236}">
                      <a16:creationId xmlns:a16="http://schemas.microsoft.com/office/drawing/2014/main" id="{91598F8B-C7CD-2E78-E706-DFCA64DD6F1F}"/>
                    </a:ext>
                  </a:extLst>
                </p:cNvPr>
                <p:cNvSpPr>
                  <a:spLocks noChangeShapeType="1"/>
                </p:cNvSpPr>
                <p:nvPr/>
              </p:nvSpPr>
              <p:spPr bwMode="auto">
                <a:xfrm>
                  <a:off x="6789738" y="22415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Line 270">
                  <a:extLst>
                    <a:ext uri="{FF2B5EF4-FFF2-40B4-BE49-F238E27FC236}">
                      <a16:creationId xmlns:a16="http://schemas.microsoft.com/office/drawing/2014/main" id="{7918016A-7B94-15F1-F152-2290E49455F7}"/>
                    </a:ext>
                  </a:extLst>
                </p:cNvPr>
                <p:cNvSpPr>
                  <a:spLocks noChangeShapeType="1"/>
                </p:cNvSpPr>
                <p:nvPr/>
              </p:nvSpPr>
              <p:spPr bwMode="auto">
                <a:xfrm>
                  <a:off x="6818313"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Line 271">
                  <a:extLst>
                    <a:ext uri="{FF2B5EF4-FFF2-40B4-BE49-F238E27FC236}">
                      <a16:creationId xmlns:a16="http://schemas.microsoft.com/office/drawing/2014/main" id="{D06D3318-9330-696B-FC4B-A13F33DFF115}"/>
                    </a:ext>
                  </a:extLst>
                </p:cNvPr>
                <p:cNvSpPr>
                  <a:spLocks noChangeShapeType="1"/>
                </p:cNvSpPr>
                <p:nvPr/>
              </p:nvSpPr>
              <p:spPr bwMode="auto">
                <a:xfrm>
                  <a:off x="6821488" y="22415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Line 272">
                  <a:extLst>
                    <a:ext uri="{FF2B5EF4-FFF2-40B4-BE49-F238E27FC236}">
                      <a16:creationId xmlns:a16="http://schemas.microsoft.com/office/drawing/2014/main" id="{3420FA4B-4795-555E-9531-CFCAC46BF668}"/>
                    </a:ext>
                  </a:extLst>
                </p:cNvPr>
                <p:cNvSpPr>
                  <a:spLocks noChangeShapeType="1"/>
                </p:cNvSpPr>
                <p:nvPr/>
              </p:nvSpPr>
              <p:spPr bwMode="auto">
                <a:xfrm>
                  <a:off x="684688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Line 273">
                  <a:extLst>
                    <a:ext uri="{FF2B5EF4-FFF2-40B4-BE49-F238E27FC236}">
                      <a16:creationId xmlns:a16="http://schemas.microsoft.com/office/drawing/2014/main" id="{A49EAA42-F91D-71C3-BD27-0D5F31E1EFB6}"/>
                    </a:ext>
                  </a:extLst>
                </p:cNvPr>
                <p:cNvSpPr>
                  <a:spLocks noChangeShapeType="1"/>
                </p:cNvSpPr>
                <p:nvPr/>
              </p:nvSpPr>
              <p:spPr bwMode="auto">
                <a:xfrm>
                  <a:off x="6840538" y="22415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Line 274">
                  <a:extLst>
                    <a:ext uri="{FF2B5EF4-FFF2-40B4-BE49-F238E27FC236}">
                      <a16:creationId xmlns:a16="http://schemas.microsoft.com/office/drawing/2014/main" id="{DCFB06AC-58C5-92BF-C7DC-A09CBBFCD38B}"/>
                    </a:ext>
                  </a:extLst>
                </p:cNvPr>
                <p:cNvSpPr>
                  <a:spLocks noChangeShapeType="1"/>
                </p:cNvSpPr>
                <p:nvPr/>
              </p:nvSpPr>
              <p:spPr bwMode="auto">
                <a:xfrm>
                  <a:off x="686593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Line 275">
                  <a:extLst>
                    <a:ext uri="{FF2B5EF4-FFF2-40B4-BE49-F238E27FC236}">
                      <a16:creationId xmlns:a16="http://schemas.microsoft.com/office/drawing/2014/main" id="{8146B3AB-ED32-15EA-B1AB-624BEBE51692}"/>
                    </a:ext>
                  </a:extLst>
                </p:cNvPr>
                <p:cNvSpPr>
                  <a:spLocks noChangeShapeType="1"/>
                </p:cNvSpPr>
                <p:nvPr/>
              </p:nvSpPr>
              <p:spPr bwMode="auto">
                <a:xfrm>
                  <a:off x="6859588" y="22415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Line 276">
                  <a:extLst>
                    <a:ext uri="{FF2B5EF4-FFF2-40B4-BE49-F238E27FC236}">
                      <a16:creationId xmlns:a16="http://schemas.microsoft.com/office/drawing/2014/main" id="{F28632CB-5C9B-FD78-8EB9-74876571C8B3}"/>
                    </a:ext>
                  </a:extLst>
                </p:cNvPr>
                <p:cNvSpPr>
                  <a:spLocks noChangeShapeType="1"/>
                </p:cNvSpPr>
                <p:nvPr/>
              </p:nvSpPr>
              <p:spPr bwMode="auto">
                <a:xfrm>
                  <a:off x="688498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Line 277">
                  <a:extLst>
                    <a:ext uri="{FF2B5EF4-FFF2-40B4-BE49-F238E27FC236}">
                      <a16:creationId xmlns:a16="http://schemas.microsoft.com/office/drawing/2014/main" id="{7F631ABC-7937-ACB6-4E45-FE246E1CB100}"/>
                    </a:ext>
                  </a:extLst>
                </p:cNvPr>
                <p:cNvSpPr>
                  <a:spLocks noChangeShapeType="1"/>
                </p:cNvSpPr>
                <p:nvPr/>
              </p:nvSpPr>
              <p:spPr bwMode="auto">
                <a:xfrm>
                  <a:off x="6859588" y="22415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Line 278">
                  <a:extLst>
                    <a:ext uri="{FF2B5EF4-FFF2-40B4-BE49-F238E27FC236}">
                      <a16:creationId xmlns:a16="http://schemas.microsoft.com/office/drawing/2014/main" id="{50ABFD02-DD0D-FB37-6F7E-67983FAA5DAE}"/>
                    </a:ext>
                  </a:extLst>
                </p:cNvPr>
                <p:cNvSpPr>
                  <a:spLocks noChangeShapeType="1"/>
                </p:cNvSpPr>
                <p:nvPr/>
              </p:nvSpPr>
              <p:spPr bwMode="auto">
                <a:xfrm>
                  <a:off x="688498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Line 279">
                  <a:extLst>
                    <a:ext uri="{FF2B5EF4-FFF2-40B4-BE49-F238E27FC236}">
                      <a16:creationId xmlns:a16="http://schemas.microsoft.com/office/drawing/2014/main" id="{F30509B5-92D0-1A69-2775-B47314190B7A}"/>
                    </a:ext>
                  </a:extLst>
                </p:cNvPr>
                <p:cNvSpPr>
                  <a:spLocks noChangeShapeType="1"/>
                </p:cNvSpPr>
                <p:nvPr/>
              </p:nvSpPr>
              <p:spPr bwMode="auto">
                <a:xfrm>
                  <a:off x="6872288" y="22415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Line 280">
                  <a:extLst>
                    <a:ext uri="{FF2B5EF4-FFF2-40B4-BE49-F238E27FC236}">
                      <a16:creationId xmlns:a16="http://schemas.microsoft.com/office/drawing/2014/main" id="{76B04E08-C269-5A6C-7E4B-09330A345C2A}"/>
                    </a:ext>
                  </a:extLst>
                </p:cNvPr>
                <p:cNvSpPr>
                  <a:spLocks noChangeShapeType="1"/>
                </p:cNvSpPr>
                <p:nvPr/>
              </p:nvSpPr>
              <p:spPr bwMode="auto">
                <a:xfrm>
                  <a:off x="689768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Line 281">
                  <a:extLst>
                    <a:ext uri="{FF2B5EF4-FFF2-40B4-BE49-F238E27FC236}">
                      <a16:creationId xmlns:a16="http://schemas.microsoft.com/office/drawing/2014/main" id="{F46D4395-5B64-265E-A9EA-48082994E8FA}"/>
                    </a:ext>
                  </a:extLst>
                </p:cNvPr>
                <p:cNvSpPr>
                  <a:spLocks noChangeShapeType="1"/>
                </p:cNvSpPr>
                <p:nvPr/>
              </p:nvSpPr>
              <p:spPr bwMode="auto">
                <a:xfrm>
                  <a:off x="6884988" y="22415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Line 282">
                  <a:extLst>
                    <a:ext uri="{FF2B5EF4-FFF2-40B4-BE49-F238E27FC236}">
                      <a16:creationId xmlns:a16="http://schemas.microsoft.com/office/drawing/2014/main" id="{8ADF5EBC-73DE-874D-F8FC-52C0D3C9D32D}"/>
                    </a:ext>
                  </a:extLst>
                </p:cNvPr>
                <p:cNvSpPr>
                  <a:spLocks noChangeShapeType="1"/>
                </p:cNvSpPr>
                <p:nvPr/>
              </p:nvSpPr>
              <p:spPr bwMode="auto">
                <a:xfrm>
                  <a:off x="691038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Line 283">
                  <a:extLst>
                    <a:ext uri="{FF2B5EF4-FFF2-40B4-BE49-F238E27FC236}">
                      <a16:creationId xmlns:a16="http://schemas.microsoft.com/office/drawing/2014/main" id="{19987B36-4CF0-FD1B-5BE4-6CD23FDE1C17}"/>
                    </a:ext>
                  </a:extLst>
                </p:cNvPr>
                <p:cNvSpPr>
                  <a:spLocks noChangeShapeType="1"/>
                </p:cNvSpPr>
                <p:nvPr/>
              </p:nvSpPr>
              <p:spPr bwMode="auto">
                <a:xfrm>
                  <a:off x="6897688" y="22415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Line 284">
                  <a:extLst>
                    <a:ext uri="{FF2B5EF4-FFF2-40B4-BE49-F238E27FC236}">
                      <a16:creationId xmlns:a16="http://schemas.microsoft.com/office/drawing/2014/main" id="{465662FC-3305-64F4-9033-35F19B067633}"/>
                    </a:ext>
                  </a:extLst>
                </p:cNvPr>
                <p:cNvSpPr>
                  <a:spLocks noChangeShapeType="1"/>
                </p:cNvSpPr>
                <p:nvPr/>
              </p:nvSpPr>
              <p:spPr bwMode="auto">
                <a:xfrm>
                  <a:off x="692308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Line 285">
                  <a:extLst>
                    <a:ext uri="{FF2B5EF4-FFF2-40B4-BE49-F238E27FC236}">
                      <a16:creationId xmlns:a16="http://schemas.microsoft.com/office/drawing/2014/main" id="{84880ADC-9CDC-095E-0B08-48C922726062}"/>
                    </a:ext>
                  </a:extLst>
                </p:cNvPr>
                <p:cNvSpPr>
                  <a:spLocks noChangeShapeType="1"/>
                </p:cNvSpPr>
                <p:nvPr/>
              </p:nvSpPr>
              <p:spPr bwMode="auto">
                <a:xfrm>
                  <a:off x="6904038" y="22415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Line 286">
                  <a:extLst>
                    <a:ext uri="{FF2B5EF4-FFF2-40B4-BE49-F238E27FC236}">
                      <a16:creationId xmlns:a16="http://schemas.microsoft.com/office/drawing/2014/main" id="{6A0BEA37-3385-4E62-8D58-9F3F7094C666}"/>
                    </a:ext>
                  </a:extLst>
                </p:cNvPr>
                <p:cNvSpPr>
                  <a:spLocks noChangeShapeType="1"/>
                </p:cNvSpPr>
                <p:nvPr/>
              </p:nvSpPr>
              <p:spPr bwMode="auto">
                <a:xfrm>
                  <a:off x="692943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Line 287">
                  <a:extLst>
                    <a:ext uri="{FF2B5EF4-FFF2-40B4-BE49-F238E27FC236}">
                      <a16:creationId xmlns:a16="http://schemas.microsoft.com/office/drawing/2014/main" id="{D4D3B7AE-F96C-81B0-515C-7EC08B128220}"/>
                    </a:ext>
                  </a:extLst>
                </p:cNvPr>
                <p:cNvSpPr>
                  <a:spLocks noChangeShapeType="1"/>
                </p:cNvSpPr>
                <p:nvPr/>
              </p:nvSpPr>
              <p:spPr bwMode="auto">
                <a:xfrm>
                  <a:off x="6916738" y="22415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Line 288">
                  <a:extLst>
                    <a:ext uri="{FF2B5EF4-FFF2-40B4-BE49-F238E27FC236}">
                      <a16:creationId xmlns:a16="http://schemas.microsoft.com/office/drawing/2014/main" id="{C0F3AD2C-E3D1-C81B-C4F2-4915A9E6F59B}"/>
                    </a:ext>
                  </a:extLst>
                </p:cNvPr>
                <p:cNvSpPr>
                  <a:spLocks noChangeShapeType="1"/>
                </p:cNvSpPr>
                <p:nvPr/>
              </p:nvSpPr>
              <p:spPr bwMode="auto">
                <a:xfrm>
                  <a:off x="694213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Line 289">
                  <a:extLst>
                    <a:ext uri="{FF2B5EF4-FFF2-40B4-BE49-F238E27FC236}">
                      <a16:creationId xmlns:a16="http://schemas.microsoft.com/office/drawing/2014/main" id="{26FECA96-DF5B-F6A5-776D-AF90FBA07A9A}"/>
                    </a:ext>
                  </a:extLst>
                </p:cNvPr>
                <p:cNvSpPr>
                  <a:spLocks noChangeShapeType="1"/>
                </p:cNvSpPr>
                <p:nvPr/>
              </p:nvSpPr>
              <p:spPr bwMode="auto">
                <a:xfrm>
                  <a:off x="6942138" y="22415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9" name="Line 290">
                  <a:extLst>
                    <a:ext uri="{FF2B5EF4-FFF2-40B4-BE49-F238E27FC236}">
                      <a16:creationId xmlns:a16="http://schemas.microsoft.com/office/drawing/2014/main" id="{1432FDBE-4CD5-A8EF-8518-11418D3932E2}"/>
                    </a:ext>
                  </a:extLst>
                </p:cNvPr>
                <p:cNvSpPr>
                  <a:spLocks noChangeShapeType="1"/>
                </p:cNvSpPr>
                <p:nvPr/>
              </p:nvSpPr>
              <p:spPr bwMode="auto">
                <a:xfrm>
                  <a:off x="696753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0" name="Line 291">
                  <a:extLst>
                    <a:ext uri="{FF2B5EF4-FFF2-40B4-BE49-F238E27FC236}">
                      <a16:creationId xmlns:a16="http://schemas.microsoft.com/office/drawing/2014/main" id="{3A503374-2720-F60A-792E-638B1E944B5D}"/>
                    </a:ext>
                  </a:extLst>
                </p:cNvPr>
                <p:cNvSpPr>
                  <a:spLocks noChangeShapeType="1"/>
                </p:cNvSpPr>
                <p:nvPr/>
              </p:nvSpPr>
              <p:spPr bwMode="auto">
                <a:xfrm>
                  <a:off x="6945313" y="22415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1" name="Line 292">
                  <a:extLst>
                    <a:ext uri="{FF2B5EF4-FFF2-40B4-BE49-F238E27FC236}">
                      <a16:creationId xmlns:a16="http://schemas.microsoft.com/office/drawing/2014/main" id="{E01B1311-24D1-5C5C-B5E7-70E018EE7FC5}"/>
                    </a:ext>
                  </a:extLst>
                </p:cNvPr>
                <p:cNvSpPr>
                  <a:spLocks noChangeShapeType="1"/>
                </p:cNvSpPr>
                <p:nvPr/>
              </p:nvSpPr>
              <p:spPr bwMode="auto">
                <a:xfrm>
                  <a:off x="6973888" y="221932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Line 293">
                  <a:extLst>
                    <a:ext uri="{FF2B5EF4-FFF2-40B4-BE49-F238E27FC236}">
                      <a16:creationId xmlns:a16="http://schemas.microsoft.com/office/drawing/2014/main" id="{D38A9D7A-2B34-B3BE-5AAF-B345468D5C49}"/>
                    </a:ext>
                  </a:extLst>
                </p:cNvPr>
                <p:cNvSpPr>
                  <a:spLocks noChangeShapeType="1"/>
                </p:cNvSpPr>
                <p:nvPr/>
              </p:nvSpPr>
              <p:spPr bwMode="auto">
                <a:xfrm>
                  <a:off x="6983413" y="22701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3" name="Line 294">
                  <a:extLst>
                    <a:ext uri="{FF2B5EF4-FFF2-40B4-BE49-F238E27FC236}">
                      <a16:creationId xmlns:a16="http://schemas.microsoft.com/office/drawing/2014/main" id="{E2086073-F227-CB73-1A8A-3DE0A6B306C4}"/>
                    </a:ext>
                  </a:extLst>
                </p:cNvPr>
                <p:cNvSpPr>
                  <a:spLocks noChangeShapeType="1"/>
                </p:cNvSpPr>
                <p:nvPr/>
              </p:nvSpPr>
              <p:spPr bwMode="auto">
                <a:xfrm>
                  <a:off x="7011988"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4" name="Line 295">
                  <a:extLst>
                    <a:ext uri="{FF2B5EF4-FFF2-40B4-BE49-F238E27FC236}">
                      <a16:creationId xmlns:a16="http://schemas.microsoft.com/office/drawing/2014/main" id="{07B2F747-BF2B-1362-F972-5056A856CB49}"/>
                    </a:ext>
                  </a:extLst>
                </p:cNvPr>
                <p:cNvSpPr>
                  <a:spLocks noChangeShapeType="1"/>
                </p:cNvSpPr>
                <p:nvPr/>
              </p:nvSpPr>
              <p:spPr bwMode="auto">
                <a:xfrm>
                  <a:off x="6983413" y="22701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5" name="Line 296">
                  <a:extLst>
                    <a:ext uri="{FF2B5EF4-FFF2-40B4-BE49-F238E27FC236}">
                      <a16:creationId xmlns:a16="http://schemas.microsoft.com/office/drawing/2014/main" id="{1689F20B-CCD2-1717-4ADA-3E0F4EA26ED3}"/>
                    </a:ext>
                  </a:extLst>
                </p:cNvPr>
                <p:cNvSpPr>
                  <a:spLocks noChangeShapeType="1"/>
                </p:cNvSpPr>
                <p:nvPr/>
              </p:nvSpPr>
              <p:spPr bwMode="auto">
                <a:xfrm>
                  <a:off x="7011988"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Line 297">
                  <a:extLst>
                    <a:ext uri="{FF2B5EF4-FFF2-40B4-BE49-F238E27FC236}">
                      <a16:creationId xmlns:a16="http://schemas.microsoft.com/office/drawing/2014/main" id="{E31CCDC2-8E45-D494-C864-DA0CB79D11FF}"/>
                    </a:ext>
                  </a:extLst>
                </p:cNvPr>
                <p:cNvSpPr>
                  <a:spLocks noChangeShapeType="1"/>
                </p:cNvSpPr>
                <p:nvPr/>
              </p:nvSpPr>
              <p:spPr bwMode="auto">
                <a:xfrm>
                  <a:off x="6989763" y="22701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7" name="Line 298">
                  <a:extLst>
                    <a:ext uri="{FF2B5EF4-FFF2-40B4-BE49-F238E27FC236}">
                      <a16:creationId xmlns:a16="http://schemas.microsoft.com/office/drawing/2014/main" id="{BDC221E4-8898-C5B0-9CE0-E9B4EF45D8C5}"/>
                    </a:ext>
                  </a:extLst>
                </p:cNvPr>
                <p:cNvSpPr>
                  <a:spLocks noChangeShapeType="1"/>
                </p:cNvSpPr>
                <p:nvPr/>
              </p:nvSpPr>
              <p:spPr bwMode="auto">
                <a:xfrm>
                  <a:off x="7018338"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Line 299">
                  <a:extLst>
                    <a:ext uri="{FF2B5EF4-FFF2-40B4-BE49-F238E27FC236}">
                      <a16:creationId xmlns:a16="http://schemas.microsoft.com/office/drawing/2014/main" id="{16808A1B-24B4-2DF2-8B2D-EEE17A218E5C}"/>
                    </a:ext>
                  </a:extLst>
                </p:cNvPr>
                <p:cNvSpPr>
                  <a:spLocks noChangeShapeType="1"/>
                </p:cNvSpPr>
                <p:nvPr/>
              </p:nvSpPr>
              <p:spPr bwMode="auto">
                <a:xfrm>
                  <a:off x="6996113" y="22701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9" name="Line 300">
                  <a:extLst>
                    <a:ext uri="{FF2B5EF4-FFF2-40B4-BE49-F238E27FC236}">
                      <a16:creationId xmlns:a16="http://schemas.microsoft.com/office/drawing/2014/main" id="{19179908-96AC-593C-4469-1B5B47656957}"/>
                    </a:ext>
                  </a:extLst>
                </p:cNvPr>
                <p:cNvSpPr>
                  <a:spLocks noChangeShapeType="1"/>
                </p:cNvSpPr>
                <p:nvPr/>
              </p:nvSpPr>
              <p:spPr bwMode="auto">
                <a:xfrm>
                  <a:off x="7024688"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Line 301">
                  <a:extLst>
                    <a:ext uri="{FF2B5EF4-FFF2-40B4-BE49-F238E27FC236}">
                      <a16:creationId xmlns:a16="http://schemas.microsoft.com/office/drawing/2014/main" id="{6B402930-C4EF-8772-FB8E-1CB0B8EE461C}"/>
                    </a:ext>
                  </a:extLst>
                </p:cNvPr>
                <p:cNvSpPr>
                  <a:spLocks noChangeShapeType="1"/>
                </p:cNvSpPr>
                <p:nvPr/>
              </p:nvSpPr>
              <p:spPr bwMode="auto">
                <a:xfrm>
                  <a:off x="7015163" y="22701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1" name="Line 302">
                  <a:extLst>
                    <a:ext uri="{FF2B5EF4-FFF2-40B4-BE49-F238E27FC236}">
                      <a16:creationId xmlns:a16="http://schemas.microsoft.com/office/drawing/2014/main" id="{F8DE0949-3BCE-94BA-3C7A-A9317BD4A2CC}"/>
                    </a:ext>
                  </a:extLst>
                </p:cNvPr>
                <p:cNvSpPr>
                  <a:spLocks noChangeShapeType="1"/>
                </p:cNvSpPr>
                <p:nvPr/>
              </p:nvSpPr>
              <p:spPr bwMode="auto">
                <a:xfrm>
                  <a:off x="7040563"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Line 303">
                  <a:extLst>
                    <a:ext uri="{FF2B5EF4-FFF2-40B4-BE49-F238E27FC236}">
                      <a16:creationId xmlns:a16="http://schemas.microsoft.com/office/drawing/2014/main" id="{7877E763-9BB8-5760-38D6-0D2C642339AF}"/>
                    </a:ext>
                  </a:extLst>
                </p:cNvPr>
                <p:cNvSpPr>
                  <a:spLocks noChangeShapeType="1"/>
                </p:cNvSpPr>
                <p:nvPr/>
              </p:nvSpPr>
              <p:spPr bwMode="auto">
                <a:xfrm>
                  <a:off x="7021513" y="22701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3" name="Line 304">
                  <a:extLst>
                    <a:ext uri="{FF2B5EF4-FFF2-40B4-BE49-F238E27FC236}">
                      <a16:creationId xmlns:a16="http://schemas.microsoft.com/office/drawing/2014/main" id="{FBDF1CEE-63F9-6B88-BD7F-252DCB41FBB8}"/>
                    </a:ext>
                  </a:extLst>
                </p:cNvPr>
                <p:cNvSpPr>
                  <a:spLocks noChangeShapeType="1"/>
                </p:cNvSpPr>
                <p:nvPr/>
              </p:nvSpPr>
              <p:spPr bwMode="auto">
                <a:xfrm>
                  <a:off x="7046913"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Line 305">
                  <a:extLst>
                    <a:ext uri="{FF2B5EF4-FFF2-40B4-BE49-F238E27FC236}">
                      <a16:creationId xmlns:a16="http://schemas.microsoft.com/office/drawing/2014/main" id="{857C79E9-6C83-0463-365D-19835CBA4654}"/>
                    </a:ext>
                  </a:extLst>
                </p:cNvPr>
                <p:cNvSpPr>
                  <a:spLocks noChangeShapeType="1"/>
                </p:cNvSpPr>
                <p:nvPr/>
              </p:nvSpPr>
              <p:spPr bwMode="auto">
                <a:xfrm>
                  <a:off x="7021513" y="22701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5" name="Line 306">
                  <a:extLst>
                    <a:ext uri="{FF2B5EF4-FFF2-40B4-BE49-F238E27FC236}">
                      <a16:creationId xmlns:a16="http://schemas.microsoft.com/office/drawing/2014/main" id="{B264856B-6BF7-6C11-8BE9-08FD0509A92B}"/>
                    </a:ext>
                  </a:extLst>
                </p:cNvPr>
                <p:cNvSpPr>
                  <a:spLocks noChangeShapeType="1"/>
                </p:cNvSpPr>
                <p:nvPr/>
              </p:nvSpPr>
              <p:spPr bwMode="auto">
                <a:xfrm>
                  <a:off x="7046913"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Line 307">
                  <a:extLst>
                    <a:ext uri="{FF2B5EF4-FFF2-40B4-BE49-F238E27FC236}">
                      <a16:creationId xmlns:a16="http://schemas.microsoft.com/office/drawing/2014/main" id="{8ADB17B8-EEF5-8935-0799-53BF8C1D484E}"/>
                    </a:ext>
                  </a:extLst>
                </p:cNvPr>
                <p:cNvSpPr>
                  <a:spLocks noChangeShapeType="1"/>
                </p:cNvSpPr>
                <p:nvPr/>
              </p:nvSpPr>
              <p:spPr bwMode="auto">
                <a:xfrm>
                  <a:off x="7027863" y="2270125"/>
                  <a:ext cx="55563"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7" name="Line 308">
                  <a:extLst>
                    <a:ext uri="{FF2B5EF4-FFF2-40B4-BE49-F238E27FC236}">
                      <a16:creationId xmlns:a16="http://schemas.microsoft.com/office/drawing/2014/main" id="{67916A8D-81D8-D755-774C-35FCDC811EB4}"/>
                    </a:ext>
                  </a:extLst>
                </p:cNvPr>
                <p:cNvSpPr>
                  <a:spLocks noChangeShapeType="1"/>
                </p:cNvSpPr>
                <p:nvPr/>
              </p:nvSpPr>
              <p:spPr bwMode="auto">
                <a:xfrm>
                  <a:off x="7053263"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8" name="Line 309">
                  <a:extLst>
                    <a:ext uri="{FF2B5EF4-FFF2-40B4-BE49-F238E27FC236}">
                      <a16:creationId xmlns:a16="http://schemas.microsoft.com/office/drawing/2014/main" id="{8609BBC8-90DE-76FF-8BD8-61FB8781B03D}"/>
                    </a:ext>
                  </a:extLst>
                </p:cNvPr>
                <p:cNvSpPr>
                  <a:spLocks noChangeShapeType="1"/>
                </p:cNvSpPr>
                <p:nvPr/>
              </p:nvSpPr>
              <p:spPr bwMode="auto">
                <a:xfrm>
                  <a:off x="7034213" y="2270125"/>
                  <a:ext cx="55563"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9" name="Line 310">
                  <a:extLst>
                    <a:ext uri="{FF2B5EF4-FFF2-40B4-BE49-F238E27FC236}">
                      <a16:creationId xmlns:a16="http://schemas.microsoft.com/office/drawing/2014/main" id="{CDF91881-6835-03E4-85F1-F2CD0B93CEA6}"/>
                    </a:ext>
                  </a:extLst>
                </p:cNvPr>
                <p:cNvSpPr>
                  <a:spLocks noChangeShapeType="1"/>
                </p:cNvSpPr>
                <p:nvPr/>
              </p:nvSpPr>
              <p:spPr bwMode="auto">
                <a:xfrm>
                  <a:off x="7059613" y="224790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Line 311">
                  <a:extLst>
                    <a:ext uri="{FF2B5EF4-FFF2-40B4-BE49-F238E27FC236}">
                      <a16:creationId xmlns:a16="http://schemas.microsoft.com/office/drawing/2014/main" id="{31180837-A6F5-F55A-1F78-753932C9587D}"/>
                    </a:ext>
                  </a:extLst>
                </p:cNvPr>
                <p:cNvSpPr>
                  <a:spLocks noChangeShapeType="1"/>
                </p:cNvSpPr>
                <p:nvPr/>
              </p:nvSpPr>
              <p:spPr bwMode="auto">
                <a:xfrm>
                  <a:off x="7046913" y="2301875"/>
                  <a:ext cx="55563"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1" name="Line 312">
                  <a:extLst>
                    <a:ext uri="{FF2B5EF4-FFF2-40B4-BE49-F238E27FC236}">
                      <a16:creationId xmlns:a16="http://schemas.microsoft.com/office/drawing/2014/main" id="{7BBDAD8B-A3C5-1DF7-F8DC-B67B2F619F7A}"/>
                    </a:ext>
                  </a:extLst>
                </p:cNvPr>
                <p:cNvSpPr>
                  <a:spLocks noChangeShapeType="1"/>
                </p:cNvSpPr>
                <p:nvPr/>
              </p:nvSpPr>
              <p:spPr bwMode="auto">
                <a:xfrm>
                  <a:off x="7072313" y="227965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Line 313">
                  <a:extLst>
                    <a:ext uri="{FF2B5EF4-FFF2-40B4-BE49-F238E27FC236}">
                      <a16:creationId xmlns:a16="http://schemas.microsoft.com/office/drawing/2014/main" id="{480BA3CB-B39F-0186-1ADA-5F3B0B243539}"/>
                    </a:ext>
                  </a:extLst>
                </p:cNvPr>
                <p:cNvSpPr>
                  <a:spLocks noChangeShapeType="1"/>
                </p:cNvSpPr>
                <p:nvPr/>
              </p:nvSpPr>
              <p:spPr bwMode="auto">
                <a:xfrm>
                  <a:off x="7078663" y="2301875"/>
                  <a:ext cx="55563"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3" name="Line 314">
                  <a:extLst>
                    <a:ext uri="{FF2B5EF4-FFF2-40B4-BE49-F238E27FC236}">
                      <a16:creationId xmlns:a16="http://schemas.microsoft.com/office/drawing/2014/main" id="{8DCA4471-D81D-0592-2B20-C6DE30B607A1}"/>
                    </a:ext>
                  </a:extLst>
                </p:cNvPr>
                <p:cNvSpPr>
                  <a:spLocks noChangeShapeType="1"/>
                </p:cNvSpPr>
                <p:nvPr/>
              </p:nvSpPr>
              <p:spPr bwMode="auto">
                <a:xfrm>
                  <a:off x="7105651" y="227965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4" name="Line 315">
                  <a:extLst>
                    <a:ext uri="{FF2B5EF4-FFF2-40B4-BE49-F238E27FC236}">
                      <a16:creationId xmlns:a16="http://schemas.microsoft.com/office/drawing/2014/main" id="{E3FE6A56-F0AF-3236-DBAA-D63C7E88395F}"/>
                    </a:ext>
                  </a:extLst>
                </p:cNvPr>
                <p:cNvSpPr>
                  <a:spLocks noChangeShapeType="1"/>
                </p:cNvSpPr>
                <p:nvPr/>
              </p:nvSpPr>
              <p:spPr bwMode="auto">
                <a:xfrm>
                  <a:off x="7086601" y="23018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5" name="Line 316">
                  <a:extLst>
                    <a:ext uri="{FF2B5EF4-FFF2-40B4-BE49-F238E27FC236}">
                      <a16:creationId xmlns:a16="http://schemas.microsoft.com/office/drawing/2014/main" id="{4148180D-2565-B62B-F242-9CC785B3F7A2}"/>
                    </a:ext>
                  </a:extLst>
                </p:cNvPr>
                <p:cNvSpPr>
                  <a:spLocks noChangeShapeType="1"/>
                </p:cNvSpPr>
                <p:nvPr/>
              </p:nvSpPr>
              <p:spPr bwMode="auto">
                <a:xfrm>
                  <a:off x="7112001" y="227965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Line 317">
                  <a:extLst>
                    <a:ext uri="{FF2B5EF4-FFF2-40B4-BE49-F238E27FC236}">
                      <a16:creationId xmlns:a16="http://schemas.microsoft.com/office/drawing/2014/main" id="{76ED33CE-1C2C-D8AC-F317-0875EFEE7341}"/>
                    </a:ext>
                  </a:extLst>
                </p:cNvPr>
                <p:cNvSpPr>
                  <a:spLocks noChangeShapeType="1"/>
                </p:cNvSpPr>
                <p:nvPr/>
              </p:nvSpPr>
              <p:spPr bwMode="auto">
                <a:xfrm>
                  <a:off x="7086601" y="230187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7" name="Line 318">
                  <a:extLst>
                    <a:ext uri="{FF2B5EF4-FFF2-40B4-BE49-F238E27FC236}">
                      <a16:creationId xmlns:a16="http://schemas.microsoft.com/office/drawing/2014/main" id="{13127041-6718-F073-C841-A62767D9B106}"/>
                    </a:ext>
                  </a:extLst>
                </p:cNvPr>
                <p:cNvSpPr>
                  <a:spLocks noChangeShapeType="1"/>
                </p:cNvSpPr>
                <p:nvPr/>
              </p:nvSpPr>
              <p:spPr bwMode="auto">
                <a:xfrm>
                  <a:off x="7112001" y="227965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Line 319">
                  <a:extLst>
                    <a:ext uri="{FF2B5EF4-FFF2-40B4-BE49-F238E27FC236}">
                      <a16:creationId xmlns:a16="http://schemas.microsoft.com/office/drawing/2014/main" id="{5540CE48-71E0-EC28-C492-2D30C0651138}"/>
                    </a:ext>
                  </a:extLst>
                </p:cNvPr>
                <p:cNvSpPr>
                  <a:spLocks noChangeShapeType="1"/>
                </p:cNvSpPr>
                <p:nvPr/>
              </p:nvSpPr>
              <p:spPr bwMode="auto">
                <a:xfrm>
                  <a:off x="7099301" y="230187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9" name="Line 320">
                  <a:extLst>
                    <a:ext uri="{FF2B5EF4-FFF2-40B4-BE49-F238E27FC236}">
                      <a16:creationId xmlns:a16="http://schemas.microsoft.com/office/drawing/2014/main" id="{4D54D67C-A774-8878-41D0-D57F8ED89D47}"/>
                    </a:ext>
                  </a:extLst>
                </p:cNvPr>
                <p:cNvSpPr>
                  <a:spLocks noChangeShapeType="1"/>
                </p:cNvSpPr>
                <p:nvPr/>
              </p:nvSpPr>
              <p:spPr bwMode="auto">
                <a:xfrm>
                  <a:off x="7124701" y="2279650"/>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0" name="Line 321">
                  <a:extLst>
                    <a:ext uri="{FF2B5EF4-FFF2-40B4-BE49-F238E27FC236}">
                      <a16:creationId xmlns:a16="http://schemas.microsoft.com/office/drawing/2014/main" id="{6612F37A-D8EF-ABE3-A1B9-D41DB3C7BCA2}"/>
                    </a:ext>
                  </a:extLst>
                </p:cNvPr>
                <p:cNvSpPr>
                  <a:spLocks noChangeShapeType="1"/>
                </p:cNvSpPr>
                <p:nvPr/>
              </p:nvSpPr>
              <p:spPr bwMode="auto">
                <a:xfrm>
                  <a:off x="7131051" y="232092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1" name="Line 322">
                  <a:extLst>
                    <a:ext uri="{FF2B5EF4-FFF2-40B4-BE49-F238E27FC236}">
                      <a16:creationId xmlns:a16="http://schemas.microsoft.com/office/drawing/2014/main" id="{3B7F9245-4BB0-36CF-A612-D06C58FC75CE}"/>
                    </a:ext>
                  </a:extLst>
                </p:cNvPr>
                <p:cNvSpPr>
                  <a:spLocks noChangeShapeType="1"/>
                </p:cNvSpPr>
                <p:nvPr/>
              </p:nvSpPr>
              <p:spPr bwMode="auto">
                <a:xfrm>
                  <a:off x="7156451" y="22987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2" name="Line 323">
                  <a:extLst>
                    <a:ext uri="{FF2B5EF4-FFF2-40B4-BE49-F238E27FC236}">
                      <a16:creationId xmlns:a16="http://schemas.microsoft.com/office/drawing/2014/main" id="{7B49BF11-8B2E-5691-3B7C-7EF7100FD37C}"/>
                    </a:ext>
                  </a:extLst>
                </p:cNvPr>
                <p:cNvSpPr>
                  <a:spLocks noChangeShapeType="1"/>
                </p:cNvSpPr>
                <p:nvPr/>
              </p:nvSpPr>
              <p:spPr bwMode="auto">
                <a:xfrm>
                  <a:off x="7150101" y="2320925"/>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3" name="Line 324">
                  <a:extLst>
                    <a:ext uri="{FF2B5EF4-FFF2-40B4-BE49-F238E27FC236}">
                      <a16:creationId xmlns:a16="http://schemas.microsoft.com/office/drawing/2014/main" id="{6A405739-305B-5537-14EA-3899B58EA395}"/>
                    </a:ext>
                  </a:extLst>
                </p:cNvPr>
                <p:cNvSpPr>
                  <a:spLocks noChangeShapeType="1"/>
                </p:cNvSpPr>
                <p:nvPr/>
              </p:nvSpPr>
              <p:spPr bwMode="auto">
                <a:xfrm>
                  <a:off x="7175501" y="22987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Line 325">
                  <a:extLst>
                    <a:ext uri="{FF2B5EF4-FFF2-40B4-BE49-F238E27FC236}">
                      <a16:creationId xmlns:a16="http://schemas.microsoft.com/office/drawing/2014/main" id="{63066787-7C4A-624E-A48C-4DAE4C2326F7}"/>
                    </a:ext>
                  </a:extLst>
                </p:cNvPr>
                <p:cNvSpPr>
                  <a:spLocks noChangeShapeType="1"/>
                </p:cNvSpPr>
                <p:nvPr/>
              </p:nvSpPr>
              <p:spPr bwMode="auto">
                <a:xfrm>
                  <a:off x="7172326" y="23209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5" name="Line 326">
                  <a:extLst>
                    <a:ext uri="{FF2B5EF4-FFF2-40B4-BE49-F238E27FC236}">
                      <a16:creationId xmlns:a16="http://schemas.microsoft.com/office/drawing/2014/main" id="{96EE4EEC-D214-E9CB-AC48-39A3EF41E072}"/>
                    </a:ext>
                  </a:extLst>
                </p:cNvPr>
                <p:cNvSpPr>
                  <a:spLocks noChangeShapeType="1"/>
                </p:cNvSpPr>
                <p:nvPr/>
              </p:nvSpPr>
              <p:spPr bwMode="auto">
                <a:xfrm>
                  <a:off x="7200901" y="22987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Line 327">
                  <a:extLst>
                    <a:ext uri="{FF2B5EF4-FFF2-40B4-BE49-F238E27FC236}">
                      <a16:creationId xmlns:a16="http://schemas.microsoft.com/office/drawing/2014/main" id="{92A7AFF0-16FC-2E04-2361-259891CA9BF9}"/>
                    </a:ext>
                  </a:extLst>
                </p:cNvPr>
                <p:cNvSpPr>
                  <a:spLocks noChangeShapeType="1"/>
                </p:cNvSpPr>
                <p:nvPr/>
              </p:nvSpPr>
              <p:spPr bwMode="auto">
                <a:xfrm>
                  <a:off x="7210426" y="23209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7" name="Line 328">
                  <a:extLst>
                    <a:ext uri="{FF2B5EF4-FFF2-40B4-BE49-F238E27FC236}">
                      <a16:creationId xmlns:a16="http://schemas.microsoft.com/office/drawing/2014/main" id="{9D527705-94F4-77F9-9916-A6637ED29886}"/>
                    </a:ext>
                  </a:extLst>
                </p:cNvPr>
                <p:cNvSpPr>
                  <a:spLocks noChangeShapeType="1"/>
                </p:cNvSpPr>
                <p:nvPr/>
              </p:nvSpPr>
              <p:spPr bwMode="auto">
                <a:xfrm>
                  <a:off x="7239001" y="22987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8" name="Line 329">
                  <a:extLst>
                    <a:ext uri="{FF2B5EF4-FFF2-40B4-BE49-F238E27FC236}">
                      <a16:creationId xmlns:a16="http://schemas.microsoft.com/office/drawing/2014/main" id="{2BDD1A56-E962-A21E-A873-F5434CD4684E}"/>
                    </a:ext>
                  </a:extLst>
                </p:cNvPr>
                <p:cNvSpPr>
                  <a:spLocks noChangeShapeType="1"/>
                </p:cNvSpPr>
                <p:nvPr/>
              </p:nvSpPr>
              <p:spPr bwMode="auto">
                <a:xfrm>
                  <a:off x="7229476" y="2320925"/>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9" name="Line 330">
                  <a:extLst>
                    <a:ext uri="{FF2B5EF4-FFF2-40B4-BE49-F238E27FC236}">
                      <a16:creationId xmlns:a16="http://schemas.microsoft.com/office/drawing/2014/main" id="{B757F8A2-F23F-722F-F819-0574A63F8722}"/>
                    </a:ext>
                  </a:extLst>
                </p:cNvPr>
                <p:cNvSpPr>
                  <a:spLocks noChangeShapeType="1"/>
                </p:cNvSpPr>
                <p:nvPr/>
              </p:nvSpPr>
              <p:spPr bwMode="auto">
                <a:xfrm>
                  <a:off x="7254876" y="2298700"/>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0" name="Line 331">
                  <a:extLst>
                    <a:ext uri="{FF2B5EF4-FFF2-40B4-BE49-F238E27FC236}">
                      <a16:creationId xmlns:a16="http://schemas.microsoft.com/office/drawing/2014/main" id="{E8E4D035-2069-7AB2-42A1-E1C2E1BE93D0}"/>
                    </a:ext>
                  </a:extLst>
                </p:cNvPr>
                <p:cNvSpPr>
                  <a:spLocks noChangeShapeType="1"/>
                </p:cNvSpPr>
                <p:nvPr/>
              </p:nvSpPr>
              <p:spPr bwMode="auto">
                <a:xfrm>
                  <a:off x="7254876"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1" name="Line 332">
                  <a:extLst>
                    <a:ext uri="{FF2B5EF4-FFF2-40B4-BE49-F238E27FC236}">
                      <a16:creationId xmlns:a16="http://schemas.microsoft.com/office/drawing/2014/main" id="{403B1513-D81B-326B-1DD7-AE3247A6E2D9}"/>
                    </a:ext>
                  </a:extLst>
                </p:cNvPr>
                <p:cNvSpPr>
                  <a:spLocks noChangeShapeType="1"/>
                </p:cNvSpPr>
                <p:nvPr/>
              </p:nvSpPr>
              <p:spPr bwMode="auto">
                <a:xfrm>
                  <a:off x="728027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2" name="Line 333">
                  <a:extLst>
                    <a:ext uri="{FF2B5EF4-FFF2-40B4-BE49-F238E27FC236}">
                      <a16:creationId xmlns:a16="http://schemas.microsoft.com/office/drawing/2014/main" id="{1DBA082C-A4D6-00E7-BAD9-9BCF82D2EDB5}"/>
                    </a:ext>
                  </a:extLst>
                </p:cNvPr>
                <p:cNvSpPr>
                  <a:spLocks noChangeShapeType="1"/>
                </p:cNvSpPr>
                <p:nvPr/>
              </p:nvSpPr>
              <p:spPr bwMode="auto">
                <a:xfrm>
                  <a:off x="7273926"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3" name="Line 334">
                  <a:extLst>
                    <a:ext uri="{FF2B5EF4-FFF2-40B4-BE49-F238E27FC236}">
                      <a16:creationId xmlns:a16="http://schemas.microsoft.com/office/drawing/2014/main" id="{10C5FCC4-9424-CDDC-3E00-7593D05CDFF3}"/>
                    </a:ext>
                  </a:extLst>
                </p:cNvPr>
                <p:cNvSpPr>
                  <a:spLocks noChangeShapeType="1"/>
                </p:cNvSpPr>
                <p:nvPr/>
              </p:nvSpPr>
              <p:spPr bwMode="auto">
                <a:xfrm>
                  <a:off x="729932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4" name="Line 335">
                  <a:extLst>
                    <a:ext uri="{FF2B5EF4-FFF2-40B4-BE49-F238E27FC236}">
                      <a16:creationId xmlns:a16="http://schemas.microsoft.com/office/drawing/2014/main" id="{5DCB868A-5A31-C6C9-E91A-C38BB438AFA0}"/>
                    </a:ext>
                  </a:extLst>
                </p:cNvPr>
                <p:cNvSpPr>
                  <a:spLocks noChangeShapeType="1"/>
                </p:cNvSpPr>
                <p:nvPr/>
              </p:nvSpPr>
              <p:spPr bwMode="auto">
                <a:xfrm>
                  <a:off x="7273926"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5" name="Line 336">
                  <a:extLst>
                    <a:ext uri="{FF2B5EF4-FFF2-40B4-BE49-F238E27FC236}">
                      <a16:creationId xmlns:a16="http://schemas.microsoft.com/office/drawing/2014/main" id="{B3A45D3F-1AC0-3271-A2EA-59F9D9C6B8EE}"/>
                    </a:ext>
                  </a:extLst>
                </p:cNvPr>
                <p:cNvSpPr>
                  <a:spLocks noChangeShapeType="1"/>
                </p:cNvSpPr>
                <p:nvPr/>
              </p:nvSpPr>
              <p:spPr bwMode="auto">
                <a:xfrm>
                  <a:off x="729932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6" name="Line 337">
                  <a:extLst>
                    <a:ext uri="{FF2B5EF4-FFF2-40B4-BE49-F238E27FC236}">
                      <a16:creationId xmlns:a16="http://schemas.microsoft.com/office/drawing/2014/main" id="{BFDB397A-49FA-4510-93C3-1816F0221875}"/>
                    </a:ext>
                  </a:extLst>
                </p:cNvPr>
                <p:cNvSpPr>
                  <a:spLocks noChangeShapeType="1"/>
                </p:cNvSpPr>
                <p:nvPr/>
              </p:nvSpPr>
              <p:spPr bwMode="auto">
                <a:xfrm>
                  <a:off x="7273926"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7" name="Line 338">
                  <a:extLst>
                    <a:ext uri="{FF2B5EF4-FFF2-40B4-BE49-F238E27FC236}">
                      <a16:creationId xmlns:a16="http://schemas.microsoft.com/office/drawing/2014/main" id="{BDAF3027-5986-A7A5-E573-6B0B7B74CE22}"/>
                    </a:ext>
                  </a:extLst>
                </p:cNvPr>
                <p:cNvSpPr>
                  <a:spLocks noChangeShapeType="1"/>
                </p:cNvSpPr>
                <p:nvPr/>
              </p:nvSpPr>
              <p:spPr bwMode="auto">
                <a:xfrm>
                  <a:off x="729932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8" name="Line 339">
                  <a:extLst>
                    <a:ext uri="{FF2B5EF4-FFF2-40B4-BE49-F238E27FC236}">
                      <a16:creationId xmlns:a16="http://schemas.microsoft.com/office/drawing/2014/main" id="{FC0225A1-E2B5-33BB-5760-C54C53A535F3}"/>
                    </a:ext>
                  </a:extLst>
                </p:cNvPr>
                <p:cNvSpPr>
                  <a:spLocks noChangeShapeType="1"/>
                </p:cNvSpPr>
                <p:nvPr/>
              </p:nvSpPr>
              <p:spPr bwMode="auto">
                <a:xfrm>
                  <a:off x="7280276"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9" name="Line 340">
                  <a:extLst>
                    <a:ext uri="{FF2B5EF4-FFF2-40B4-BE49-F238E27FC236}">
                      <a16:creationId xmlns:a16="http://schemas.microsoft.com/office/drawing/2014/main" id="{8793439C-495C-F0EA-BA3B-0169FB07F514}"/>
                    </a:ext>
                  </a:extLst>
                </p:cNvPr>
                <p:cNvSpPr>
                  <a:spLocks noChangeShapeType="1"/>
                </p:cNvSpPr>
                <p:nvPr/>
              </p:nvSpPr>
              <p:spPr bwMode="auto">
                <a:xfrm>
                  <a:off x="730567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0" name="Line 341">
                  <a:extLst>
                    <a:ext uri="{FF2B5EF4-FFF2-40B4-BE49-F238E27FC236}">
                      <a16:creationId xmlns:a16="http://schemas.microsoft.com/office/drawing/2014/main" id="{75C905B5-86E1-072B-AD97-F9591D15E9D1}"/>
                    </a:ext>
                  </a:extLst>
                </p:cNvPr>
                <p:cNvSpPr>
                  <a:spLocks noChangeShapeType="1"/>
                </p:cNvSpPr>
                <p:nvPr/>
              </p:nvSpPr>
              <p:spPr bwMode="auto">
                <a:xfrm>
                  <a:off x="7305676" y="23368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1" name="Line 342">
                  <a:extLst>
                    <a:ext uri="{FF2B5EF4-FFF2-40B4-BE49-F238E27FC236}">
                      <a16:creationId xmlns:a16="http://schemas.microsoft.com/office/drawing/2014/main" id="{ED33B1EE-32D5-82B6-EA59-7AFF970A97E8}"/>
                    </a:ext>
                  </a:extLst>
                </p:cNvPr>
                <p:cNvSpPr>
                  <a:spLocks noChangeShapeType="1"/>
                </p:cNvSpPr>
                <p:nvPr/>
              </p:nvSpPr>
              <p:spPr bwMode="auto">
                <a:xfrm>
                  <a:off x="733107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Line 343">
                  <a:extLst>
                    <a:ext uri="{FF2B5EF4-FFF2-40B4-BE49-F238E27FC236}">
                      <a16:creationId xmlns:a16="http://schemas.microsoft.com/office/drawing/2014/main" id="{EB0C5199-BF74-D3A5-57D2-E6F7335E9DA0}"/>
                    </a:ext>
                  </a:extLst>
                </p:cNvPr>
                <p:cNvSpPr>
                  <a:spLocks noChangeShapeType="1"/>
                </p:cNvSpPr>
                <p:nvPr/>
              </p:nvSpPr>
              <p:spPr bwMode="auto">
                <a:xfrm>
                  <a:off x="7350126" y="23368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3" name="Line 344">
                  <a:extLst>
                    <a:ext uri="{FF2B5EF4-FFF2-40B4-BE49-F238E27FC236}">
                      <a16:creationId xmlns:a16="http://schemas.microsoft.com/office/drawing/2014/main" id="{149AEB6B-7971-2902-1288-DC3EE82A5BF0}"/>
                    </a:ext>
                  </a:extLst>
                </p:cNvPr>
                <p:cNvSpPr>
                  <a:spLocks noChangeShapeType="1"/>
                </p:cNvSpPr>
                <p:nvPr/>
              </p:nvSpPr>
              <p:spPr bwMode="auto">
                <a:xfrm>
                  <a:off x="737552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Line 345">
                  <a:extLst>
                    <a:ext uri="{FF2B5EF4-FFF2-40B4-BE49-F238E27FC236}">
                      <a16:creationId xmlns:a16="http://schemas.microsoft.com/office/drawing/2014/main" id="{D05E243A-D458-F82D-CD6A-9E2670B074EA}"/>
                    </a:ext>
                  </a:extLst>
                </p:cNvPr>
                <p:cNvSpPr>
                  <a:spLocks noChangeShapeType="1"/>
                </p:cNvSpPr>
                <p:nvPr/>
              </p:nvSpPr>
              <p:spPr bwMode="auto">
                <a:xfrm>
                  <a:off x="7362826" y="233680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5" name="Line 346">
                  <a:extLst>
                    <a:ext uri="{FF2B5EF4-FFF2-40B4-BE49-F238E27FC236}">
                      <a16:creationId xmlns:a16="http://schemas.microsoft.com/office/drawing/2014/main" id="{88F97133-5F32-1F56-AFD1-00D31F485566}"/>
                    </a:ext>
                  </a:extLst>
                </p:cNvPr>
                <p:cNvSpPr>
                  <a:spLocks noChangeShapeType="1"/>
                </p:cNvSpPr>
                <p:nvPr/>
              </p:nvSpPr>
              <p:spPr bwMode="auto">
                <a:xfrm>
                  <a:off x="738822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6" name="Line 347">
                  <a:extLst>
                    <a:ext uri="{FF2B5EF4-FFF2-40B4-BE49-F238E27FC236}">
                      <a16:creationId xmlns:a16="http://schemas.microsoft.com/office/drawing/2014/main" id="{C989B161-6B78-5977-E2F4-627D4FB004E5}"/>
                    </a:ext>
                  </a:extLst>
                </p:cNvPr>
                <p:cNvSpPr>
                  <a:spLocks noChangeShapeType="1"/>
                </p:cNvSpPr>
                <p:nvPr/>
              </p:nvSpPr>
              <p:spPr bwMode="auto">
                <a:xfrm>
                  <a:off x="7397751"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7" name="Line 348">
                  <a:extLst>
                    <a:ext uri="{FF2B5EF4-FFF2-40B4-BE49-F238E27FC236}">
                      <a16:creationId xmlns:a16="http://schemas.microsoft.com/office/drawing/2014/main" id="{0AC6F7DE-B58E-01DF-FFF7-53FA9AC77354}"/>
                    </a:ext>
                  </a:extLst>
                </p:cNvPr>
                <p:cNvSpPr>
                  <a:spLocks noChangeShapeType="1"/>
                </p:cNvSpPr>
                <p:nvPr/>
              </p:nvSpPr>
              <p:spPr bwMode="auto">
                <a:xfrm>
                  <a:off x="742632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Line 349">
                  <a:extLst>
                    <a:ext uri="{FF2B5EF4-FFF2-40B4-BE49-F238E27FC236}">
                      <a16:creationId xmlns:a16="http://schemas.microsoft.com/office/drawing/2014/main" id="{12BD3135-0BAC-6A1A-FFC6-C127632EC1C9}"/>
                    </a:ext>
                  </a:extLst>
                </p:cNvPr>
                <p:cNvSpPr>
                  <a:spLocks noChangeShapeType="1"/>
                </p:cNvSpPr>
                <p:nvPr/>
              </p:nvSpPr>
              <p:spPr bwMode="auto">
                <a:xfrm>
                  <a:off x="7397751"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9" name="Line 350">
                  <a:extLst>
                    <a:ext uri="{FF2B5EF4-FFF2-40B4-BE49-F238E27FC236}">
                      <a16:creationId xmlns:a16="http://schemas.microsoft.com/office/drawing/2014/main" id="{9D4E186D-7FF0-3A9E-192C-4FE5547D1CAD}"/>
                    </a:ext>
                  </a:extLst>
                </p:cNvPr>
                <p:cNvSpPr>
                  <a:spLocks noChangeShapeType="1"/>
                </p:cNvSpPr>
                <p:nvPr/>
              </p:nvSpPr>
              <p:spPr bwMode="auto">
                <a:xfrm>
                  <a:off x="742632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0" name="Line 351">
                  <a:extLst>
                    <a:ext uri="{FF2B5EF4-FFF2-40B4-BE49-F238E27FC236}">
                      <a16:creationId xmlns:a16="http://schemas.microsoft.com/office/drawing/2014/main" id="{F06AE574-B543-86DA-A4E5-6A96361AC8E6}"/>
                    </a:ext>
                  </a:extLst>
                </p:cNvPr>
                <p:cNvSpPr>
                  <a:spLocks noChangeShapeType="1"/>
                </p:cNvSpPr>
                <p:nvPr/>
              </p:nvSpPr>
              <p:spPr bwMode="auto">
                <a:xfrm>
                  <a:off x="7416801" y="233680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1" name="Line 352">
                  <a:extLst>
                    <a:ext uri="{FF2B5EF4-FFF2-40B4-BE49-F238E27FC236}">
                      <a16:creationId xmlns:a16="http://schemas.microsoft.com/office/drawing/2014/main" id="{1E011CBD-4F88-1766-C4DF-4DA1B09789CA}"/>
                    </a:ext>
                  </a:extLst>
                </p:cNvPr>
                <p:cNvSpPr>
                  <a:spLocks noChangeShapeType="1"/>
                </p:cNvSpPr>
                <p:nvPr/>
              </p:nvSpPr>
              <p:spPr bwMode="auto">
                <a:xfrm>
                  <a:off x="7445376" y="2314575"/>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2" name="Line 353">
                  <a:extLst>
                    <a:ext uri="{FF2B5EF4-FFF2-40B4-BE49-F238E27FC236}">
                      <a16:creationId xmlns:a16="http://schemas.microsoft.com/office/drawing/2014/main" id="{5FFA7E1D-FBD3-127A-C576-B88CE2EE73C7}"/>
                    </a:ext>
                  </a:extLst>
                </p:cNvPr>
                <p:cNvSpPr>
                  <a:spLocks noChangeShapeType="1"/>
                </p:cNvSpPr>
                <p:nvPr/>
              </p:nvSpPr>
              <p:spPr bwMode="auto">
                <a:xfrm>
                  <a:off x="7473951"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3" name="Line 354">
                  <a:extLst>
                    <a:ext uri="{FF2B5EF4-FFF2-40B4-BE49-F238E27FC236}">
                      <a16:creationId xmlns:a16="http://schemas.microsoft.com/office/drawing/2014/main" id="{C5F9F479-D1E2-F091-AB70-5915B20410FF}"/>
                    </a:ext>
                  </a:extLst>
                </p:cNvPr>
                <p:cNvSpPr>
                  <a:spLocks noChangeShapeType="1"/>
                </p:cNvSpPr>
                <p:nvPr/>
              </p:nvSpPr>
              <p:spPr bwMode="auto">
                <a:xfrm>
                  <a:off x="74993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 name="Line 355">
                  <a:extLst>
                    <a:ext uri="{FF2B5EF4-FFF2-40B4-BE49-F238E27FC236}">
                      <a16:creationId xmlns:a16="http://schemas.microsoft.com/office/drawing/2014/main" id="{569D90EE-B4AE-F818-1E33-908900B28A51}"/>
                    </a:ext>
                  </a:extLst>
                </p:cNvPr>
                <p:cNvSpPr>
                  <a:spLocks noChangeShapeType="1"/>
                </p:cNvSpPr>
                <p:nvPr/>
              </p:nvSpPr>
              <p:spPr bwMode="auto">
                <a:xfrm>
                  <a:off x="7486651"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 name="Line 356">
                  <a:extLst>
                    <a:ext uri="{FF2B5EF4-FFF2-40B4-BE49-F238E27FC236}">
                      <a16:creationId xmlns:a16="http://schemas.microsoft.com/office/drawing/2014/main" id="{AEE2BB3C-8C51-2AE9-0105-1571066CCFF4}"/>
                    </a:ext>
                  </a:extLst>
                </p:cNvPr>
                <p:cNvSpPr>
                  <a:spLocks noChangeShapeType="1"/>
                </p:cNvSpPr>
                <p:nvPr/>
              </p:nvSpPr>
              <p:spPr bwMode="auto">
                <a:xfrm>
                  <a:off x="75120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 name="Line 357">
                  <a:extLst>
                    <a:ext uri="{FF2B5EF4-FFF2-40B4-BE49-F238E27FC236}">
                      <a16:creationId xmlns:a16="http://schemas.microsoft.com/office/drawing/2014/main" id="{3DC7C471-CCB3-44CE-96CB-D8640D743159}"/>
                    </a:ext>
                  </a:extLst>
                </p:cNvPr>
                <p:cNvSpPr>
                  <a:spLocks noChangeShapeType="1"/>
                </p:cNvSpPr>
                <p:nvPr/>
              </p:nvSpPr>
              <p:spPr bwMode="auto">
                <a:xfrm>
                  <a:off x="7531101" y="23558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 name="Line 358">
                  <a:extLst>
                    <a:ext uri="{FF2B5EF4-FFF2-40B4-BE49-F238E27FC236}">
                      <a16:creationId xmlns:a16="http://schemas.microsoft.com/office/drawing/2014/main" id="{88D13D00-66DA-FEF5-1873-308720DBBB78}"/>
                    </a:ext>
                  </a:extLst>
                </p:cNvPr>
                <p:cNvSpPr>
                  <a:spLocks noChangeShapeType="1"/>
                </p:cNvSpPr>
                <p:nvPr/>
              </p:nvSpPr>
              <p:spPr bwMode="auto">
                <a:xfrm>
                  <a:off x="755650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 name="Line 359">
                  <a:extLst>
                    <a:ext uri="{FF2B5EF4-FFF2-40B4-BE49-F238E27FC236}">
                      <a16:creationId xmlns:a16="http://schemas.microsoft.com/office/drawing/2014/main" id="{CC5A9E94-0B15-E6DC-8671-A0CD437B3B04}"/>
                    </a:ext>
                  </a:extLst>
                </p:cNvPr>
                <p:cNvSpPr>
                  <a:spLocks noChangeShapeType="1"/>
                </p:cNvSpPr>
                <p:nvPr/>
              </p:nvSpPr>
              <p:spPr bwMode="auto">
                <a:xfrm>
                  <a:off x="7537451" y="23558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9" name="Line 360">
                  <a:extLst>
                    <a:ext uri="{FF2B5EF4-FFF2-40B4-BE49-F238E27FC236}">
                      <a16:creationId xmlns:a16="http://schemas.microsoft.com/office/drawing/2014/main" id="{08BB4E49-89F5-9B0A-65E6-E9321265A675}"/>
                    </a:ext>
                  </a:extLst>
                </p:cNvPr>
                <p:cNvSpPr>
                  <a:spLocks noChangeShapeType="1"/>
                </p:cNvSpPr>
                <p:nvPr/>
              </p:nvSpPr>
              <p:spPr bwMode="auto">
                <a:xfrm>
                  <a:off x="75628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0" name="Line 361">
                  <a:extLst>
                    <a:ext uri="{FF2B5EF4-FFF2-40B4-BE49-F238E27FC236}">
                      <a16:creationId xmlns:a16="http://schemas.microsoft.com/office/drawing/2014/main" id="{00816096-34B8-8CD1-4B1D-28F7041A1D31}"/>
                    </a:ext>
                  </a:extLst>
                </p:cNvPr>
                <p:cNvSpPr>
                  <a:spLocks noChangeShapeType="1"/>
                </p:cNvSpPr>
                <p:nvPr/>
              </p:nvSpPr>
              <p:spPr bwMode="auto">
                <a:xfrm>
                  <a:off x="7543801" y="23558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1" name="Line 362">
                  <a:extLst>
                    <a:ext uri="{FF2B5EF4-FFF2-40B4-BE49-F238E27FC236}">
                      <a16:creationId xmlns:a16="http://schemas.microsoft.com/office/drawing/2014/main" id="{031FAD4C-C997-7AAC-CFF1-32BCBE28D13E}"/>
                    </a:ext>
                  </a:extLst>
                </p:cNvPr>
                <p:cNvSpPr>
                  <a:spLocks noChangeShapeType="1"/>
                </p:cNvSpPr>
                <p:nvPr/>
              </p:nvSpPr>
              <p:spPr bwMode="auto">
                <a:xfrm>
                  <a:off x="756920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Line 363">
                  <a:extLst>
                    <a:ext uri="{FF2B5EF4-FFF2-40B4-BE49-F238E27FC236}">
                      <a16:creationId xmlns:a16="http://schemas.microsoft.com/office/drawing/2014/main" id="{B1A71AF8-56CA-8444-A430-09FE6D9197C3}"/>
                    </a:ext>
                  </a:extLst>
                </p:cNvPr>
                <p:cNvSpPr>
                  <a:spLocks noChangeShapeType="1"/>
                </p:cNvSpPr>
                <p:nvPr/>
              </p:nvSpPr>
              <p:spPr bwMode="auto">
                <a:xfrm>
                  <a:off x="7543801" y="23558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 name="Line 364">
                  <a:extLst>
                    <a:ext uri="{FF2B5EF4-FFF2-40B4-BE49-F238E27FC236}">
                      <a16:creationId xmlns:a16="http://schemas.microsoft.com/office/drawing/2014/main" id="{368EF7D4-66BF-8BED-A8DB-0B67EA3E5A11}"/>
                    </a:ext>
                  </a:extLst>
                </p:cNvPr>
                <p:cNvSpPr>
                  <a:spLocks noChangeShapeType="1"/>
                </p:cNvSpPr>
                <p:nvPr/>
              </p:nvSpPr>
              <p:spPr bwMode="auto">
                <a:xfrm>
                  <a:off x="756920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 name="Line 365">
                  <a:extLst>
                    <a:ext uri="{FF2B5EF4-FFF2-40B4-BE49-F238E27FC236}">
                      <a16:creationId xmlns:a16="http://schemas.microsoft.com/office/drawing/2014/main" id="{E73BCA12-FCCC-0A7E-3147-685570A512D0}"/>
                    </a:ext>
                  </a:extLst>
                </p:cNvPr>
                <p:cNvSpPr>
                  <a:spLocks noChangeShapeType="1"/>
                </p:cNvSpPr>
                <p:nvPr/>
              </p:nvSpPr>
              <p:spPr bwMode="auto">
                <a:xfrm>
                  <a:off x="7562851" y="23558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 name="Line 366">
                  <a:extLst>
                    <a:ext uri="{FF2B5EF4-FFF2-40B4-BE49-F238E27FC236}">
                      <a16:creationId xmlns:a16="http://schemas.microsoft.com/office/drawing/2014/main" id="{A91D5C6E-A2AB-0DF7-981F-9765173EC673}"/>
                    </a:ext>
                  </a:extLst>
                </p:cNvPr>
                <p:cNvSpPr>
                  <a:spLocks noChangeShapeType="1"/>
                </p:cNvSpPr>
                <p:nvPr/>
              </p:nvSpPr>
              <p:spPr bwMode="auto">
                <a:xfrm>
                  <a:off x="75882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 name="Line 367">
                  <a:extLst>
                    <a:ext uri="{FF2B5EF4-FFF2-40B4-BE49-F238E27FC236}">
                      <a16:creationId xmlns:a16="http://schemas.microsoft.com/office/drawing/2014/main" id="{182345A3-64DE-64CF-68EF-860E330A4CBD}"/>
                    </a:ext>
                  </a:extLst>
                </p:cNvPr>
                <p:cNvSpPr>
                  <a:spLocks noChangeShapeType="1"/>
                </p:cNvSpPr>
                <p:nvPr/>
              </p:nvSpPr>
              <p:spPr bwMode="auto">
                <a:xfrm>
                  <a:off x="7575551" y="2355850"/>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 name="Line 368">
                  <a:extLst>
                    <a:ext uri="{FF2B5EF4-FFF2-40B4-BE49-F238E27FC236}">
                      <a16:creationId xmlns:a16="http://schemas.microsoft.com/office/drawing/2014/main" id="{8FDB27F2-EB8D-47E0-C06C-A5DD4BB05538}"/>
                    </a:ext>
                  </a:extLst>
                </p:cNvPr>
                <p:cNvSpPr>
                  <a:spLocks noChangeShapeType="1"/>
                </p:cNvSpPr>
                <p:nvPr/>
              </p:nvSpPr>
              <p:spPr bwMode="auto">
                <a:xfrm>
                  <a:off x="76009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 name="Line 369">
                  <a:extLst>
                    <a:ext uri="{FF2B5EF4-FFF2-40B4-BE49-F238E27FC236}">
                      <a16:creationId xmlns:a16="http://schemas.microsoft.com/office/drawing/2014/main" id="{D9C12FF9-AE56-30D7-8298-8CE21F29A8AB}"/>
                    </a:ext>
                  </a:extLst>
                </p:cNvPr>
                <p:cNvSpPr>
                  <a:spLocks noChangeShapeType="1"/>
                </p:cNvSpPr>
                <p:nvPr/>
              </p:nvSpPr>
              <p:spPr bwMode="auto">
                <a:xfrm>
                  <a:off x="757872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 name="Line 370">
                  <a:extLst>
                    <a:ext uri="{FF2B5EF4-FFF2-40B4-BE49-F238E27FC236}">
                      <a16:creationId xmlns:a16="http://schemas.microsoft.com/office/drawing/2014/main" id="{A112EB94-01B0-DA03-820C-F4D569DA59D5}"/>
                    </a:ext>
                  </a:extLst>
                </p:cNvPr>
                <p:cNvSpPr>
                  <a:spLocks noChangeShapeType="1"/>
                </p:cNvSpPr>
                <p:nvPr/>
              </p:nvSpPr>
              <p:spPr bwMode="auto">
                <a:xfrm>
                  <a:off x="760730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 name="Line 371">
                  <a:extLst>
                    <a:ext uri="{FF2B5EF4-FFF2-40B4-BE49-F238E27FC236}">
                      <a16:creationId xmlns:a16="http://schemas.microsoft.com/office/drawing/2014/main" id="{86B520AC-1C32-2FE4-96E6-334009BC9FC1}"/>
                    </a:ext>
                  </a:extLst>
                </p:cNvPr>
                <p:cNvSpPr>
                  <a:spLocks noChangeShapeType="1"/>
                </p:cNvSpPr>
                <p:nvPr/>
              </p:nvSpPr>
              <p:spPr bwMode="auto">
                <a:xfrm>
                  <a:off x="75977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 name="Line 372">
                  <a:extLst>
                    <a:ext uri="{FF2B5EF4-FFF2-40B4-BE49-F238E27FC236}">
                      <a16:creationId xmlns:a16="http://schemas.microsoft.com/office/drawing/2014/main" id="{DB8A52A7-12A9-9A0E-4DFC-57D07D4D6015}"/>
                    </a:ext>
                  </a:extLst>
                </p:cNvPr>
                <p:cNvSpPr>
                  <a:spLocks noChangeShapeType="1"/>
                </p:cNvSpPr>
                <p:nvPr/>
              </p:nvSpPr>
              <p:spPr bwMode="auto">
                <a:xfrm>
                  <a:off x="76263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 name="Line 373">
                  <a:extLst>
                    <a:ext uri="{FF2B5EF4-FFF2-40B4-BE49-F238E27FC236}">
                      <a16:creationId xmlns:a16="http://schemas.microsoft.com/office/drawing/2014/main" id="{C5D3D2EA-CB9A-EF18-42E5-6FF3FAC8A932}"/>
                    </a:ext>
                  </a:extLst>
                </p:cNvPr>
                <p:cNvSpPr>
                  <a:spLocks noChangeShapeType="1"/>
                </p:cNvSpPr>
                <p:nvPr/>
              </p:nvSpPr>
              <p:spPr bwMode="auto">
                <a:xfrm>
                  <a:off x="760412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 name="Line 374">
                  <a:extLst>
                    <a:ext uri="{FF2B5EF4-FFF2-40B4-BE49-F238E27FC236}">
                      <a16:creationId xmlns:a16="http://schemas.microsoft.com/office/drawing/2014/main" id="{E0BF963C-72D1-41C3-F548-EEFB15B29227}"/>
                    </a:ext>
                  </a:extLst>
                </p:cNvPr>
                <p:cNvSpPr>
                  <a:spLocks noChangeShapeType="1"/>
                </p:cNvSpPr>
                <p:nvPr/>
              </p:nvSpPr>
              <p:spPr bwMode="auto">
                <a:xfrm>
                  <a:off x="763270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 name="Line 375">
                  <a:extLst>
                    <a:ext uri="{FF2B5EF4-FFF2-40B4-BE49-F238E27FC236}">
                      <a16:creationId xmlns:a16="http://schemas.microsoft.com/office/drawing/2014/main" id="{C7912165-F5DD-B39F-8C0D-08F0D7E0ADCD}"/>
                    </a:ext>
                  </a:extLst>
                </p:cNvPr>
                <p:cNvSpPr>
                  <a:spLocks noChangeShapeType="1"/>
                </p:cNvSpPr>
                <p:nvPr/>
              </p:nvSpPr>
              <p:spPr bwMode="auto">
                <a:xfrm>
                  <a:off x="76104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 name="Line 376">
                  <a:extLst>
                    <a:ext uri="{FF2B5EF4-FFF2-40B4-BE49-F238E27FC236}">
                      <a16:creationId xmlns:a16="http://schemas.microsoft.com/office/drawing/2014/main" id="{1D7EBCD6-E704-3DC7-E5D4-F16ECE690B27}"/>
                    </a:ext>
                  </a:extLst>
                </p:cNvPr>
                <p:cNvSpPr>
                  <a:spLocks noChangeShapeType="1"/>
                </p:cNvSpPr>
                <p:nvPr/>
              </p:nvSpPr>
              <p:spPr bwMode="auto">
                <a:xfrm>
                  <a:off x="76390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Line 377">
                  <a:extLst>
                    <a:ext uri="{FF2B5EF4-FFF2-40B4-BE49-F238E27FC236}">
                      <a16:creationId xmlns:a16="http://schemas.microsoft.com/office/drawing/2014/main" id="{D9BF0AA6-B216-2740-EA86-1A415DC60E60}"/>
                    </a:ext>
                  </a:extLst>
                </p:cNvPr>
                <p:cNvSpPr>
                  <a:spLocks noChangeShapeType="1"/>
                </p:cNvSpPr>
                <p:nvPr/>
              </p:nvSpPr>
              <p:spPr bwMode="auto">
                <a:xfrm>
                  <a:off x="761682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 name="Line 378">
                  <a:extLst>
                    <a:ext uri="{FF2B5EF4-FFF2-40B4-BE49-F238E27FC236}">
                      <a16:creationId xmlns:a16="http://schemas.microsoft.com/office/drawing/2014/main" id="{0D6F285C-3562-3AD8-DD68-ED7E9260F752}"/>
                    </a:ext>
                  </a:extLst>
                </p:cNvPr>
                <p:cNvSpPr>
                  <a:spLocks noChangeShapeType="1"/>
                </p:cNvSpPr>
                <p:nvPr/>
              </p:nvSpPr>
              <p:spPr bwMode="auto">
                <a:xfrm>
                  <a:off x="764540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 name="Line 379">
                  <a:extLst>
                    <a:ext uri="{FF2B5EF4-FFF2-40B4-BE49-F238E27FC236}">
                      <a16:creationId xmlns:a16="http://schemas.microsoft.com/office/drawing/2014/main" id="{654F2094-BECC-BEFE-0BF4-C8DE81106547}"/>
                    </a:ext>
                  </a:extLst>
                </p:cNvPr>
                <p:cNvSpPr>
                  <a:spLocks noChangeShapeType="1"/>
                </p:cNvSpPr>
                <p:nvPr/>
              </p:nvSpPr>
              <p:spPr bwMode="auto">
                <a:xfrm>
                  <a:off x="76358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 name="Line 380">
                  <a:extLst>
                    <a:ext uri="{FF2B5EF4-FFF2-40B4-BE49-F238E27FC236}">
                      <a16:creationId xmlns:a16="http://schemas.microsoft.com/office/drawing/2014/main" id="{9D55A9FE-26C0-2837-6AF3-5D26C9C24CE9}"/>
                    </a:ext>
                  </a:extLst>
                </p:cNvPr>
                <p:cNvSpPr>
                  <a:spLocks noChangeShapeType="1"/>
                </p:cNvSpPr>
                <p:nvPr/>
              </p:nvSpPr>
              <p:spPr bwMode="auto">
                <a:xfrm>
                  <a:off x="76644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 name="Line 381">
                  <a:extLst>
                    <a:ext uri="{FF2B5EF4-FFF2-40B4-BE49-F238E27FC236}">
                      <a16:creationId xmlns:a16="http://schemas.microsoft.com/office/drawing/2014/main" id="{6FD208C7-EDDF-6CC1-F6C4-67F6B6A5A723}"/>
                    </a:ext>
                  </a:extLst>
                </p:cNvPr>
                <p:cNvSpPr>
                  <a:spLocks noChangeShapeType="1"/>
                </p:cNvSpPr>
                <p:nvPr/>
              </p:nvSpPr>
              <p:spPr bwMode="auto">
                <a:xfrm>
                  <a:off x="76485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 name="Line 382">
                  <a:extLst>
                    <a:ext uri="{FF2B5EF4-FFF2-40B4-BE49-F238E27FC236}">
                      <a16:creationId xmlns:a16="http://schemas.microsoft.com/office/drawing/2014/main" id="{A4D5B94E-9E0E-7EE7-82A9-3DB0B9CDE402}"/>
                    </a:ext>
                  </a:extLst>
                </p:cNvPr>
                <p:cNvSpPr>
                  <a:spLocks noChangeShapeType="1"/>
                </p:cNvSpPr>
                <p:nvPr/>
              </p:nvSpPr>
              <p:spPr bwMode="auto">
                <a:xfrm>
                  <a:off x="76771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 name="Line 383">
                  <a:extLst>
                    <a:ext uri="{FF2B5EF4-FFF2-40B4-BE49-F238E27FC236}">
                      <a16:creationId xmlns:a16="http://schemas.microsoft.com/office/drawing/2014/main" id="{C80899EC-514A-4E69-DCFA-23D9865C3A39}"/>
                    </a:ext>
                  </a:extLst>
                </p:cNvPr>
                <p:cNvSpPr>
                  <a:spLocks noChangeShapeType="1"/>
                </p:cNvSpPr>
                <p:nvPr/>
              </p:nvSpPr>
              <p:spPr bwMode="auto">
                <a:xfrm>
                  <a:off x="76485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 name="Line 384">
                  <a:extLst>
                    <a:ext uri="{FF2B5EF4-FFF2-40B4-BE49-F238E27FC236}">
                      <a16:creationId xmlns:a16="http://schemas.microsoft.com/office/drawing/2014/main" id="{2ACFA196-E71D-AE4D-5CA2-19A60E169934}"/>
                    </a:ext>
                  </a:extLst>
                </p:cNvPr>
                <p:cNvSpPr>
                  <a:spLocks noChangeShapeType="1"/>
                </p:cNvSpPr>
                <p:nvPr/>
              </p:nvSpPr>
              <p:spPr bwMode="auto">
                <a:xfrm>
                  <a:off x="7677151"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 name="Line 385">
                  <a:extLst>
                    <a:ext uri="{FF2B5EF4-FFF2-40B4-BE49-F238E27FC236}">
                      <a16:creationId xmlns:a16="http://schemas.microsoft.com/office/drawing/2014/main" id="{5013FE23-BD7D-3BF5-B84B-AEB17FAA20E9}"/>
                    </a:ext>
                  </a:extLst>
                </p:cNvPr>
                <p:cNvSpPr>
                  <a:spLocks noChangeShapeType="1"/>
                </p:cNvSpPr>
                <p:nvPr/>
              </p:nvSpPr>
              <p:spPr bwMode="auto">
                <a:xfrm>
                  <a:off x="76739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 name="Line 386">
                  <a:extLst>
                    <a:ext uri="{FF2B5EF4-FFF2-40B4-BE49-F238E27FC236}">
                      <a16:creationId xmlns:a16="http://schemas.microsoft.com/office/drawing/2014/main" id="{2114C3F4-CCB5-1F6A-B23A-2D5711432318}"/>
                    </a:ext>
                  </a:extLst>
                </p:cNvPr>
                <p:cNvSpPr>
                  <a:spLocks noChangeShapeType="1"/>
                </p:cNvSpPr>
                <p:nvPr/>
              </p:nvSpPr>
              <p:spPr bwMode="auto">
                <a:xfrm>
                  <a:off x="7699376"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 name="Line 387">
                  <a:extLst>
                    <a:ext uri="{FF2B5EF4-FFF2-40B4-BE49-F238E27FC236}">
                      <a16:creationId xmlns:a16="http://schemas.microsoft.com/office/drawing/2014/main" id="{C33411C3-98E1-29D1-21AE-66E5BC9A5442}"/>
                    </a:ext>
                  </a:extLst>
                </p:cNvPr>
                <p:cNvSpPr>
                  <a:spLocks noChangeShapeType="1"/>
                </p:cNvSpPr>
                <p:nvPr/>
              </p:nvSpPr>
              <p:spPr bwMode="auto">
                <a:xfrm>
                  <a:off x="76866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 name="Line 388">
                  <a:extLst>
                    <a:ext uri="{FF2B5EF4-FFF2-40B4-BE49-F238E27FC236}">
                      <a16:creationId xmlns:a16="http://schemas.microsoft.com/office/drawing/2014/main" id="{2DDC517E-61C6-8759-68FD-88D35590A4F6}"/>
                    </a:ext>
                  </a:extLst>
                </p:cNvPr>
                <p:cNvSpPr>
                  <a:spLocks noChangeShapeType="1"/>
                </p:cNvSpPr>
                <p:nvPr/>
              </p:nvSpPr>
              <p:spPr bwMode="auto">
                <a:xfrm>
                  <a:off x="7712076"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 name="Line 389">
                  <a:extLst>
                    <a:ext uri="{FF2B5EF4-FFF2-40B4-BE49-F238E27FC236}">
                      <a16:creationId xmlns:a16="http://schemas.microsoft.com/office/drawing/2014/main" id="{FDDCBEA1-4385-C444-C2D0-4AB0094F3BD0}"/>
                    </a:ext>
                  </a:extLst>
                </p:cNvPr>
                <p:cNvSpPr>
                  <a:spLocks noChangeShapeType="1"/>
                </p:cNvSpPr>
                <p:nvPr/>
              </p:nvSpPr>
              <p:spPr bwMode="auto">
                <a:xfrm>
                  <a:off x="769937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 name="Line 390">
                  <a:extLst>
                    <a:ext uri="{FF2B5EF4-FFF2-40B4-BE49-F238E27FC236}">
                      <a16:creationId xmlns:a16="http://schemas.microsoft.com/office/drawing/2014/main" id="{76CC50FA-8728-1E0F-407B-ADC70FC50E13}"/>
                    </a:ext>
                  </a:extLst>
                </p:cNvPr>
                <p:cNvSpPr>
                  <a:spLocks noChangeShapeType="1"/>
                </p:cNvSpPr>
                <p:nvPr/>
              </p:nvSpPr>
              <p:spPr bwMode="auto">
                <a:xfrm>
                  <a:off x="7724776"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 name="Line 391">
                  <a:extLst>
                    <a:ext uri="{FF2B5EF4-FFF2-40B4-BE49-F238E27FC236}">
                      <a16:creationId xmlns:a16="http://schemas.microsoft.com/office/drawing/2014/main" id="{0B2015EA-3971-207E-67BD-50B8F6EE4C68}"/>
                    </a:ext>
                  </a:extLst>
                </p:cNvPr>
                <p:cNvSpPr>
                  <a:spLocks noChangeShapeType="1"/>
                </p:cNvSpPr>
                <p:nvPr/>
              </p:nvSpPr>
              <p:spPr bwMode="auto">
                <a:xfrm>
                  <a:off x="7705726" y="2355850"/>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1" name="Line 392">
                  <a:extLst>
                    <a:ext uri="{FF2B5EF4-FFF2-40B4-BE49-F238E27FC236}">
                      <a16:creationId xmlns:a16="http://schemas.microsoft.com/office/drawing/2014/main" id="{21727B38-C826-6488-3776-087BB8D0BE30}"/>
                    </a:ext>
                  </a:extLst>
                </p:cNvPr>
                <p:cNvSpPr>
                  <a:spLocks noChangeShapeType="1"/>
                </p:cNvSpPr>
                <p:nvPr/>
              </p:nvSpPr>
              <p:spPr bwMode="auto">
                <a:xfrm>
                  <a:off x="7731126" y="2333625"/>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2" name="Line 393">
                  <a:extLst>
                    <a:ext uri="{FF2B5EF4-FFF2-40B4-BE49-F238E27FC236}">
                      <a16:creationId xmlns:a16="http://schemas.microsoft.com/office/drawing/2014/main" id="{6A178D62-A7F2-3477-2B10-D6F5FAE1865D}"/>
                    </a:ext>
                  </a:extLst>
                </p:cNvPr>
                <p:cNvSpPr>
                  <a:spLocks noChangeShapeType="1"/>
                </p:cNvSpPr>
                <p:nvPr/>
              </p:nvSpPr>
              <p:spPr bwMode="auto">
                <a:xfrm>
                  <a:off x="7731126"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3" name="Line 394">
                  <a:extLst>
                    <a:ext uri="{FF2B5EF4-FFF2-40B4-BE49-F238E27FC236}">
                      <a16:creationId xmlns:a16="http://schemas.microsoft.com/office/drawing/2014/main" id="{1B978E8A-3942-D162-57FE-F0D6A234CA3A}"/>
                    </a:ext>
                  </a:extLst>
                </p:cNvPr>
                <p:cNvSpPr>
                  <a:spLocks noChangeShapeType="1"/>
                </p:cNvSpPr>
                <p:nvPr/>
              </p:nvSpPr>
              <p:spPr bwMode="auto">
                <a:xfrm>
                  <a:off x="775652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4" name="Line 395">
                  <a:extLst>
                    <a:ext uri="{FF2B5EF4-FFF2-40B4-BE49-F238E27FC236}">
                      <a16:creationId xmlns:a16="http://schemas.microsoft.com/office/drawing/2014/main" id="{48A46562-1D7D-6B75-9198-115A65040857}"/>
                    </a:ext>
                  </a:extLst>
                </p:cNvPr>
                <p:cNvSpPr>
                  <a:spLocks noChangeShapeType="1"/>
                </p:cNvSpPr>
                <p:nvPr/>
              </p:nvSpPr>
              <p:spPr bwMode="auto">
                <a:xfrm>
                  <a:off x="7737476"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5" name="Line 396">
                  <a:extLst>
                    <a:ext uri="{FF2B5EF4-FFF2-40B4-BE49-F238E27FC236}">
                      <a16:creationId xmlns:a16="http://schemas.microsoft.com/office/drawing/2014/main" id="{8638ADBA-EC7E-8B30-150B-B1EAF63C315E}"/>
                    </a:ext>
                  </a:extLst>
                </p:cNvPr>
                <p:cNvSpPr>
                  <a:spLocks noChangeShapeType="1"/>
                </p:cNvSpPr>
                <p:nvPr/>
              </p:nvSpPr>
              <p:spPr bwMode="auto">
                <a:xfrm>
                  <a:off x="776287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6" name="Line 397">
                  <a:extLst>
                    <a:ext uri="{FF2B5EF4-FFF2-40B4-BE49-F238E27FC236}">
                      <a16:creationId xmlns:a16="http://schemas.microsoft.com/office/drawing/2014/main" id="{67499C7F-0F9D-E9AA-D8C2-5B325B903BCB}"/>
                    </a:ext>
                  </a:extLst>
                </p:cNvPr>
                <p:cNvSpPr>
                  <a:spLocks noChangeShapeType="1"/>
                </p:cNvSpPr>
                <p:nvPr/>
              </p:nvSpPr>
              <p:spPr bwMode="auto">
                <a:xfrm>
                  <a:off x="7775576"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7" name="Line 398">
                  <a:extLst>
                    <a:ext uri="{FF2B5EF4-FFF2-40B4-BE49-F238E27FC236}">
                      <a16:creationId xmlns:a16="http://schemas.microsoft.com/office/drawing/2014/main" id="{281EDDB5-7CC0-C00F-89F8-C9D2FA3C810B}"/>
                    </a:ext>
                  </a:extLst>
                </p:cNvPr>
                <p:cNvSpPr>
                  <a:spLocks noChangeShapeType="1"/>
                </p:cNvSpPr>
                <p:nvPr/>
              </p:nvSpPr>
              <p:spPr bwMode="auto">
                <a:xfrm>
                  <a:off x="780097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8" name="Line 399">
                  <a:extLst>
                    <a:ext uri="{FF2B5EF4-FFF2-40B4-BE49-F238E27FC236}">
                      <a16:creationId xmlns:a16="http://schemas.microsoft.com/office/drawing/2014/main" id="{53E6092A-B382-86EC-DEB0-7EC2365F08F7}"/>
                    </a:ext>
                  </a:extLst>
                </p:cNvPr>
                <p:cNvSpPr>
                  <a:spLocks noChangeShapeType="1"/>
                </p:cNvSpPr>
                <p:nvPr/>
              </p:nvSpPr>
              <p:spPr bwMode="auto">
                <a:xfrm>
                  <a:off x="7781926"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9" name="Line 400">
                  <a:extLst>
                    <a:ext uri="{FF2B5EF4-FFF2-40B4-BE49-F238E27FC236}">
                      <a16:creationId xmlns:a16="http://schemas.microsoft.com/office/drawing/2014/main" id="{B2D82B1D-8383-8E34-FBF7-0E1601CB5ABE}"/>
                    </a:ext>
                  </a:extLst>
                </p:cNvPr>
                <p:cNvSpPr>
                  <a:spLocks noChangeShapeType="1"/>
                </p:cNvSpPr>
                <p:nvPr/>
              </p:nvSpPr>
              <p:spPr bwMode="auto">
                <a:xfrm>
                  <a:off x="780732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0" name="Line 401">
                  <a:extLst>
                    <a:ext uri="{FF2B5EF4-FFF2-40B4-BE49-F238E27FC236}">
                      <a16:creationId xmlns:a16="http://schemas.microsoft.com/office/drawing/2014/main" id="{273A1008-20C0-B7D5-EB15-05D43A5994E8}"/>
                    </a:ext>
                  </a:extLst>
                </p:cNvPr>
                <p:cNvSpPr>
                  <a:spLocks noChangeShapeType="1"/>
                </p:cNvSpPr>
                <p:nvPr/>
              </p:nvSpPr>
              <p:spPr bwMode="auto">
                <a:xfrm>
                  <a:off x="7781926"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1" name="Line 402">
                  <a:extLst>
                    <a:ext uri="{FF2B5EF4-FFF2-40B4-BE49-F238E27FC236}">
                      <a16:creationId xmlns:a16="http://schemas.microsoft.com/office/drawing/2014/main" id="{FC25A3FB-3F58-0A10-3B51-F58338869D7A}"/>
                    </a:ext>
                  </a:extLst>
                </p:cNvPr>
                <p:cNvSpPr>
                  <a:spLocks noChangeShapeType="1"/>
                </p:cNvSpPr>
                <p:nvPr/>
              </p:nvSpPr>
              <p:spPr bwMode="auto">
                <a:xfrm>
                  <a:off x="780732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2" name="Line 403">
                  <a:extLst>
                    <a:ext uri="{FF2B5EF4-FFF2-40B4-BE49-F238E27FC236}">
                      <a16:creationId xmlns:a16="http://schemas.microsoft.com/office/drawing/2014/main" id="{F7CCDA97-D3F3-746D-6D75-F7141422DCDF}"/>
                    </a:ext>
                  </a:extLst>
                </p:cNvPr>
                <p:cNvSpPr>
                  <a:spLocks noChangeShapeType="1"/>
                </p:cNvSpPr>
                <p:nvPr/>
              </p:nvSpPr>
              <p:spPr bwMode="auto">
                <a:xfrm>
                  <a:off x="7804151" y="2379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3" name="Line 404">
                  <a:extLst>
                    <a:ext uri="{FF2B5EF4-FFF2-40B4-BE49-F238E27FC236}">
                      <a16:creationId xmlns:a16="http://schemas.microsoft.com/office/drawing/2014/main" id="{7B2D94A2-0E17-F381-D26E-4B45075CD80A}"/>
                    </a:ext>
                  </a:extLst>
                </p:cNvPr>
                <p:cNvSpPr>
                  <a:spLocks noChangeShapeType="1"/>
                </p:cNvSpPr>
                <p:nvPr/>
              </p:nvSpPr>
              <p:spPr bwMode="auto">
                <a:xfrm>
                  <a:off x="783272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4" name="Line 405">
                  <a:extLst>
                    <a:ext uri="{FF2B5EF4-FFF2-40B4-BE49-F238E27FC236}">
                      <a16:creationId xmlns:a16="http://schemas.microsoft.com/office/drawing/2014/main" id="{41407C5F-16FD-FC40-722A-F72F9825EB80}"/>
                    </a:ext>
                  </a:extLst>
                </p:cNvPr>
                <p:cNvSpPr>
                  <a:spLocks noChangeShapeType="1"/>
                </p:cNvSpPr>
                <p:nvPr/>
              </p:nvSpPr>
              <p:spPr bwMode="auto">
                <a:xfrm>
                  <a:off x="7810501" y="2379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5" name="Line 407">
                  <a:extLst>
                    <a:ext uri="{FF2B5EF4-FFF2-40B4-BE49-F238E27FC236}">
                      <a16:creationId xmlns:a16="http://schemas.microsoft.com/office/drawing/2014/main" id="{A0A48C48-F5BA-D77D-7841-040CC80591BA}"/>
                    </a:ext>
                  </a:extLst>
                </p:cNvPr>
                <p:cNvSpPr>
                  <a:spLocks noChangeShapeType="1"/>
                </p:cNvSpPr>
                <p:nvPr/>
              </p:nvSpPr>
              <p:spPr bwMode="auto">
                <a:xfrm>
                  <a:off x="783907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6" name="Line 408">
                  <a:extLst>
                    <a:ext uri="{FF2B5EF4-FFF2-40B4-BE49-F238E27FC236}">
                      <a16:creationId xmlns:a16="http://schemas.microsoft.com/office/drawing/2014/main" id="{E4510F91-4C55-D4B6-436C-CDDB18E93B29}"/>
                    </a:ext>
                  </a:extLst>
                </p:cNvPr>
                <p:cNvSpPr>
                  <a:spLocks noChangeShapeType="1"/>
                </p:cNvSpPr>
                <p:nvPr/>
              </p:nvSpPr>
              <p:spPr bwMode="auto">
                <a:xfrm>
                  <a:off x="7810501" y="2379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7" name="Line 409">
                  <a:extLst>
                    <a:ext uri="{FF2B5EF4-FFF2-40B4-BE49-F238E27FC236}">
                      <a16:creationId xmlns:a16="http://schemas.microsoft.com/office/drawing/2014/main" id="{6B501698-7F3A-2D0D-D718-267E4F6DB8F4}"/>
                    </a:ext>
                  </a:extLst>
                </p:cNvPr>
                <p:cNvSpPr>
                  <a:spLocks noChangeShapeType="1"/>
                </p:cNvSpPr>
                <p:nvPr/>
              </p:nvSpPr>
              <p:spPr bwMode="auto">
                <a:xfrm>
                  <a:off x="7839076"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8" name="Line 410">
                  <a:extLst>
                    <a:ext uri="{FF2B5EF4-FFF2-40B4-BE49-F238E27FC236}">
                      <a16:creationId xmlns:a16="http://schemas.microsoft.com/office/drawing/2014/main" id="{E731832E-A15F-A589-D2A4-A9BECEE9EDAE}"/>
                    </a:ext>
                  </a:extLst>
                </p:cNvPr>
                <p:cNvSpPr>
                  <a:spLocks noChangeShapeType="1"/>
                </p:cNvSpPr>
                <p:nvPr/>
              </p:nvSpPr>
              <p:spPr bwMode="auto">
                <a:xfrm>
                  <a:off x="7854951" y="2379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9" name="Line 411">
                  <a:extLst>
                    <a:ext uri="{FF2B5EF4-FFF2-40B4-BE49-F238E27FC236}">
                      <a16:creationId xmlns:a16="http://schemas.microsoft.com/office/drawing/2014/main" id="{2EF0BC9B-2D8A-3AE1-26C4-A6585B6FCCF9}"/>
                    </a:ext>
                  </a:extLst>
                </p:cNvPr>
                <p:cNvSpPr>
                  <a:spLocks noChangeShapeType="1"/>
                </p:cNvSpPr>
                <p:nvPr/>
              </p:nvSpPr>
              <p:spPr bwMode="auto">
                <a:xfrm>
                  <a:off x="788035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0" name="Line 412">
                  <a:extLst>
                    <a:ext uri="{FF2B5EF4-FFF2-40B4-BE49-F238E27FC236}">
                      <a16:creationId xmlns:a16="http://schemas.microsoft.com/office/drawing/2014/main" id="{DC7289FF-5A46-4215-3841-C30A544116D6}"/>
                    </a:ext>
                  </a:extLst>
                </p:cNvPr>
                <p:cNvSpPr>
                  <a:spLocks noChangeShapeType="1"/>
                </p:cNvSpPr>
                <p:nvPr/>
              </p:nvSpPr>
              <p:spPr bwMode="auto">
                <a:xfrm>
                  <a:off x="7918451" y="2379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1" name="Line 413">
                  <a:extLst>
                    <a:ext uri="{FF2B5EF4-FFF2-40B4-BE49-F238E27FC236}">
                      <a16:creationId xmlns:a16="http://schemas.microsoft.com/office/drawing/2014/main" id="{52F6C423-1045-CF09-19B7-506F0B0319BD}"/>
                    </a:ext>
                  </a:extLst>
                </p:cNvPr>
                <p:cNvSpPr>
                  <a:spLocks noChangeShapeType="1"/>
                </p:cNvSpPr>
                <p:nvPr/>
              </p:nvSpPr>
              <p:spPr bwMode="auto">
                <a:xfrm>
                  <a:off x="794385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2" name="Line 414">
                  <a:extLst>
                    <a:ext uri="{FF2B5EF4-FFF2-40B4-BE49-F238E27FC236}">
                      <a16:creationId xmlns:a16="http://schemas.microsoft.com/office/drawing/2014/main" id="{41A413BE-B4EA-F502-0180-77F577F079A7}"/>
                    </a:ext>
                  </a:extLst>
                </p:cNvPr>
                <p:cNvSpPr>
                  <a:spLocks noChangeShapeType="1"/>
                </p:cNvSpPr>
                <p:nvPr/>
              </p:nvSpPr>
              <p:spPr bwMode="auto">
                <a:xfrm>
                  <a:off x="7931151"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3" name="Line 415">
                  <a:extLst>
                    <a:ext uri="{FF2B5EF4-FFF2-40B4-BE49-F238E27FC236}">
                      <a16:creationId xmlns:a16="http://schemas.microsoft.com/office/drawing/2014/main" id="{2729CF0D-5870-05B0-5C47-A251610C5608}"/>
                    </a:ext>
                  </a:extLst>
                </p:cNvPr>
                <p:cNvSpPr>
                  <a:spLocks noChangeShapeType="1"/>
                </p:cNvSpPr>
                <p:nvPr/>
              </p:nvSpPr>
              <p:spPr bwMode="auto">
                <a:xfrm>
                  <a:off x="795655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4" name="Line 416">
                  <a:extLst>
                    <a:ext uri="{FF2B5EF4-FFF2-40B4-BE49-F238E27FC236}">
                      <a16:creationId xmlns:a16="http://schemas.microsoft.com/office/drawing/2014/main" id="{250F854E-1A77-047E-AD85-56A77E84EF2E}"/>
                    </a:ext>
                  </a:extLst>
                </p:cNvPr>
                <p:cNvSpPr>
                  <a:spLocks noChangeShapeType="1"/>
                </p:cNvSpPr>
                <p:nvPr/>
              </p:nvSpPr>
              <p:spPr bwMode="auto">
                <a:xfrm>
                  <a:off x="7937501"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5" name="Line 417">
                  <a:extLst>
                    <a:ext uri="{FF2B5EF4-FFF2-40B4-BE49-F238E27FC236}">
                      <a16:creationId xmlns:a16="http://schemas.microsoft.com/office/drawing/2014/main" id="{DF2EABE5-5B66-77EE-7BA0-16D3AFE0DA43}"/>
                    </a:ext>
                  </a:extLst>
                </p:cNvPr>
                <p:cNvSpPr>
                  <a:spLocks noChangeShapeType="1"/>
                </p:cNvSpPr>
                <p:nvPr/>
              </p:nvSpPr>
              <p:spPr bwMode="auto">
                <a:xfrm>
                  <a:off x="796290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6" name="Line 418">
                  <a:extLst>
                    <a:ext uri="{FF2B5EF4-FFF2-40B4-BE49-F238E27FC236}">
                      <a16:creationId xmlns:a16="http://schemas.microsoft.com/office/drawing/2014/main" id="{77DF6549-5A1D-54A8-B4B1-A965D529C919}"/>
                    </a:ext>
                  </a:extLst>
                </p:cNvPr>
                <p:cNvSpPr>
                  <a:spLocks noChangeShapeType="1"/>
                </p:cNvSpPr>
                <p:nvPr/>
              </p:nvSpPr>
              <p:spPr bwMode="auto">
                <a:xfrm>
                  <a:off x="7943851"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7" name="Line 419">
                  <a:extLst>
                    <a:ext uri="{FF2B5EF4-FFF2-40B4-BE49-F238E27FC236}">
                      <a16:creationId xmlns:a16="http://schemas.microsoft.com/office/drawing/2014/main" id="{C5C67834-47D4-7561-76CF-8AA9C246C046}"/>
                    </a:ext>
                  </a:extLst>
                </p:cNvPr>
                <p:cNvSpPr>
                  <a:spLocks noChangeShapeType="1"/>
                </p:cNvSpPr>
                <p:nvPr/>
              </p:nvSpPr>
              <p:spPr bwMode="auto">
                <a:xfrm>
                  <a:off x="796925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8" name="Line 420">
                  <a:extLst>
                    <a:ext uri="{FF2B5EF4-FFF2-40B4-BE49-F238E27FC236}">
                      <a16:creationId xmlns:a16="http://schemas.microsoft.com/office/drawing/2014/main" id="{EE5BEEA7-22AA-43CF-B4C4-E1D49A1D904D}"/>
                    </a:ext>
                  </a:extLst>
                </p:cNvPr>
                <p:cNvSpPr>
                  <a:spLocks noChangeShapeType="1"/>
                </p:cNvSpPr>
                <p:nvPr/>
              </p:nvSpPr>
              <p:spPr bwMode="auto">
                <a:xfrm>
                  <a:off x="7950201"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9" name="Line 421">
                  <a:extLst>
                    <a:ext uri="{FF2B5EF4-FFF2-40B4-BE49-F238E27FC236}">
                      <a16:creationId xmlns:a16="http://schemas.microsoft.com/office/drawing/2014/main" id="{18646273-D4A6-4A66-4789-B47A4857D774}"/>
                    </a:ext>
                  </a:extLst>
                </p:cNvPr>
                <p:cNvSpPr>
                  <a:spLocks noChangeShapeType="1"/>
                </p:cNvSpPr>
                <p:nvPr/>
              </p:nvSpPr>
              <p:spPr bwMode="auto">
                <a:xfrm>
                  <a:off x="797560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0" name="Line 422">
                  <a:extLst>
                    <a:ext uri="{FF2B5EF4-FFF2-40B4-BE49-F238E27FC236}">
                      <a16:creationId xmlns:a16="http://schemas.microsoft.com/office/drawing/2014/main" id="{9943CC41-A152-8B50-D5F5-928A311D41B6}"/>
                    </a:ext>
                  </a:extLst>
                </p:cNvPr>
                <p:cNvSpPr>
                  <a:spLocks noChangeShapeType="1"/>
                </p:cNvSpPr>
                <p:nvPr/>
              </p:nvSpPr>
              <p:spPr bwMode="auto">
                <a:xfrm>
                  <a:off x="7969251" y="237966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1" name="Line 423">
                  <a:extLst>
                    <a:ext uri="{FF2B5EF4-FFF2-40B4-BE49-F238E27FC236}">
                      <a16:creationId xmlns:a16="http://schemas.microsoft.com/office/drawing/2014/main" id="{90080164-FC95-64B1-7B6A-1CC2E18C4E8D}"/>
                    </a:ext>
                  </a:extLst>
                </p:cNvPr>
                <p:cNvSpPr>
                  <a:spLocks noChangeShapeType="1"/>
                </p:cNvSpPr>
                <p:nvPr/>
              </p:nvSpPr>
              <p:spPr bwMode="auto">
                <a:xfrm>
                  <a:off x="799465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2" name="Line 424">
                  <a:extLst>
                    <a:ext uri="{FF2B5EF4-FFF2-40B4-BE49-F238E27FC236}">
                      <a16:creationId xmlns:a16="http://schemas.microsoft.com/office/drawing/2014/main" id="{2D6E136B-BB69-5E28-5E67-FF1587051AA2}"/>
                    </a:ext>
                  </a:extLst>
                </p:cNvPr>
                <p:cNvSpPr>
                  <a:spLocks noChangeShapeType="1"/>
                </p:cNvSpPr>
                <p:nvPr/>
              </p:nvSpPr>
              <p:spPr bwMode="auto">
                <a:xfrm>
                  <a:off x="8016876" y="2379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3" name="Line 425">
                  <a:extLst>
                    <a:ext uri="{FF2B5EF4-FFF2-40B4-BE49-F238E27FC236}">
                      <a16:creationId xmlns:a16="http://schemas.microsoft.com/office/drawing/2014/main" id="{DA6CA3FC-CA17-F6F7-9813-1025CC171168}"/>
                    </a:ext>
                  </a:extLst>
                </p:cNvPr>
                <p:cNvSpPr>
                  <a:spLocks noChangeShapeType="1"/>
                </p:cNvSpPr>
                <p:nvPr/>
              </p:nvSpPr>
              <p:spPr bwMode="auto">
                <a:xfrm>
                  <a:off x="804545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4" name="Line 426">
                  <a:extLst>
                    <a:ext uri="{FF2B5EF4-FFF2-40B4-BE49-F238E27FC236}">
                      <a16:creationId xmlns:a16="http://schemas.microsoft.com/office/drawing/2014/main" id="{E96288F2-1571-0862-B1C4-08F3514B35D1}"/>
                    </a:ext>
                  </a:extLst>
                </p:cNvPr>
                <p:cNvSpPr>
                  <a:spLocks noChangeShapeType="1"/>
                </p:cNvSpPr>
                <p:nvPr/>
              </p:nvSpPr>
              <p:spPr bwMode="auto">
                <a:xfrm>
                  <a:off x="8016876" y="2379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5" name="Line 427">
                  <a:extLst>
                    <a:ext uri="{FF2B5EF4-FFF2-40B4-BE49-F238E27FC236}">
                      <a16:creationId xmlns:a16="http://schemas.microsoft.com/office/drawing/2014/main" id="{85D15712-1A75-9332-CC86-6A68F78A4E58}"/>
                    </a:ext>
                  </a:extLst>
                </p:cNvPr>
                <p:cNvSpPr>
                  <a:spLocks noChangeShapeType="1"/>
                </p:cNvSpPr>
                <p:nvPr/>
              </p:nvSpPr>
              <p:spPr bwMode="auto">
                <a:xfrm>
                  <a:off x="8045451" y="2355850"/>
                  <a:ext cx="0" cy="460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6" name="Line 428">
                  <a:extLst>
                    <a:ext uri="{FF2B5EF4-FFF2-40B4-BE49-F238E27FC236}">
                      <a16:creationId xmlns:a16="http://schemas.microsoft.com/office/drawing/2014/main" id="{6E14B4A9-D791-BA96-871D-C44103380E97}"/>
                    </a:ext>
                  </a:extLst>
                </p:cNvPr>
                <p:cNvSpPr>
                  <a:spLocks noChangeShapeType="1"/>
                </p:cNvSpPr>
                <p:nvPr/>
              </p:nvSpPr>
              <p:spPr bwMode="auto">
                <a:xfrm>
                  <a:off x="8054976" y="24082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7" name="Line 429">
                  <a:extLst>
                    <a:ext uri="{FF2B5EF4-FFF2-40B4-BE49-F238E27FC236}">
                      <a16:creationId xmlns:a16="http://schemas.microsoft.com/office/drawing/2014/main" id="{2A71F625-8E7E-8F8D-5CC1-39E504DD909C}"/>
                    </a:ext>
                  </a:extLst>
                </p:cNvPr>
                <p:cNvSpPr>
                  <a:spLocks noChangeShapeType="1"/>
                </p:cNvSpPr>
                <p:nvPr/>
              </p:nvSpPr>
              <p:spPr bwMode="auto">
                <a:xfrm>
                  <a:off x="8083551" y="23860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8" name="Line 430">
                  <a:extLst>
                    <a:ext uri="{FF2B5EF4-FFF2-40B4-BE49-F238E27FC236}">
                      <a16:creationId xmlns:a16="http://schemas.microsoft.com/office/drawing/2014/main" id="{CBCB39F1-7371-786D-C6B3-968B9FCC4B9C}"/>
                    </a:ext>
                  </a:extLst>
                </p:cNvPr>
                <p:cNvSpPr>
                  <a:spLocks noChangeShapeType="1"/>
                </p:cNvSpPr>
                <p:nvPr/>
              </p:nvSpPr>
              <p:spPr bwMode="auto">
                <a:xfrm>
                  <a:off x="8054976" y="24082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9" name="Line 431">
                  <a:extLst>
                    <a:ext uri="{FF2B5EF4-FFF2-40B4-BE49-F238E27FC236}">
                      <a16:creationId xmlns:a16="http://schemas.microsoft.com/office/drawing/2014/main" id="{C7DE9BE6-4C09-6CF2-7B95-ABDB72992B5B}"/>
                    </a:ext>
                  </a:extLst>
                </p:cNvPr>
                <p:cNvSpPr>
                  <a:spLocks noChangeShapeType="1"/>
                </p:cNvSpPr>
                <p:nvPr/>
              </p:nvSpPr>
              <p:spPr bwMode="auto">
                <a:xfrm>
                  <a:off x="8083551" y="23860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0" name="Line 432">
                  <a:extLst>
                    <a:ext uri="{FF2B5EF4-FFF2-40B4-BE49-F238E27FC236}">
                      <a16:creationId xmlns:a16="http://schemas.microsoft.com/office/drawing/2014/main" id="{8673BE6E-1EF5-1E54-1225-4B268E3E8AFC}"/>
                    </a:ext>
                  </a:extLst>
                </p:cNvPr>
                <p:cNvSpPr>
                  <a:spLocks noChangeShapeType="1"/>
                </p:cNvSpPr>
                <p:nvPr/>
              </p:nvSpPr>
              <p:spPr bwMode="auto">
                <a:xfrm>
                  <a:off x="8067676" y="24082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1" name="Line 433">
                  <a:extLst>
                    <a:ext uri="{FF2B5EF4-FFF2-40B4-BE49-F238E27FC236}">
                      <a16:creationId xmlns:a16="http://schemas.microsoft.com/office/drawing/2014/main" id="{B92D8F9C-8E38-CD92-D25A-47F51437C128}"/>
                    </a:ext>
                  </a:extLst>
                </p:cNvPr>
                <p:cNvSpPr>
                  <a:spLocks noChangeShapeType="1"/>
                </p:cNvSpPr>
                <p:nvPr/>
              </p:nvSpPr>
              <p:spPr bwMode="auto">
                <a:xfrm>
                  <a:off x="8096251" y="23860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2" name="Line 434">
                  <a:extLst>
                    <a:ext uri="{FF2B5EF4-FFF2-40B4-BE49-F238E27FC236}">
                      <a16:creationId xmlns:a16="http://schemas.microsoft.com/office/drawing/2014/main" id="{017A08A3-C66F-F419-BCCB-91F3AF23DEBF}"/>
                    </a:ext>
                  </a:extLst>
                </p:cNvPr>
                <p:cNvSpPr>
                  <a:spLocks noChangeShapeType="1"/>
                </p:cNvSpPr>
                <p:nvPr/>
              </p:nvSpPr>
              <p:spPr bwMode="auto">
                <a:xfrm>
                  <a:off x="8080376" y="24082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3" name="Line 435">
                  <a:extLst>
                    <a:ext uri="{FF2B5EF4-FFF2-40B4-BE49-F238E27FC236}">
                      <a16:creationId xmlns:a16="http://schemas.microsoft.com/office/drawing/2014/main" id="{2CEFD4F1-2F53-DEB8-D3B6-B483AD0EAF3C}"/>
                    </a:ext>
                  </a:extLst>
                </p:cNvPr>
                <p:cNvSpPr>
                  <a:spLocks noChangeShapeType="1"/>
                </p:cNvSpPr>
                <p:nvPr/>
              </p:nvSpPr>
              <p:spPr bwMode="auto">
                <a:xfrm>
                  <a:off x="8105776" y="23860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4" name="Line 436">
                  <a:extLst>
                    <a:ext uri="{FF2B5EF4-FFF2-40B4-BE49-F238E27FC236}">
                      <a16:creationId xmlns:a16="http://schemas.microsoft.com/office/drawing/2014/main" id="{B7E8829C-08FA-B279-2FBE-390516FFC754}"/>
                    </a:ext>
                  </a:extLst>
                </p:cNvPr>
                <p:cNvSpPr>
                  <a:spLocks noChangeShapeType="1"/>
                </p:cNvSpPr>
                <p:nvPr/>
              </p:nvSpPr>
              <p:spPr bwMode="auto">
                <a:xfrm>
                  <a:off x="8093076"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5" name="Line 437">
                  <a:extLst>
                    <a:ext uri="{FF2B5EF4-FFF2-40B4-BE49-F238E27FC236}">
                      <a16:creationId xmlns:a16="http://schemas.microsoft.com/office/drawing/2014/main" id="{AC66BAAD-44C2-F19F-4044-72B5DFE2658E}"/>
                    </a:ext>
                  </a:extLst>
                </p:cNvPr>
                <p:cNvSpPr>
                  <a:spLocks noChangeShapeType="1"/>
                </p:cNvSpPr>
                <p:nvPr/>
              </p:nvSpPr>
              <p:spPr bwMode="auto">
                <a:xfrm>
                  <a:off x="811847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6" name="Line 438">
                  <a:extLst>
                    <a:ext uri="{FF2B5EF4-FFF2-40B4-BE49-F238E27FC236}">
                      <a16:creationId xmlns:a16="http://schemas.microsoft.com/office/drawing/2014/main" id="{B3E19F04-EC69-1E77-121C-8C2CC449F407}"/>
                    </a:ext>
                  </a:extLst>
                </p:cNvPr>
                <p:cNvSpPr>
                  <a:spLocks noChangeShapeType="1"/>
                </p:cNvSpPr>
                <p:nvPr/>
              </p:nvSpPr>
              <p:spPr bwMode="auto">
                <a:xfrm>
                  <a:off x="8131176"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7" name="Line 439">
                  <a:extLst>
                    <a:ext uri="{FF2B5EF4-FFF2-40B4-BE49-F238E27FC236}">
                      <a16:creationId xmlns:a16="http://schemas.microsoft.com/office/drawing/2014/main" id="{7E1142A3-794E-B696-EEAD-7BEFA8EC4D3E}"/>
                    </a:ext>
                  </a:extLst>
                </p:cNvPr>
                <p:cNvSpPr>
                  <a:spLocks noChangeShapeType="1"/>
                </p:cNvSpPr>
                <p:nvPr/>
              </p:nvSpPr>
              <p:spPr bwMode="auto">
                <a:xfrm>
                  <a:off x="815657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8" name="Line 440">
                  <a:extLst>
                    <a:ext uri="{FF2B5EF4-FFF2-40B4-BE49-F238E27FC236}">
                      <a16:creationId xmlns:a16="http://schemas.microsoft.com/office/drawing/2014/main" id="{24370CDE-B644-9ACB-AAB4-2BBC0748A668}"/>
                    </a:ext>
                  </a:extLst>
                </p:cNvPr>
                <p:cNvSpPr>
                  <a:spLocks noChangeShapeType="1"/>
                </p:cNvSpPr>
                <p:nvPr/>
              </p:nvSpPr>
              <p:spPr bwMode="auto">
                <a:xfrm>
                  <a:off x="8181976" y="24368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9" name="Line 441">
                  <a:extLst>
                    <a:ext uri="{FF2B5EF4-FFF2-40B4-BE49-F238E27FC236}">
                      <a16:creationId xmlns:a16="http://schemas.microsoft.com/office/drawing/2014/main" id="{6B70E457-1FAF-7FF9-8938-9D59A2752858}"/>
                    </a:ext>
                  </a:extLst>
                </p:cNvPr>
                <p:cNvSpPr>
                  <a:spLocks noChangeShapeType="1"/>
                </p:cNvSpPr>
                <p:nvPr/>
              </p:nvSpPr>
              <p:spPr bwMode="auto">
                <a:xfrm>
                  <a:off x="820737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0" name="Line 442">
                  <a:extLst>
                    <a:ext uri="{FF2B5EF4-FFF2-40B4-BE49-F238E27FC236}">
                      <a16:creationId xmlns:a16="http://schemas.microsoft.com/office/drawing/2014/main" id="{4C30707C-A254-FB2D-4BCF-6F20047A323C}"/>
                    </a:ext>
                  </a:extLst>
                </p:cNvPr>
                <p:cNvSpPr>
                  <a:spLocks noChangeShapeType="1"/>
                </p:cNvSpPr>
                <p:nvPr/>
              </p:nvSpPr>
              <p:spPr bwMode="auto">
                <a:xfrm>
                  <a:off x="8201026" y="24368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1" name="Line 443">
                  <a:extLst>
                    <a:ext uri="{FF2B5EF4-FFF2-40B4-BE49-F238E27FC236}">
                      <a16:creationId xmlns:a16="http://schemas.microsoft.com/office/drawing/2014/main" id="{6F4E4061-4047-F736-6487-A467B392097C}"/>
                    </a:ext>
                  </a:extLst>
                </p:cNvPr>
                <p:cNvSpPr>
                  <a:spLocks noChangeShapeType="1"/>
                </p:cNvSpPr>
                <p:nvPr/>
              </p:nvSpPr>
              <p:spPr bwMode="auto">
                <a:xfrm>
                  <a:off x="822642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2" name="Line 444">
                  <a:extLst>
                    <a:ext uri="{FF2B5EF4-FFF2-40B4-BE49-F238E27FC236}">
                      <a16:creationId xmlns:a16="http://schemas.microsoft.com/office/drawing/2014/main" id="{A14E9E72-885A-C5A0-B7AC-968199C24EB6}"/>
                    </a:ext>
                  </a:extLst>
                </p:cNvPr>
                <p:cNvSpPr>
                  <a:spLocks noChangeShapeType="1"/>
                </p:cNvSpPr>
                <p:nvPr/>
              </p:nvSpPr>
              <p:spPr bwMode="auto">
                <a:xfrm>
                  <a:off x="8207376" y="24368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3" name="Line 445">
                  <a:extLst>
                    <a:ext uri="{FF2B5EF4-FFF2-40B4-BE49-F238E27FC236}">
                      <a16:creationId xmlns:a16="http://schemas.microsoft.com/office/drawing/2014/main" id="{24DFBA16-05E9-1BAF-DB4F-8084F3991692}"/>
                    </a:ext>
                  </a:extLst>
                </p:cNvPr>
                <p:cNvSpPr>
                  <a:spLocks noChangeShapeType="1"/>
                </p:cNvSpPr>
                <p:nvPr/>
              </p:nvSpPr>
              <p:spPr bwMode="auto">
                <a:xfrm>
                  <a:off x="823277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4" name="Line 446">
                  <a:extLst>
                    <a:ext uri="{FF2B5EF4-FFF2-40B4-BE49-F238E27FC236}">
                      <a16:creationId xmlns:a16="http://schemas.microsoft.com/office/drawing/2014/main" id="{D7A41754-65AA-F9CE-DAD0-9E55CFC19526}"/>
                    </a:ext>
                  </a:extLst>
                </p:cNvPr>
                <p:cNvSpPr>
                  <a:spLocks noChangeShapeType="1"/>
                </p:cNvSpPr>
                <p:nvPr/>
              </p:nvSpPr>
              <p:spPr bwMode="auto">
                <a:xfrm>
                  <a:off x="8207376" y="24368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5" name="Line 447">
                  <a:extLst>
                    <a:ext uri="{FF2B5EF4-FFF2-40B4-BE49-F238E27FC236}">
                      <a16:creationId xmlns:a16="http://schemas.microsoft.com/office/drawing/2014/main" id="{C93A6E17-6EA7-A94B-9490-F374F50512B8}"/>
                    </a:ext>
                  </a:extLst>
                </p:cNvPr>
                <p:cNvSpPr>
                  <a:spLocks noChangeShapeType="1"/>
                </p:cNvSpPr>
                <p:nvPr/>
              </p:nvSpPr>
              <p:spPr bwMode="auto">
                <a:xfrm>
                  <a:off x="823277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6" name="Line 448">
                  <a:extLst>
                    <a:ext uri="{FF2B5EF4-FFF2-40B4-BE49-F238E27FC236}">
                      <a16:creationId xmlns:a16="http://schemas.microsoft.com/office/drawing/2014/main" id="{69C8F656-AFE4-A5F1-89AF-29509B271866}"/>
                    </a:ext>
                  </a:extLst>
                </p:cNvPr>
                <p:cNvSpPr>
                  <a:spLocks noChangeShapeType="1"/>
                </p:cNvSpPr>
                <p:nvPr/>
              </p:nvSpPr>
              <p:spPr bwMode="auto">
                <a:xfrm>
                  <a:off x="8223251"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7" name="Line 449">
                  <a:extLst>
                    <a:ext uri="{FF2B5EF4-FFF2-40B4-BE49-F238E27FC236}">
                      <a16:creationId xmlns:a16="http://schemas.microsoft.com/office/drawing/2014/main" id="{58FAA536-57C2-3A35-DE4B-BA733FC579A0}"/>
                    </a:ext>
                  </a:extLst>
                </p:cNvPr>
                <p:cNvSpPr>
                  <a:spLocks noChangeShapeType="1"/>
                </p:cNvSpPr>
                <p:nvPr/>
              </p:nvSpPr>
              <p:spPr bwMode="auto">
                <a:xfrm>
                  <a:off x="825182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8" name="Line 450">
                  <a:extLst>
                    <a:ext uri="{FF2B5EF4-FFF2-40B4-BE49-F238E27FC236}">
                      <a16:creationId xmlns:a16="http://schemas.microsoft.com/office/drawing/2014/main" id="{641EDD69-DDE9-58E0-1D70-B378E92A26E7}"/>
                    </a:ext>
                  </a:extLst>
                </p:cNvPr>
                <p:cNvSpPr>
                  <a:spLocks noChangeShapeType="1"/>
                </p:cNvSpPr>
                <p:nvPr/>
              </p:nvSpPr>
              <p:spPr bwMode="auto">
                <a:xfrm>
                  <a:off x="8229601"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9" name="Line 451">
                  <a:extLst>
                    <a:ext uri="{FF2B5EF4-FFF2-40B4-BE49-F238E27FC236}">
                      <a16:creationId xmlns:a16="http://schemas.microsoft.com/office/drawing/2014/main" id="{AC472373-49B1-34E6-B395-80B9087D476B}"/>
                    </a:ext>
                  </a:extLst>
                </p:cNvPr>
                <p:cNvSpPr>
                  <a:spLocks noChangeShapeType="1"/>
                </p:cNvSpPr>
                <p:nvPr/>
              </p:nvSpPr>
              <p:spPr bwMode="auto">
                <a:xfrm>
                  <a:off x="825817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0" name="Line 452">
                  <a:extLst>
                    <a:ext uri="{FF2B5EF4-FFF2-40B4-BE49-F238E27FC236}">
                      <a16:creationId xmlns:a16="http://schemas.microsoft.com/office/drawing/2014/main" id="{03795F70-081C-4D71-718F-A312B8A2DB25}"/>
                    </a:ext>
                  </a:extLst>
                </p:cNvPr>
                <p:cNvSpPr>
                  <a:spLocks noChangeShapeType="1"/>
                </p:cNvSpPr>
                <p:nvPr/>
              </p:nvSpPr>
              <p:spPr bwMode="auto">
                <a:xfrm>
                  <a:off x="8242301"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1" name="Line 453">
                  <a:extLst>
                    <a:ext uri="{FF2B5EF4-FFF2-40B4-BE49-F238E27FC236}">
                      <a16:creationId xmlns:a16="http://schemas.microsoft.com/office/drawing/2014/main" id="{80F2032D-D6EE-B231-DFCE-27218248A3DD}"/>
                    </a:ext>
                  </a:extLst>
                </p:cNvPr>
                <p:cNvSpPr>
                  <a:spLocks noChangeShapeType="1"/>
                </p:cNvSpPr>
                <p:nvPr/>
              </p:nvSpPr>
              <p:spPr bwMode="auto">
                <a:xfrm>
                  <a:off x="8270876"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2" name="Line 454">
                  <a:extLst>
                    <a:ext uri="{FF2B5EF4-FFF2-40B4-BE49-F238E27FC236}">
                      <a16:creationId xmlns:a16="http://schemas.microsoft.com/office/drawing/2014/main" id="{1978E93D-AAFD-E359-C134-B0273E8A6F8F}"/>
                    </a:ext>
                  </a:extLst>
                </p:cNvPr>
                <p:cNvSpPr>
                  <a:spLocks noChangeShapeType="1"/>
                </p:cNvSpPr>
                <p:nvPr/>
              </p:nvSpPr>
              <p:spPr bwMode="auto">
                <a:xfrm>
                  <a:off x="8293101"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3" name="Line 455">
                  <a:extLst>
                    <a:ext uri="{FF2B5EF4-FFF2-40B4-BE49-F238E27FC236}">
                      <a16:creationId xmlns:a16="http://schemas.microsoft.com/office/drawing/2014/main" id="{6A888EB1-E895-4C80-E648-16271460DF93}"/>
                    </a:ext>
                  </a:extLst>
                </p:cNvPr>
                <p:cNvSpPr>
                  <a:spLocks noChangeShapeType="1"/>
                </p:cNvSpPr>
                <p:nvPr/>
              </p:nvSpPr>
              <p:spPr bwMode="auto">
                <a:xfrm>
                  <a:off x="8318501"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4" name="Line 456">
                  <a:extLst>
                    <a:ext uri="{FF2B5EF4-FFF2-40B4-BE49-F238E27FC236}">
                      <a16:creationId xmlns:a16="http://schemas.microsoft.com/office/drawing/2014/main" id="{35FE71A5-FD50-A912-8D94-2F4274F70D61}"/>
                    </a:ext>
                  </a:extLst>
                </p:cNvPr>
                <p:cNvSpPr>
                  <a:spLocks noChangeShapeType="1"/>
                </p:cNvSpPr>
                <p:nvPr/>
              </p:nvSpPr>
              <p:spPr bwMode="auto">
                <a:xfrm>
                  <a:off x="8305801"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5" name="Line 457">
                  <a:extLst>
                    <a:ext uri="{FF2B5EF4-FFF2-40B4-BE49-F238E27FC236}">
                      <a16:creationId xmlns:a16="http://schemas.microsoft.com/office/drawing/2014/main" id="{BA2FF9A6-F085-CF63-FEAF-AA8D6595624C}"/>
                    </a:ext>
                  </a:extLst>
                </p:cNvPr>
                <p:cNvSpPr>
                  <a:spLocks noChangeShapeType="1"/>
                </p:cNvSpPr>
                <p:nvPr/>
              </p:nvSpPr>
              <p:spPr bwMode="auto">
                <a:xfrm>
                  <a:off x="8331201"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6" name="Line 458">
                  <a:extLst>
                    <a:ext uri="{FF2B5EF4-FFF2-40B4-BE49-F238E27FC236}">
                      <a16:creationId xmlns:a16="http://schemas.microsoft.com/office/drawing/2014/main" id="{BB1D5649-69C6-E7E1-C008-0FBAB30447B0}"/>
                    </a:ext>
                  </a:extLst>
                </p:cNvPr>
                <p:cNvSpPr>
                  <a:spLocks noChangeShapeType="1"/>
                </p:cNvSpPr>
                <p:nvPr/>
              </p:nvSpPr>
              <p:spPr bwMode="auto">
                <a:xfrm>
                  <a:off x="8318501"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 name="Line 459">
                  <a:extLst>
                    <a:ext uri="{FF2B5EF4-FFF2-40B4-BE49-F238E27FC236}">
                      <a16:creationId xmlns:a16="http://schemas.microsoft.com/office/drawing/2014/main" id="{95BEF999-4D77-3A05-EE29-B1F9C8B7B9D1}"/>
                    </a:ext>
                  </a:extLst>
                </p:cNvPr>
                <p:cNvSpPr>
                  <a:spLocks noChangeShapeType="1"/>
                </p:cNvSpPr>
                <p:nvPr/>
              </p:nvSpPr>
              <p:spPr bwMode="auto">
                <a:xfrm>
                  <a:off x="8343901"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 name="Line 460">
                  <a:extLst>
                    <a:ext uri="{FF2B5EF4-FFF2-40B4-BE49-F238E27FC236}">
                      <a16:creationId xmlns:a16="http://schemas.microsoft.com/office/drawing/2014/main" id="{21F5B1B3-7E85-4AEA-54D9-46DCA7259C37}"/>
                    </a:ext>
                  </a:extLst>
                </p:cNvPr>
                <p:cNvSpPr>
                  <a:spLocks noChangeShapeType="1"/>
                </p:cNvSpPr>
                <p:nvPr/>
              </p:nvSpPr>
              <p:spPr bwMode="auto">
                <a:xfrm>
                  <a:off x="8324851" y="24368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 name="Line 461">
                  <a:extLst>
                    <a:ext uri="{FF2B5EF4-FFF2-40B4-BE49-F238E27FC236}">
                      <a16:creationId xmlns:a16="http://schemas.microsoft.com/office/drawing/2014/main" id="{03C9AE29-A6E7-F730-D68D-33FB60E2B50F}"/>
                    </a:ext>
                  </a:extLst>
                </p:cNvPr>
                <p:cNvSpPr>
                  <a:spLocks noChangeShapeType="1"/>
                </p:cNvSpPr>
                <p:nvPr/>
              </p:nvSpPr>
              <p:spPr bwMode="auto">
                <a:xfrm>
                  <a:off x="8350251" y="24145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 name="Line 462">
                  <a:extLst>
                    <a:ext uri="{FF2B5EF4-FFF2-40B4-BE49-F238E27FC236}">
                      <a16:creationId xmlns:a16="http://schemas.microsoft.com/office/drawing/2014/main" id="{34E9479E-AB0F-DDB2-FD21-205668A4C988}"/>
                    </a:ext>
                  </a:extLst>
                </p:cNvPr>
                <p:cNvSpPr>
                  <a:spLocks noChangeShapeType="1"/>
                </p:cNvSpPr>
                <p:nvPr/>
              </p:nvSpPr>
              <p:spPr bwMode="auto">
                <a:xfrm>
                  <a:off x="8356601" y="2471738"/>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 name="Line 463">
                  <a:extLst>
                    <a:ext uri="{FF2B5EF4-FFF2-40B4-BE49-F238E27FC236}">
                      <a16:creationId xmlns:a16="http://schemas.microsoft.com/office/drawing/2014/main" id="{EFFB6FF5-319A-7402-0E5F-B74E6C140ADD}"/>
                    </a:ext>
                  </a:extLst>
                </p:cNvPr>
                <p:cNvSpPr>
                  <a:spLocks noChangeShapeType="1"/>
                </p:cNvSpPr>
                <p:nvPr/>
              </p:nvSpPr>
              <p:spPr bwMode="auto">
                <a:xfrm>
                  <a:off x="8382001" y="24495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 name="Line 464">
                  <a:extLst>
                    <a:ext uri="{FF2B5EF4-FFF2-40B4-BE49-F238E27FC236}">
                      <a16:creationId xmlns:a16="http://schemas.microsoft.com/office/drawing/2014/main" id="{8C4C49C4-B75F-8031-DF8A-DAD0B46E9922}"/>
                    </a:ext>
                  </a:extLst>
                </p:cNvPr>
                <p:cNvSpPr>
                  <a:spLocks noChangeShapeType="1"/>
                </p:cNvSpPr>
                <p:nvPr/>
              </p:nvSpPr>
              <p:spPr bwMode="auto">
                <a:xfrm>
                  <a:off x="8356601" y="2471738"/>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3" name="Line 465">
                  <a:extLst>
                    <a:ext uri="{FF2B5EF4-FFF2-40B4-BE49-F238E27FC236}">
                      <a16:creationId xmlns:a16="http://schemas.microsoft.com/office/drawing/2014/main" id="{AC0A1962-867A-5FC0-96B6-90EE9E27A5AB}"/>
                    </a:ext>
                  </a:extLst>
                </p:cNvPr>
                <p:cNvSpPr>
                  <a:spLocks noChangeShapeType="1"/>
                </p:cNvSpPr>
                <p:nvPr/>
              </p:nvSpPr>
              <p:spPr bwMode="auto">
                <a:xfrm>
                  <a:off x="8382001" y="24495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4" name="Line 466">
                  <a:extLst>
                    <a:ext uri="{FF2B5EF4-FFF2-40B4-BE49-F238E27FC236}">
                      <a16:creationId xmlns:a16="http://schemas.microsoft.com/office/drawing/2014/main" id="{1CD08EC1-92AB-547C-398C-D118929AE3E1}"/>
                    </a:ext>
                  </a:extLst>
                </p:cNvPr>
                <p:cNvSpPr>
                  <a:spLocks noChangeShapeType="1"/>
                </p:cNvSpPr>
                <p:nvPr/>
              </p:nvSpPr>
              <p:spPr bwMode="auto">
                <a:xfrm>
                  <a:off x="8388351" y="2471738"/>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 name="Line 467">
                  <a:extLst>
                    <a:ext uri="{FF2B5EF4-FFF2-40B4-BE49-F238E27FC236}">
                      <a16:creationId xmlns:a16="http://schemas.microsoft.com/office/drawing/2014/main" id="{67EB3049-3AEF-5D8F-E13A-90B96D4E5E77}"/>
                    </a:ext>
                  </a:extLst>
                </p:cNvPr>
                <p:cNvSpPr>
                  <a:spLocks noChangeShapeType="1"/>
                </p:cNvSpPr>
                <p:nvPr/>
              </p:nvSpPr>
              <p:spPr bwMode="auto">
                <a:xfrm>
                  <a:off x="8413751" y="24495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 name="Line 468">
                  <a:extLst>
                    <a:ext uri="{FF2B5EF4-FFF2-40B4-BE49-F238E27FC236}">
                      <a16:creationId xmlns:a16="http://schemas.microsoft.com/office/drawing/2014/main" id="{2B47B39F-56D0-F95C-0E1A-412FBBBCCDDB}"/>
                    </a:ext>
                  </a:extLst>
                </p:cNvPr>
                <p:cNvSpPr>
                  <a:spLocks noChangeShapeType="1"/>
                </p:cNvSpPr>
                <p:nvPr/>
              </p:nvSpPr>
              <p:spPr bwMode="auto">
                <a:xfrm>
                  <a:off x="8407401" y="2471738"/>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 name="Line 469">
                  <a:extLst>
                    <a:ext uri="{FF2B5EF4-FFF2-40B4-BE49-F238E27FC236}">
                      <a16:creationId xmlns:a16="http://schemas.microsoft.com/office/drawing/2014/main" id="{64815953-2851-E0A3-1F3D-779D9911BF96}"/>
                    </a:ext>
                  </a:extLst>
                </p:cNvPr>
                <p:cNvSpPr>
                  <a:spLocks noChangeShapeType="1"/>
                </p:cNvSpPr>
                <p:nvPr/>
              </p:nvSpPr>
              <p:spPr bwMode="auto">
                <a:xfrm>
                  <a:off x="8432801" y="24495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 name="Line 470">
                  <a:extLst>
                    <a:ext uri="{FF2B5EF4-FFF2-40B4-BE49-F238E27FC236}">
                      <a16:creationId xmlns:a16="http://schemas.microsoft.com/office/drawing/2014/main" id="{8BD05664-4FFD-B942-D708-41080C50DFC1}"/>
                    </a:ext>
                  </a:extLst>
                </p:cNvPr>
                <p:cNvSpPr>
                  <a:spLocks noChangeShapeType="1"/>
                </p:cNvSpPr>
                <p:nvPr/>
              </p:nvSpPr>
              <p:spPr bwMode="auto">
                <a:xfrm>
                  <a:off x="8413751" y="2471738"/>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 name="Line 471">
                  <a:extLst>
                    <a:ext uri="{FF2B5EF4-FFF2-40B4-BE49-F238E27FC236}">
                      <a16:creationId xmlns:a16="http://schemas.microsoft.com/office/drawing/2014/main" id="{C8A456A4-0FDA-7844-FC39-0F37F7EC7BBE}"/>
                    </a:ext>
                  </a:extLst>
                </p:cNvPr>
                <p:cNvSpPr>
                  <a:spLocks noChangeShapeType="1"/>
                </p:cNvSpPr>
                <p:nvPr/>
              </p:nvSpPr>
              <p:spPr bwMode="auto">
                <a:xfrm>
                  <a:off x="8439151" y="24495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 name="Line 472">
                  <a:extLst>
                    <a:ext uri="{FF2B5EF4-FFF2-40B4-BE49-F238E27FC236}">
                      <a16:creationId xmlns:a16="http://schemas.microsoft.com/office/drawing/2014/main" id="{9BC43CA9-28DB-BE2E-C34A-4A20C92F7A12}"/>
                    </a:ext>
                  </a:extLst>
                </p:cNvPr>
                <p:cNvSpPr>
                  <a:spLocks noChangeShapeType="1"/>
                </p:cNvSpPr>
                <p:nvPr/>
              </p:nvSpPr>
              <p:spPr bwMode="auto">
                <a:xfrm>
                  <a:off x="8461376" y="24717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1" name="Line 473">
                  <a:extLst>
                    <a:ext uri="{FF2B5EF4-FFF2-40B4-BE49-F238E27FC236}">
                      <a16:creationId xmlns:a16="http://schemas.microsoft.com/office/drawing/2014/main" id="{90C09474-042D-3DA7-EE84-2AFF3DFFB71D}"/>
                    </a:ext>
                  </a:extLst>
                </p:cNvPr>
                <p:cNvSpPr>
                  <a:spLocks noChangeShapeType="1"/>
                </p:cNvSpPr>
                <p:nvPr/>
              </p:nvSpPr>
              <p:spPr bwMode="auto">
                <a:xfrm>
                  <a:off x="8489951" y="24495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2" name="Line 474">
                  <a:extLst>
                    <a:ext uri="{FF2B5EF4-FFF2-40B4-BE49-F238E27FC236}">
                      <a16:creationId xmlns:a16="http://schemas.microsoft.com/office/drawing/2014/main" id="{F441D166-BF6B-2942-0F6C-74AE71BFB7D0}"/>
                    </a:ext>
                  </a:extLst>
                </p:cNvPr>
                <p:cNvSpPr>
                  <a:spLocks noChangeShapeType="1"/>
                </p:cNvSpPr>
                <p:nvPr/>
              </p:nvSpPr>
              <p:spPr bwMode="auto">
                <a:xfrm>
                  <a:off x="8480426" y="24717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3" name="Line 475">
                  <a:extLst>
                    <a:ext uri="{FF2B5EF4-FFF2-40B4-BE49-F238E27FC236}">
                      <a16:creationId xmlns:a16="http://schemas.microsoft.com/office/drawing/2014/main" id="{8D1E5023-5E0B-EAF3-3ED7-CFA4FD2AA2AE}"/>
                    </a:ext>
                  </a:extLst>
                </p:cNvPr>
                <p:cNvSpPr>
                  <a:spLocks noChangeShapeType="1"/>
                </p:cNvSpPr>
                <p:nvPr/>
              </p:nvSpPr>
              <p:spPr bwMode="auto">
                <a:xfrm>
                  <a:off x="8509001" y="24495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4" name="Line 476">
                  <a:extLst>
                    <a:ext uri="{FF2B5EF4-FFF2-40B4-BE49-F238E27FC236}">
                      <a16:creationId xmlns:a16="http://schemas.microsoft.com/office/drawing/2014/main" id="{E4B1C586-7D56-AC96-E399-A294B1FD3916}"/>
                    </a:ext>
                  </a:extLst>
                </p:cNvPr>
                <p:cNvSpPr>
                  <a:spLocks noChangeShapeType="1"/>
                </p:cNvSpPr>
                <p:nvPr/>
              </p:nvSpPr>
              <p:spPr bwMode="auto">
                <a:xfrm>
                  <a:off x="8524876"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5" name="Line 477">
                  <a:extLst>
                    <a:ext uri="{FF2B5EF4-FFF2-40B4-BE49-F238E27FC236}">
                      <a16:creationId xmlns:a16="http://schemas.microsoft.com/office/drawing/2014/main" id="{FA6494D8-0941-1455-CB40-FE84A1D9943B}"/>
                    </a:ext>
                  </a:extLst>
                </p:cNvPr>
                <p:cNvSpPr>
                  <a:spLocks noChangeShapeType="1"/>
                </p:cNvSpPr>
                <p:nvPr/>
              </p:nvSpPr>
              <p:spPr bwMode="auto">
                <a:xfrm>
                  <a:off x="855027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6" name="Line 478">
                  <a:extLst>
                    <a:ext uri="{FF2B5EF4-FFF2-40B4-BE49-F238E27FC236}">
                      <a16:creationId xmlns:a16="http://schemas.microsoft.com/office/drawing/2014/main" id="{5CD052DC-9216-F12F-3265-2E1EEE99825F}"/>
                    </a:ext>
                  </a:extLst>
                </p:cNvPr>
                <p:cNvSpPr>
                  <a:spLocks noChangeShapeType="1"/>
                </p:cNvSpPr>
                <p:nvPr/>
              </p:nvSpPr>
              <p:spPr bwMode="auto">
                <a:xfrm>
                  <a:off x="8531226"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7" name="Line 479">
                  <a:extLst>
                    <a:ext uri="{FF2B5EF4-FFF2-40B4-BE49-F238E27FC236}">
                      <a16:creationId xmlns:a16="http://schemas.microsoft.com/office/drawing/2014/main" id="{7342BA7B-127A-DEA5-A222-11823FF73C55}"/>
                    </a:ext>
                  </a:extLst>
                </p:cNvPr>
                <p:cNvSpPr>
                  <a:spLocks noChangeShapeType="1"/>
                </p:cNvSpPr>
                <p:nvPr/>
              </p:nvSpPr>
              <p:spPr bwMode="auto">
                <a:xfrm>
                  <a:off x="855662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8" name="Line 480">
                  <a:extLst>
                    <a:ext uri="{FF2B5EF4-FFF2-40B4-BE49-F238E27FC236}">
                      <a16:creationId xmlns:a16="http://schemas.microsoft.com/office/drawing/2014/main" id="{7400D149-1BCB-00E1-3CC5-C692E398FF13}"/>
                    </a:ext>
                  </a:extLst>
                </p:cNvPr>
                <p:cNvSpPr>
                  <a:spLocks noChangeShapeType="1"/>
                </p:cNvSpPr>
                <p:nvPr/>
              </p:nvSpPr>
              <p:spPr bwMode="auto">
                <a:xfrm>
                  <a:off x="8537576"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9" name="Line 481">
                  <a:extLst>
                    <a:ext uri="{FF2B5EF4-FFF2-40B4-BE49-F238E27FC236}">
                      <a16:creationId xmlns:a16="http://schemas.microsoft.com/office/drawing/2014/main" id="{CDCAC8B9-C3C9-4DE7-239F-E1886BEA61C5}"/>
                    </a:ext>
                  </a:extLst>
                </p:cNvPr>
                <p:cNvSpPr>
                  <a:spLocks noChangeShapeType="1"/>
                </p:cNvSpPr>
                <p:nvPr/>
              </p:nvSpPr>
              <p:spPr bwMode="auto">
                <a:xfrm>
                  <a:off x="856297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0" name="Line 482">
                  <a:extLst>
                    <a:ext uri="{FF2B5EF4-FFF2-40B4-BE49-F238E27FC236}">
                      <a16:creationId xmlns:a16="http://schemas.microsoft.com/office/drawing/2014/main" id="{1C38B3F7-DAA3-BDB3-9EAF-57039509F2A4}"/>
                    </a:ext>
                  </a:extLst>
                </p:cNvPr>
                <p:cNvSpPr>
                  <a:spLocks noChangeShapeType="1"/>
                </p:cNvSpPr>
                <p:nvPr/>
              </p:nvSpPr>
              <p:spPr bwMode="auto">
                <a:xfrm>
                  <a:off x="8550276"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1" name="Line 483">
                  <a:extLst>
                    <a:ext uri="{FF2B5EF4-FFF2-40B4-BE49-F238E27FC236}">
                      <a16:creationId xmlns:a16="http://schemas.microsoft.com/office/drawing/2014/main" id="{1A274557-EC15-655A-C66D-23A859D28C96}"/>
                    </a:ext>
                  </a:extLst>
                </p:cNvPr>
                <p:cNvSpPr>
                  <a:spLocks noChangeShapeType="1"/>
                </p:cNvSpPr>
                <p:nvPr/>
              </p:nvSpPr>
              <p:spPr bwMode="auto">
                <a:xfrm>
                  <a:off x="857567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2" name="Line 484">
                  <a:extLst>
                    <a:ext uri="{FF2B5EF4-FFF2-40B4-BE49-F238E27FC236}">
                      <a16:creationId xmlns:a16="http://schemas.microsoft.com/office/drawing/2014/main" id="{E60C5C48-8CC4-89A9-BB1C-96ECBF70AE1A}"/>
                    </a:ext>
                  </a:extLst>
                </p:cNvPr>
                <p:cNvSpPr>
                  <a:spLocks noChangeShapeType="1"/>
                </p:cNvSpPr>
                <p:nvPr/>
              </p:nvSpPr>
              <p:spPr bwMode="auto">
                <a:xfrm>
                  <a:off x="8562976" y="25130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3" name="Line 485">
                  <a:extLst>
                    <a:ext uri="{FF2B5EF4-FFF2-40B4-BE49-F238E27FC236}">
                      <a16:creationId xmlns:a16="http://schemas.microsoft.com/office/drawing/2014/main" id="{E4AA8642-E0B3-3624-390C-EFAE312030E3}"/>
                    </a:ext>
                  </a:extLst>
                </p:cNvPr>
                <p:cNvSpPr>
                  <a:spLocks noChangeShapeType="1"/>
                </p:cNvSpPr>
                <p:nvPr/>
              </p:nvSpPr>
              <p:spPr bwMode="auto">
                <a:xfrm>
                  <a:off x="858837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4" name="Line 486">
                  <a:extLst>
                    <a:ext uri="{FF2B5EF4-FFF2-40B4-BE49-F238E27FC236}">
                      <a16:creationId xmlns:a16="http://schemas.microsoft.com/office/drawing/2014/main" id="{61673E6B-6EF4-BBD5-AA91-5F72D80C0674}"/>
                    </a:ext>
                  </a:extLst>
                </p:cNvPr>
                <p:cNvSpPr>
                  <a:spLocks noChangeShapeType="1"/>
                </p:cNvSpPr>
                <p:nvPr/>
              </p:nvSpPr>
              <p:spPr bwMode="auto">
                <a:xfrm>
                  <a:off x="8575676" y="25130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5" name="Line 487">
                  <a:extLst>
                    <a:ext uri="{FF2B5EF4-FFF2-40B4-BE49-F238E27FC236}">
                      <a16:creationId xmlns:a16="http://schemas.microsoft.com/office/drawing/2014/main" id="{832D89D8-DF00-FFC2-6879-90C1A472029F}"/>
                    </a:ext>
                  </a:extLst>
                </p:cNvPr>
                <p:cNvSpPr>
                  <a:spLocks noChangeShapeType="1"/>
                </p:cNvSpPr>
                <p:nvPr/>
              </p:nvSpPr>
              <p:spPr bwMode="auto">
                <a:xfrm>
                  <a:off x="860107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6" name="Line 488">
                  <a:extLst>
                    <a:ext uri="{FF2B5EF4-FFF2-40B4-BE49-F238E27FC236}">
                      <a16:creationId xmlns:a16="http://schemas.microsoft.com/office/drawing/2014/main" id="{111338AE-5F24-809E-4EFA-BC7DA76F2924}"/>
                    </a:ext>
                  </a:extLst>
                </p:cNvPr>
                <p:cNvSpPr>
                  <a:spLocks noChangeShapeType="1"/>
                </p:cNvSpPr>
                <p:nvPr/>
              </p:nvSpPr>
              <p:spPr bwMode="auto">
                <a:xfrm>
                  <a:off x="8582026" y="25130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7" name="Line 489">
                  <a:extLst>
                    <a:ext uri="{FF2B5EF4-FFF2-40B4-BE49-F238E27FC236}">
                      <a16:creationId xmlns:a16="http://schemas.microsoft.com/office/drawing/2014/main" id="{FB875DCD-BA02-E93E-7150-F0BDA4C83052}"/>
                    </a:ext>
                  </a:extLst>
                </p:cNvPr>
                <p:cNvSpPr>
                  <a:spLocks noChangeShapeType="1"/>
                </p:cNvSpPr>
                <p:nvPr/>
              </p:nvSpPr>
              <p:spPr bwMode="auto">
                <a:xfrm>
                  <a:off x="860742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8" name="Line 490">
                  <a:extLst>
                    <a:ext uri="{FF2B5EF4-FFF2-40B4-BE49-F238E27FC236}">
                      <a16:creationId xmlns:a16="http://schemas.microsoft.com/office/drawing/2014/main" id="{6B74A933-4345-E9A8-5177-C35D23443DA0}"/>
                    </a:ext>
                  </a:extLst>
                </p:cNvPr>
                <p:cNvSpPr>
                  <a:spLocks noChangeShapeType="1"/>
                </p:cNvSpPr>
                <p:nvPr/>
              </p:nvSpPr>
              <p:spPr bwMode="auto">
                <a:xfrm>
                  <a:off x="8588376" y="25130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9" name="Line 491">
                  <a:extLst>
                    <a:ext uri="{FF2B5EF4-FFF2-40B4-BE49-F238E27FC236}">
                      <a16:creationId xmlns:a16="http://schemas.microsoft.com/office/drawing/2014/main" id="{99C52EA8-08F2-06DB-09EE-E340F57B9612}"/>
                    </a:ext>
                  </a:extLst>
                </p:cNvPr>
                <p:cNvSpPr>
                  <a:spLocks noChangeShapeType="1"/>
                </p:cNvSpPr>
                <p:nvPr/>
              </p:nvSpPr>
              <p:spPr bwMode="auto">
                <a:xfrm>
                  <a:off x="861377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0" name="Line 492">
                  <a:extLst>
                    <a:ext uri="{FF2B5EF4-FFF2-40B4-BE49-F238E27FC236}">
                      <a16:creationId xmlns:a16="http://schemas.microsoft.com/office/drawing/2014/main" id="{57DC4CBC-D86F-65F1-2215-18DFF670C7ED}"/>
                    </a:ext>
                  </a:extLst>
                </p:cNvPr>
                <p:cNvSpPr>
                  <a:spLocks noChangeShapeType="1"/>
                </p:cNvSpPr>
                <p:nvPr/>
              </p:nvSpPr>
              <p:spPr bwMode="auto">
                <a:xfrm>
                  <a:off x="8594726" y="25130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1" name="Line 493">
                  <a:extLst>
                    <a:ext uri="{FF2B5EF4-FFF2-40B4-BE49-F238E27FC236}">
                      <a16:creationId xmlns:a16="http://schemas.microsoft.com/office/drawing/2014/main" id="{62AE9139-C278-EFF4-A3D5-953E963C4209}"/>
                    </a:ext>
                  </a:extLst>
                </p:cNvPr>
                <p:cNvSpPr>
                  <a:spLocks noChangeShapeType="1"/>
                </p:cNvSpPr>
                <p:nvPr/>
              </p:nvSpPr>
              <p:spPr bwMode="auto">
                <a:xfrm>
                  <a:off x="862012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2" name="Line 494">
                  <a:extLst>
                    <a:ext uri="{FF2B5EF4-FFF2-40B4-BE49-F238E27FC236}">
                      <a16:creationId xmlns:a16="http://schemas.microsoft.com/office/drawing/2014/main" id="{134D9D98-9023-5E8D-5734-4D800D657749}"/>
                    </a:ext>
                  </a:extLst>
                </p:cNvPr>
                <p:cNvSpPr>
                  <a:spLocks noChangeShapeType="1"/>
                </p:cNvSpPr>
                <p:nvPr/>
              </p:nvSpPr>
              <p:spPr bwMode="auto">
                <a:xfrm>
                  <a:off x="8632826" y="25130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3" name="Line 495">
                  <a:extLst>
                    <a:ext uri="{FF2B5EF4-FFF2-40B4-BE49-F238E27FC236}">
                      <a16:creationId xmlns:a16="http://schemas.microsoft.com/office/drawing/2014/main" id="{83FEDA0F-4552-3601-A543-B143A3B06978}"/>
                    </a:ext>
                  </a:extLst>
                </p:cNvPr>
                <p:cNvSpPr>
                  <a:spLocks noChangeShapeType="1"/>
                </p:cNvSpPr>
                <p:nvPr/>
              </p:nvSpPr>
              <p:spPr bwMode="auto">
                <a:xfrm>
                  <a:off x="865822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4" name="Line 496">
                  <a:extLst>
                    <a:ext uri="{FF2B5EF4-FFF2-40B4-BE49-F238E27FC236}">
                      <a16:creationId xmlns:a16="http://schemas.microsoft.com/office/drawing/2014/main" id="{1F04C228-D4F4-2F45-FD2C-AB97D90C524B}"/>
                    </a:ext>
                  </a:extLst>
                </p:cNvPr>
                <p:cNvSpPr>
                  <a:spLocks noChangeShapeType="1"/>
                </p:cNvSpPr>
                <p:nvPr/>
              </p:nvSpPr>
              <p:spPr bwMode="auto">
                <a:xfrm>
                  <a:off x="865505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5" name="Line 497">
                  <a:extLst>
                    <a:ext uri="{FF2B5EF4-FFF2-40B4-BE49-F238E27FC236}">
                      <a16:creationId xmlns:a16="http://schemas.microsoft.com/office/drawing/2014/main" id="{29844CA0-0F70-7DA5-E95A-814729A084C2}"/>
                    </a:ext>
                  </a:extLst>
                </p:cNvPr>
                <p:cNvSpPr>
                  <a:spLocks noChangeShapeType="1"/>
                </p:cNvSpPr>
                <p:nvPr/>
              </p:nvSpPr>
              <p:spPr bwMode="auto">
                <a:xfrm>
                  <a:off x="868362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6" name="Line 498">
                  <a:extLst>
                    <a:ext uri="{FF2B5EF4-FFF2-40B4-BE49-F238E27FC236}">
                      <a16:creationId xmlns:a16="http://schemas.microsoft.com/office/drawing/2014/main" id="{C8693261-300C-56B4-392E-E9A71DBD3A0F}"/>
                    </a:ext>
                  </a:extLst>
                </p:cNvPr>
                <p:cNvSpPr>
                  <a:spLocks noChangeShapeType="1"/>
                </p:cNvSpPr>
                <p:nvPr/>
              </p:nvSpPr>
              <p:spPr bwMode="auto">
                <a:xfrm>
                  <a:off x="866140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 name="Line 499">
                  <a:extLst>
                    <a:ext uri="{FF2B5EF4-FFF2-40B4-BE49-F238E27FC236}">
                      <a16:creationId xmlns:a16="http://schemas.microsoft.com/office/drawing/2014/main" id="{CF07F760-293D-F519-1EAB-8E5B2C6A2453}"/>
                    </a:ext>
                  </a:extLst>
                </p:cNvPr>
                <p:cNvSpPr>
                  <a:spLocks noChangeShapeType="1"/>
                </p:cNvSpPr>
                <p:nvPr/>
              </p:nvSpPr>
              <p:spPr bwMode="auto">
                <a:xfrm>
                  <a:off x="8689976"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 name="Line 500">
                  <a:extLst>
                    <a:ext uri="{FF2B5EF4-FFF2-40B4-BE49-F238E27FC236}">
                      <a16:creationId xmlns:a16="http://schemas.microsoft.com/office/drawing/2014/main" id="{5E3C68D1-BDA6-798E-E389-DAC530A61892}"/>
                    </a:ext>
                  </a:extLst>
                </p:cNvPr>
                <p:cNvSpPr>
                  <a:spLocks noChangeShapeType="1"/>
                </p:cNvSpPr>
                <p:nvPr/>
              </p:nvSpPr>
              <p:spPr bwMode="auto">
                <a:xfrm>
                  <a:off x="872490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9" name="Line 501">
                  <a:extLst>
                    <a:ext uri="{FF2B5EF4-FFF2-40B4-BE49-F238E27FC236}">
                      <a16:creationId xmlns:a16="http://schemas.microsoft.com/office/drawing/2014/main" id="{D1DA140D-3BDB-239B-1C34-FDECB3507DD6}"/>
                    </a:ext>
                  </a:extLst>
                </p:cNvPr>
                <p:cNvSpPr>
                  <a:spLocks noChangeShapeType="1"/>
                </p:cNvSpPr>
                <p:nvPr/>
              </p:nvSpPr>
              <p:spPr bwMode="auto">
                <a:xfrm>
                  <a:off x="8750301"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0" name="Line 502">
                  <a:extLst>
                    <a:ext uri="{FF2B5EF4-FFF2-40B4-BE49-F238E27FC236}">
                      <a16:creationId xmlns:a16="http://schemas.microsoft.com/office/drawing/2014/main" id="{438EA8C8-104C-53F0-FB81-1F3D13B379E7}"/>
                    </a:ext>
                  </a:extLst>
                </p:cNvPr>
                <p:cNvSpPr>
                  <a:spLocks noChangeShapeType="1"/>
                </p:cNvSpPr>
                <p:nvPr/>
              </p:nvSpPr>
              <p:spPr bwMode="auto">
                <a:xfrm>
                  <a:off x="872490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1" name="Line 503">
                  <a:extLst>
                    <a:ext uri="{FF2B5EF4-FFF2-40B4-BE49-F238E27FC236}">
                      <a16:creationId xmlns:a16="http://schemas.microsoft.com/office/drawing/2014/main" id="{55C04FA0-2599-2E16-8651-967B64AE9335}"/>
                    </a:ext>
                  </a:extLst>
                </p:cNvPr>
                <p:cNvSpPr>
                  <a:spLocks noChangeShapeType="1"/>
                </p:cNvSpPr>
                <p:nvPr/>
              </p:nvSpPr>
              <p:spPr bwMode="auto">
                <a:xfrm>
                  <a:off x="8750301"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2" name="Line 504">
                  <a:extLst>
                    <a:ext uri="{FF2B5EF4-FFF2-40B4-BE49-F238E27FC236}">
                      <a16:creationId xmlns:a16="http://schemas.microsoft.com/office/drawing/2014/main" id="{1E6129D9-6173-47FC-4D54-EBCAABF57754}"/>
                    </a:ext>
                  </a:extLst>
                </p:cNvPr>
                <p:cNvSpPr>
                  <a:spLocks noChangeShapeType="1"/>
                </p:cNvSpPr>
                <p:nvPr/>
              </p:nvSpPr>
              <p:spPr bwMode="auto">
                <a:xfrm>
                  <a:off x="873125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3" name="Line 505">
                  <a:extLst>
                    <a:ext uri="{FF2B5EF4-FFF2-40B4-BE49-F238E27FC236}">
                      <a16:creationId xmlns:a16="http://schemas.microsoft.com/office/drawing/2014/main" id="{A8A6B6CC-14EC-C341-039F-8179946912FC}"/>
                    </a:ext>
                  </a:extLst>
                </p:cNvPr>
                <p:cNvSpPr>
                  <a:spLocks noChangeShapeType="1"/>
                </p:cNvSpPr>
                <p:nvPr/>
              </p:nvSpPr>
              <p:spPr bwMode="auto">
                <a:xfrm>
                  <a:off x="8756651"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4" name="Line 506">
                  <a:extLst>
                    <a:ext uri="{FF2B5EF4-FFF2-40B4-BE49-F238E27FC236}">
                      <a16:creationId xmlns:a16="http://schemas.microsoft.com/office/drawing/2014/main" id="{0E65B924-5729-D673-15E1-06CB728C85FB}"/>
                    </a:ext>
                  </a:extLst>
                </p:cNvPr>
                <p:cNvSpPr>
                  <a:spLocks noChangeShapeType="1"/>
                </p:cNvSpPr>
                <p:nvPr/>
              </p:nvSpPr>
              <p:spPr bwMode="auto">
                <a:xfrm>
                  <a:off x="873760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5" name="Line 507">
                  <a:extLst>
                    <a:ext uri="{FF2B5EF4-FFF2-40B4-BE49-F238E27FC236}">
                      <a16:creationId xmlns:a16="http://schemas.microsoft.com/office/drawing/2014/main" id="{89DCD2C7-7B47-6384-0098-97013138522C}"/>
                    </a:ext>
                  </a:extLst>
                </p:cNvPr>
                <p:cNvSpPr>
                  <a:spLocks noChangeShapeType="1"/>
                </p:cNvSpPr>
                <p:nvPr/>
              </p:nvSpPr>
              <p:spPr bwMode="auto">
                <a:xfrm>
                  <a:off x="8763001"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6" name="Line 508">
                  <a:extLst>
                    <a:ext uri="{FF2B5EF4-FFF2-40B4-BE49-F238E27FC236}">
                      <a16:creationId xmlns:a16="http://schemas.microsoft.com/office/drawing/2014/main" id="{10FED2A4-4F66-4EC6-F4F5-1B028EE7D799}"/>
                    </a:ext>
                  </a:extLst>
                </p:cNvPr>
                <p:cNvSpPr>
                  <a:spLocks noChangeShapeType="1"/>
                </p:cNvSpPr>
                <p:nvPr/>
              </p:nvSpPr>
              <p:spPr bwMode="auto">
                <a:xfrm>
                  <a:off x="875030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7" name="Line 509">
                  <a:extLst>
                    <a:ext uri="{FF2B5EF4-FFF2-40B4-BE49-F238E27FC236}">
                      <a16:creationId xmlns:a16="http://schemas.microsoft.com/office/drawing/2014/main" id="{ABB95D29-71BD-AFCD-4315-0179F52E5B9F}"/>
                    </a:ext>
                  </a:extLst>
                </p:cNvPr>
                <p:cNvSpPr>
                  <a:spLocks noChangeShapeType="1"/>
                </p:cNvSpPr>
                <p:nvPr/>
              </p:nvSpPr>
              <p:spPr bwMode="auto">
                <a:xfrm>
                  <a:off x="8775701"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8" name="Line 510">
                  <a:extLst>
                    <a:ext uri="{FF2B5EF4-FFF2-40B4-BE49-F238E27FC236}">
                      <a16:creationId xmlns:a16="http://schemas.microsoft.com/office/drawing/2014/main" id="{5DF21E75-34D0-10DE-F9CB-49E1E98499A2}"/>
                    </a:ext>
                  </a:extLst>
                </p:cNvPr>
                <p:cNvSpPr>
                  <a:spLocks noChangeShapeType="1"/>
                </p:cNvSpPr>
                <p:nvPr/>
              </p:nvSpPr>
              <p:spPr bwMode="auto">
                <a:xfrm>
                  <a:off x="8756651"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9" name="Line 511">
                  <a:extLst>
                    <a:ext uri="{FF2B5EF4-FFF2-40B4-BE49-F238E27FC236}">
                      <a16:creationId xmlns:a16="http://schemas.microsoft.com/office/drawing/2014/main" id="{943ACBCB-6F62-7000-5853-47BFF893F3AB}"/>
                    </a:ext>
                  </a:extLst>
                </p:cNvPr>
                <p:cNvSpPr>
                  <a:spLocks noChangeShapeType="1"/>
                </p:cNvSpPr>
                <p:nvPr/>
              </p:nvSpPr>
              <p:spPr bwMode="auto">
                <a:xfrm>
                  <a:off x="8782051"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0" name="Line 512">
                  <a:extLst>
                    <a:ext uri="{FF2B5EF4-FFF2-40B4-BE49-F238E27FC236}">
                      <a16:creationId xmlns:a16="http://schemas.microsoft.com/office/drawing/2014/main" id="{DE2BF684-9772-9136-3BAB-619A4610AC6B}"/>
                    </a:ext>
                  </a:extLst>
                </p:cNvPr>
                <p:cNvSpPr>
                  <a:spLocks noChangeShapeType="1"/>
                </p:cNvSpPr>
                <p:nvPr/>
              </p:nvSpPr>
              <p:spPr bwMode="auto">
                <a:xfrm>
                  <a:off x="8788401" y="25130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1" name="Line 513">
                  <a:extLst>
                    <a:ext uri="{FF2B5EF4-FFF2-40B4-BE49-F238E27FC236}">
                      <a16:creationId xmlns:a16="http://schemas.microsoft.com/office/drawing/2014/main" id="{09C67A93-94E5-D00F-C347-59B5A24629DC}"/>
                    </a:ext>
                  </a:extLst>
                </p:cNvPr>
                <p:cNvSpPr>
                  <a:spLocks noChangeShapeType="1"/>
                </p:cNvSpPr>
                <p:nvPr/>
              </p:nvSpPr>
              <p:spPr bwMode="auto">
                <a:xfrm>
                  <a:off x="8813801"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2" name="Line 514">
                  <a:extLst>
                    <a:ext uri="{FF2B5EF4-FFF2-40B4-BE49-F238E27FC236}">
                      <a16:creationId xmlns:a16="http://schemas.microsoft.com/office/drawing/2014/main" id="{9FD8396C-5EF4-6533-0E86-7602FCD4622C}"/>
                    </a:ext>
                  </a:extLst>
                </p:cNvPr>
                <p:cNvSpPr>
                  <a:spLocks noChangeShapeType="1"/>
                </p:cNvSpPr>
                <p:nvPr/>
              </p:nvSpPr>
              <p:spPr bwMode="auto">
                <a:xfrm>
                  <a:off x="8832851" y="2513013"/>
                  <a:ext cx="52388"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3" name="Line 515">
                  <a:extLst>
                    <a:ext uri="{FF2B5EF4-FFF2-40B4-BE49-F238E27FC236}">
                      <a16:creationId xmlns:a16="http://schemas.microsoft.com/office/drawing/2014/main" id="{6C274D5C-F1C0-31F5-36C8-89BAD5EA54B8}"/>
                    </a:ext>
                  </a:extLst>
                </p:cNvPr>
                <p:cNvSpPr>
                  <a:spLocks noChangeShapeType="1"/>
                </p:cNvSpPr>
                <p:nvPr/>
              </p:nvSpPr>
              <p:spPr bwMode="auto">
                <a:xfrm>
                  <a:off x="8859838"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4" name="Line 516">
                  <a:extLst>
                    <a:ext uri="{FF2B5EF4-FFF2-40B4-BE49-F238E27FC236}">
                      <a16:creationId xmlns:a16="http://schemas.microsoft.com/office/drawing/2014/main" id="{242D5E92-3300-CB62-4294-1ADBE9E0D126}"/>
                    </a:ext>
                  </a:extLst>
                </p:cNvPr>
                <p:cNvSpPr>
                  <a:spLocks noChangeShapeType="1"/>
                </p:cNvSpPr>
                <p:nvPr/>
              </p:nvSpPr>
              <p:spPr bwMode="auto">
                <a:xfrm>
                  <a:off x="8850313"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5" name="Line 517">
                  <a:extLst>
                    <a:ext uri="{FF2B5EF4-FFF2-40B4-BE49-F238E27FC236}">
                      <a16:creationId xmlns:a16="http://schemas.microsoft.com/office/drawing/2014/main" id="{C5B14661-D0EE-7DBE-A7CA-4A7BD957BB5A}"/>
                    </a:ext>
                  </a:extLst>
                </p:cNvPr>
                <p:cNvSpPr>
                  <a:spLocks noChangeShapeType="1"/>
                </p:cNvSpPr>
                <p:nvPr/>
              </p:nvSpPr>
              <p:spPr bwMode="auto">
                <a:xfrm>
                  <a:off x="8878888"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6" name="Line 518">
                  <a:extLst>
                    <a:ext uri="{FF2B5EF4-FFF2-40B4-BE49-F238E27FC236}">
                      <a16:creationId xmlns:a16="http://schemas.microsoft.com/office/drawing/2014/main" id="{1AF76B6B-5A16-C0BA-9988-C9940D6496C2}"/>
                    </a:ext>
                  </a:extLst>
                </p:cNvPr>
                <p:cNvSpPr>
                  <a:spLocks noChangeShapeType="1"/>
                </p:cNvSpPr>
                <p:nvPr/>
              </p:nvSpPr>
              <p:spPr bwMode="auto">
                <a:xfrm>
                  <a:off x="8894763"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7" name="Line 519">
                  <a:extLst>
                    <a:ext uri="{FF2B5EF4-FFF2-40B4-BE49-F238E27FC236}">
                      <a16:creationId xmlns:a16="http://schemas.microsoft.com/office/drawing/2014/main" id="{C9DBCA46-FE96-E1FC-E32D-04C1F319D2B3}"/>
                    </a:ext>
                  </a:extLst>
                </p:cNvPr>
                <p:cNvSpPr>
                  <a:spLocks noChangeShapeType="1"/>
                </p:cNvSpPr>
                <p:nvPr/>
              </p:nvSpPr>
              <p:spPr bwMode="auto">
                <a:xfrm>
                  <a:off x="8923338"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8" name="Line 520">
                  <a:extLst>
                    <a:ext uri="{FF2B5EF4-FFF2-40B4-BE49-F238E27FC236}">
                      <a16:creationId xmlns:a16="http://schemas.microsoft.com/office/drawing/2014/main" id="{BB7D2E44-B73D-FCFD-8F82-726760763DD4}"/>
                    </a:ext>
                  </a:extLst>
                </p:cNvPr>
                <p:cNvSpPr>
                  <a:spLocks noChangeShapeType="1"/>
                </p:cNvSpPr>
                <p:nvPr/>
              </p:nvSpPr>
              <p:spPr bwMode="auto">
                <a:xfrm>
                  <a:off x="8926513" y="25130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9" name="Line 521">
                  <a:extLst>
                    <a:ext uri="{FF2B5EF4-FFF2-40B4-BE49-F238E27FC236}">
                      <a16:creationId xmlns:a16="http://schemas.microsoft.com/office/drawing/2014/main" id="{E6579AB8-1091-BC7F-3A43-F1CF0A38FA06}"/>
                    </a:ext>
                  </a:extLst>
                </p:cNvPr>
                <p:cNvSpPr>
                  <a:spLocks noChangeShapeType="1"/>
                </p:cNvSpPr>
                <p:nvPr/>
              </p:nvSpPr>
              <p:spPr bwMode="auto">
                <a:xfrm>
                  <a:off x="8951913" y="24907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0" name="Line 522">
                  <a:extLst>
                    <a:ext uri="{FF2B5EF4-FFF2-40B4-BE49-F238E27FC236}">
                      <a16:creationId xmlns:a16="http://schemas.microsoft.com/office/drawing/2014/main" id="{4E53A91E-E02B-3C50-2CC7-6AAC8087D814}"/>
                    </a:ext>
                  </a:extLst>
                </p:cNvPr>
                <p:cNvSpPr>
                  <a:spLocks noChangeShapeType="1"/>
                </p:cNvSpPr>
                <p:nvPr/>
              </p:nvSpPr>
              <p:spPr bwMode="auto">
                <a:xfrm>
                  <a:off x="8958263" y="2586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1" name="Line 523">
                  <a:extLst>
                    <a:ext uri="{FF2B5EF4-FFF2-40B4-BE49-F238E27FC236}">
                      <a16:creationId xmlns:a16="http://schemas.microsoft.com/office/drawing/2014/main" id="{2029D17D-A20F-45AF-C8DE-58F0E0291096}"/>
                    </a:ext>
                  </a:extLst>
                </p:cNvPr>
                <p:cNvSpPr>
                  <a:spLocks noChangeShapeType="1"/>
                </p:cNvSpPr>
                <p:nvPr/>
              </p:nvSpPr>
              <p:spPr bwMode="auto">
                <a:xfrm>
                  <a:off x="8983663" y="2563813"/>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2" name="Line 524">
                  <a:extLst>
                    <a:ext uri="{FF2B5EF4-FFF2-40B4-BE49-F238E27FC236}">
                      <a16:creationId xmlns:a16="http://schemas.microsoft.com/office/drawing/2014/main" id="{270E5049-9282-1666-4765-C17B1F094EA2}"/>
                    </a:ext>
                  </a:extLst>
                </p:cNvPr>
                <p:cNvSpPr>
                  <a:spLocks noChangeShapeType="1"/>
                </p:cNvSpPr>
                <p:nvPr/>
              </p:nvSpPr>
              <p:spPr bwMode="auto">
                <a:xfrm>
                  <a:off x="8983663" y="2586038"/>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3" name="Line 525">
                  <a:extLst>
                    <a:ext uri="{FF2B5EF4-FFF2-40B4-BE49-F238E27FC236}">
                      <a16:creationId xmlns:a16="http://schemas.microsoft.com/office/drawing/2014/main" id="{CA642300-DF45-7EFF-AADB-2158437BC3D8}"/>
                    </a:ext>
                  </a:extLst>
                </p:cNvPr>
                <p:cNvSpPr>
                  <a:spLocks noChangeShapeType="1"/>
                </p:cNvSpPr>
                <p:nvPr/>
              </p:nvSpPr>
              <p:spPr bwMode="auto">
                <a:xfrm>
                  <a:off x="9009063" y="2563813"/>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4" name="Line 526">
                  <a:extLst>
                    <a:ext uri="{FF2B5EF4-FFF2-40B4-BE49-F238E27FC236}">
                      <a16:creationId xmlns:a16="http://schemas.microsoft.com/office/drawing/2014/main" id="{AA6BBD15-7888-03F3-46F9-D1C7664DF942}"/>
                    </a:ext>
                  </a:extLst>
                </p:cNvPr>
                <p:cNvSpPr>
                  <a:spLocks noChangeShapeType="1"/>
                </p:cNvSpPr>
                <p:nvPr/>
              </p:nvSpPr>
              <p:spPr bwMode="auto">
                <a:xfrm>
                  <a:off x="8996363" y="2586038"/>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5" name="Line 527">
                  <a:extLst>
                    <a:ext uri="{FF2B5EF4-FFF2-40B4-BE49-F238E27FC236}">
                      <a16:creationId xmlns:a16="http://schemas.microsoft.com/office/drawing/2014/main" id="{D862E870-CD79-31E7-347D-765B1DA93AE4}"/>
                    </a:ext>
                  </a:extLst>
                </p:cNvPr>
                <p:cNvSpPr>
                  <a:spLocks noChangeShapeType="1"/>
                </p:cNvSpPr>
                <p:nvPr/>
              </p:nvSpPr>
              <p:spPr bwMode="auto">
                <a:xfrm>
                  <a:off x="9021763" y="2563813"/>
                  <a:ext cx="0" cy="476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6" name="Line 528">
                  <a:extLst>
                    <a:ext uri="{FF2B5EF4-FFF2-40B4-BE49-F238E27FC236}">
                      <a16:creationId xmlns:a16="http://schemas.microsoft.com/office/drawing/2014/main" id="{48C13E0E-DFF3-D4B2-0C69-1F26B1BE7C7C}"/>
                    </a:ext>
                  </a:extLst>
                </p:cNvPr>
                <p:cNvSpPr>
                  <a:spLocks noChangeShapeType="1"/>
                </p:cNvSpPr>
                <p:nvPr/>
              </p:nvSpPr>
              <p:spPr bwMode="auto">
                <a:xfrm>
                  <a:off x="9101138"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7" name="Line 529">
                  <a:extLst>
                    <a:ext uri="{FF2B5EF4-FFF2-40B4-BE49-F238E27FC236}">
                      <a16:creationId xmlns:a16="http://schemas.microsoft.com/office/drawing/2014/main" id="{9920F8D1-04E2-A084-CE9C-B35DB9825ED1}"/>
                    </a:ext>
                  </a:extLst>
                </p:cNvPr>
                <p:cNvSpPr>
                  <a:spLocks noChangeShapeType="1"/>
                </p:cNvSpPr>
                <p:nvPr/>
              </p:nvSpPr>
              <p:spPr bwMode="auto">
                <a:xfrm>
                  <a:off x="9129713"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8" name="Line 530">
                  <a:extLst>
                    <a:ext uri="{FF2B5EF4-FFF2-40B4-BE49-F238E27FC236}">
                      <a16:creationId xmlns:a16="http://schemas.microsoft.com/office/drawing/2014/main" id="{576D8A5D-4FEC-2568-467D-CAFDFA80923F}"/>
                    </a:ext>
                  </a:extLst>
                </p:cNvPr>
                <p:cNvSpPr>
                  <a:spLocks noChangeShapeType="1"/>
                </p:cNvSpPr>
                <p:nvPr/>
              </p:nvSpPr>
              <p:spPr bwMode="auto">
                <a:xfrm>
                  <a:off x="9113838"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9" name="Line 531">
                  <a:extLst>
                    <a:ext uri="{FF2B5EF4-FFF2-40B4-BE49-F238E27FC236}">
                      <a16:creationId xmlns:a16="http://schemas.microsoft.com/office/drawing/2014/main" id="{FED0A082-47BA-CE13-379E-2726289AAB0E}"/>
                    </a:ext>
                  </a:extLst>
                </p:cNvPr>
                <p:cNvSpPr>
                  <a:spLocks noChangeShapeType="1"/>
                </p:cNvSpPr>
                <p:nvPr/>
              </p:nvSpPr>
              <p:spPr bwMode="auto">
                <a:xfrm>
                  <a:off x="9142413"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0" name="Line 532">
                  <a:extLst>
                    <a:ext uri="{FF2B5EF4-FFF2-40B4-BE49-F238E27FC236}">
                      <a16:creationId xmlns:a16="http://schemas.microsoft.com/office/drawing/2014/main" id="{432E0D31-4503-53C4-05A7-4DE5E1529437}"/>
                    </a:ext>
                  </a:extLst>
                </p:cNvPr>
                <p:cNvSpPr>
                  <a:spLocks noChangeShapeType="1"/>
                </p:cNvSpPr>
                <p:nvPr/>
              </p:nvSpPr>
              <p:spPr bwMode="auto">
                <a:xfrm>
                  <a:off x="9120188"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1" name="Line 533">
                  <a:extLst>
                    <a:ext uri="{FF2B5EF4-FFF2-40B4-BE49-F238E27FC236}">
                      <a16:creationId xmlns:a16="http://schemas.microsoft.com/office/drawing/2014/main" id="{4E5CF46D-8AE5-048F-34F9-D2856E7B631E}"/>
                    </a:ext>
                  </a:extLst>
                </p:cNvPr>
                <p:cNvSpPr>
                  <a:spLocks noChangeShapeType="1"/>
                </p:cNvSpPr>
                <p:nvPr/>
              </p:nvSpPr>
              <p:spPr bwMode="auto">
                <a:xfrm>
                  <a:off x="9148763"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2" name="Line 534">
                  <a:extLst>
                    <a:ext uri="{FF2B5EF4-FFF2-40B4-BE49-F238E27FC236}">
                      <a16:creationId xmlns:a16="http://schemas.microsoft.com/office/drawing/2014/main" id="{9665FA44-1054-B67A-4CFA-E65AE04C9C09}"/>
                    </a:ext>
                  </a:extLst>
                </p:cNvPr>
                <p:cNvSpPr>
                  <a:spLocks noChangeShapeType="1"/>
                </p:cNvSpPr>
                <p:nvPr/>
              </p:nvSpPr>
              <p:spPr bwMode="auto">
                <a:xfrm>
                  <a:off x="9313863"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3" name="Line 535">
                  <a:extLst>
                    <a:ext uri="{FF2B5EF4-FFF2-40B4-BE49-F238E27FC236}">
                      <a16:creationId xmlns:a16="http://schemas.microsoft.com/office/drawing/2014/main" id="{D001DAE9-2F58-5AB1-FE7C-57FAFBAE7C33}"/>
                    </a:ext>
                  </a:extLst>
                </p:cNvPr>
                <p:cNvSpPr>
                  <a:spLocks noChangeShapeType="1"/>
                </p:cNvSpPr>
                <p:nvPr/>
              </p:nvSpPr>
              <p:spPr bwMode="auto">
                <a:xfrm>
                  <a:off x="9342438"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4" name="Line 536">
                  <a:extLst>
                    <a:ext uri="{FF2B5EF4-FFF2-40B4-BE49-F238E27FC236}">
                      <a16:creationId xmlns:a16="http://schemas.microsoft.com/office/drawing/2014/main" id="{8D43F23B-74AE-7F85-2646-7177623BD709}"/>
                    </a:ext>
                  </a:extLst>
                </p:cNvPr>
                <p:cNvSpPr>
                  <a:spLocks noChangeShapeType="1"/>
                </p:cNvSpPr>
                <p:nvPr/>
              </p:nvSpPr>
              <p:spPr bwMode="auto">
                <a:xfrm>
                  <a:off x="9320213"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5" name="Line 537">
                  <a:extLst>
                    <a:ext uri="{FF2B5EF4-FFF2-40B4-BE49-F238E27FC236}">
                      <a16:creationId xmlns:a16="http://schemas.microsoft.com/office/drawing/2014/main" id="{043EB598-AB5B-EA85-B526-A7B1E00D3FB6}"/>
                    </a:ext>
                  </a:extLst>
                </p:cNvPr>
                <p:cNvSpPr>
                  <a:spLocks noChangeShapeType="1"/>
                </p:cNvSpPr>
                <p:nvPr/>
              </p:nvSpPr>
              <p:spPr bwMode="auto">
                <a:xfrm>
                  <a:off x="9348788"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6" name="Line 538">
                  <a:extLst>
                    <a:ext uri="{FF2B5EF4-FFF2-40B4-BE49-F238E27FC236}">
                      <a16:creationId xmlns:a16="http://schemas.microsoft.com/office/drawing/2014/main" id="{CDB78C80-3E3C-0863-09CA-E62209BEC9AC}"/>
                    </a:ext>
                  </a:extLst>
                </p:cNvPr>
                <p:cNvSpPr>
                  <a:spLocks noChangeShapeType="1"/>
                </p:cNvSpPr>
                <p:nvPr/>
              </p:nvSpPr>
              <p:spPr bwMode="auto">
                <a:xfrm>
                  <a:off x="9488488"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7" name="Line 539">
                  <a:extLst>
                    <a:ext uri="{FF2B5EF4-FFF2-40B4-BE49-F238E27FC236}">
                      <a16:creationId xmlns:a16="http://schemas.microsoft.com/office/drawing/2014/main" id="{D552EB69-1F89-ECF5-5671-48527B173BCB}"/>
                    </a:ext>
                  </a:extLst>
                </p:cNvPr>
                <p:cNvSpPr>
                  <a:spLocks noChangeShapeType="1"/>
                </p:cNvSpPr>
                <p:nvPr/>
              </p:nvSpPr>
              <p:spPr bwMode="auto">
                <a:xfrm>
                  <a:off x="9517063"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8" name="Line 540">
                  <a:extLst>
                    <a:ext uri="{FF2B5EF4-FFF2-40B4-BE49-F238E27FC236}">
                      <a16:creationId xmlns:a16="http://schemas.microsoft.com/office/drawing/2014/main" id="{514CE47A-B0FD-3065-A095-A7A7E97E9156}"/>
                    </a:ext>
                  </a:extLst>
                </p:cNvPr>
                <p:cNvSpPr>
                  <a:spLocks noChangeShapeType="1"/>
                </p:cNvSpPr>
                <p:nvPr/>
              </p:nvSpPr>
              <p:spPr bwMode="auto">
                <a:xfrm>
                  <a:off x="9513888"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9" name="Line 541">
                  <a:extLst>
                    <a:ext uri="{FF2B5EF4-FFF2-40B4-BE49-F238E27FC236}">
                      <a16:creationId xmlns:a16="http://schemas.microsoft.com/office/drawing/2014/main" id="{D037C952-4183-DB99-A351-66275165BF44}"/>
                    </a:ext>
                  </a:extLst>
                </p:cNvPr>
                <p:cNvSpPr>
                  <a:spLocks noChangeShapeType="1"/>
                </p:cNvSpPr>
                <p:nvPr/>
              </p:nvSpPr>
              <p:spPr bwMode="auto">
                <a:xfrm>
                  <a:off x="9542463"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0" name="Line 542">
                  <a:extLst>
                    <a:ext uri="{FF2B5EF4-FFF2-40B4-BE49-F238E27FC236}">
                      <a16:creationId xmlns:a16="http://schemas.microsoft.com/office/drawing/2014/main" id="{1CC76CCC-C85A-B3C4-F999-23C97AA9B50F}"/>
                    </a:ext>
                  </a:extLst>
                </p:cNvPr>
                <p:cNvSpPr>
                  <a:spLocks noChangeShapeType="1"/>
                </p:cNvSpPr>
                <p:nvPr/>
              </p:nvSpPr>
              <p:spPr bwMode="auto">
                <a:xfrm>
                  <a:off x="9520238"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1" name="Line 543">
                  <a:extLst>
                    <a:ext uri="{FF2B5EF4-FFF2-40B4-BE49-F238E27FC236}">
                      <a16:creationId xmlns:a16="http://schemas.microsoft.com/office/drawing/2014/main" id="{3B9C2A38-C348-58ED-88CA-7C20E69895AD}"/>
                    </a:ext>
                  </a:extLst>
                </p:cNvPr>
                <p:cNvSpPr>
                  <a:spLocks noChangeShapeType="1"/>
                </p:cNvSpPr>
                <p:nvPr/>
              </p:nvSpPr>
              <p:spPr bwMode="auto">
                <a:xfrm>
                  <a:off x="9548813"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2" name="Line 544">
                  <a:extLst>
                    <a:ext uri="{FF2B5EF4-FFF2-40B4-BE49-F238E27FC236}">
                      <a16:creationId xmlns:a16="http://schemas.microsoft.com/office/drawing/2014/main" id="{AC78D36A-F8C9-5C8A-6997-462A4FE82379}"/>
                    </a:ext>
                  </a:extLst>
                </p:cNvPr>
                <p:cNvSpPr>
                  <a:spLocks noChangeShapeType="1"/>
                </p:cNvSpPr>
                <p:nvPr/>
              </p:nvSpPr>
              <p:spPr bwMode="auto">
                <a:xfrm>
                  <a:off x="9539288" y="28400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3" name="Line 545">
                  <a:extLst>
                    <a:ext uri="{FF2B5EF4-FFF2-40B4-BE49-F238E27FC236}">
                      <a16:creationId xmlns:a16="http://schemas.microsoft.com/office/drawing/2014/main" id="{AD08F097-37C6-3F6E-772D-FEFAC8187DAB}"/>
                    </a:ext>
                  </a:extLst>
                </p:cNvPr>
                <p:cNvSpPr>
                  <a:spLocks noChangeShapeType="1"/>
                </p:cNvSpPr>
                <p:nvPr/>
              </p:nvSpPr>
              <p:spPr bwMode="auto">
                <a:xfrm>
                  <a:off x="9567863" y="2817813"/>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4" name="Line 546">
                  <a:extLst>
                    <a:ext uri="{FF2B5EF4-FFF2-40B4-BE49-F238E27FC236}">
                      <a16:creationId xmlns:a16="http://schemas.microsoft.com/office/drawing/2014/main" id="{EF7874E3-69F0-A7FF-5AF7-0E77DAC3AB63}"/>
                    </a:ext>
                  </a:extLst>
                </p:cNvPr>
                <p:cNvSpPr>
                  <a:spLocks noChangeShapeType="1"/>
                </p:cNvSpPr>
                <p:nvPr/>
              </p:nvSpPr>
              <p:spPr bwMode="auto">
                <a:xfrm>
                  <a:off x="9745663"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5" name="Line 547">
                  <a:extLst>
                    <a:ext uri="{FF2B5EF4-FFF2-40B4-BE49-F238E27FC236}">
                      <a16:creationId xmlns:a16="http://schemas.microsoft.com/office/drawing/2014/main" id="{E4129003-5A77-6B36-DF2C-765C37E7A59B}"/>
                    </a:ext>
                  </a:extLst>
                </p:cNvPr>
                <p:cNvSpPr>
                  <a:spLocks noChangeShapeType="1"/>
                </p:cNvSpPr>
                <p:nvPr/>
              </p:nvSpPr>
              <p:spPr bwMode="auto">
                <a:xfrm>
                  <a:off x="9774238"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6" name="Line 548">
                  <a:extLst>
                    <a:ext uri="{FF2B5EF4-FFF2-40B4-BE49-F238E27FC236}">
                      <a16:creationId xmlns:a16="http://schemas.microsoft.com/office/drawing/2014/main" id="{B59201BA-7841-C365-3BFD-FFD45C8AB954}"/>
                    </a:ext>
                  </a:extLst>
                </p:cNvPr>
                <p:cNvSpPr>
                  <a:spLocks noChangeShapeType="1"/>
                </p:cNvSpPr>
                <p:nvPr/>
              </p:nvSpPr>
              <p:spPr bwMode="auto">
                <a:xfrm>
                  <a:off x="9758363"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7" name="Line 549">
                  <a:extLst>
                    <a:ext uri="{FF2B5EF4-FFF2-40B4-BE49-F238E27FC236}">
                      <a16:creationId xmlns:a16="http://schemas.microsoft.com/office/drawing/2014/main" id="{54311C92-A1C6-2A92-7512-D511881C1B19}"/>
                    </a:ext>
                  </a:extLst>
                </p:cNvPr>
                <p:cNvSpPr>
                  <a:spLocks noChangeShapeType="1"/>
                </p:cNvSpPr>
                <p:nvPr/>
              </p:nvSpPr>
              <p:spPr bwMode="auto">
                <a:xfrm>
                  <a:off x="9786938"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8" name="Line 550">
                  <a:extLst>
                    <a:ext uri="{FF2B5EF4-FFF2-40B4-BE49-F238E27FC236}">
                      <a16:creationId xmlns:a16="http://schemas.microsoft.com/office/drawing/2014/main" id="{E8BBE5E3-1BC3-7955-2622-60BE8B81A19C}"/>
                    </a:ext>
                  </a:extLst>
                </p:cNvPr>
                <p:cNvSpPr>
                  <a:spLocks noChangeShapeType="1"/>
                </p:cNvSpPr>
                <p:nvPr/>
              </p:nvSpPr>
              <p:spPr bwMode="auto">
                <a:xfrm>
                  <a:off x="9771063"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9" name="Line 551">
                  <a:extLst>
                    <a:ext uri="{FF2B5EF4-FFF2-40B4-BE49-F238E27FC236}">
                      <a16:creationId xmlns:a16="http://schemas.microsoft.com/office/drawing/2014/main" id="{B9B3729D-A332-8AAA-F561-19C8517D2AE9}"/>
                    </a:ext>
                  </a:extLst>
                </p:cNvPr>
                <p:cNvSpPr>
                  <a:spLocks noChangeShapeType="1"/>
                </p:cNvSpPr>
                <p:nvPr/>
              </p:nvSpPr>
              <p:spPr bwMode="auto">
                <a:xfrm>
                  <a:off x="9796463"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0" name="Line 552">
                  <a:extLst>
                    <a:ext uri="{FF2B5EF4-FFF2-40B4-BE49-F238E27FC236}">
                      <a16:creationId xmlns:a16="http://schemas.microsoft.com/office/drawing/2014/main" id="{D57DB8E9-CF67-E308-0399-0F41DE266A60}"/>
                    </a:ext>
                  </a:extLst>
                </p:cNvPr>
                <p:cNvSpPr>
                  <a:spLocks noChangeShapeType="1"/>
                </p:cNvSpPr>
                <p:nvPr/>
              </p:nvSpPr>
              <p:spPr bwMode="auto">
                <a:xfrm>
                  <a:off x="9853613" y="2995613"/>
                  <a:ext cx="5080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1" name="Line 553">
                  <a:extLst>
                    <a:ext uri="{FF2B5EF4-FFF2-40B4-BE49-F238E27FC236}">
                      <a16:creationId xmlns:a16="http://schemas.microsoft.com/office/drawing/2014/main" id="{FF1B22C0-9D09-B4BE-D4C0-8717183E8734}"/>
                    </a:ext>
                  </a:extLst>
                </p:cNvPr>
                <p:cNvSpPr>
                  <a:spLocks noChangeShapeType="1"/>
                </p:cNvSpPr>
                <p:nvPr/>
              </p:nvSpPr>
              <p:spPr bwMode="auto">
                <a:xfrm>
                  <a:off x="9879013"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2" name="Line 554">
                  <a:extLst>
                    <a:ext uri="{FF2B5EF4-FFF2-40B4-BE49-F238E27FC236}">
                      <a16:creationId xmlns:a16="http://schemas.microsoft.com/office/drawing/2014/main" id="{8449B34F-FFBB-61DB-1044-3A4C8CBE8C8A}"/>
                    </a:ext>
                  </a:extLst>
                </p:cNvPr>
                <p:cNvSpPr>
                  <a:spLocks noChangeShapeType="1"/>
                </p:cNvSpPr>
                <p:nvPr/>
              </p:nvSpPr>
              <p:spPr bwMode="auto">
                <a:xfrm>
                  <a:off x="9901238"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3" name="Line 555">
                  <a:extLst>
                    <a:ext uri="{FF2B5EF4-FFF2-40B4-BE49-F238E27FC236}">
                      <a16:creationId xmlns:a16="http://schemas.microsoft.com/office/drawing/2014/main" id="{F4B48FBD-BDB3-934F-7C0B-C0CD9A690F3A}"/>
                    </a:ext>
                  </a:extLst>
                </p:cNvPr>
                <p:cNvSpPr>
                  <a:spLocks noChangeShapeType="1"/>
                </p:cNvSpPr>
                <p:nvPr/>
              </p:nvSpPr>
              <p:spPr bwMode="auto">
                <a:xfrm>
                  <a:off x="9929813"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4" name="Line 556">
                  <a:extLst>
                    <a:ext uri="{FF2B5EF4-FFF2-40B4-BE49-F238E27FC236}">
                      <a16:creationId xmlns:a16="http://schemas.microsoft.com/office/drawing/2014/main" id="{3F58277E-5551-A416-1CCF-BD6398DC3481}"/>
                    </a:ext>
                  </a:extLst>
                </p:cNvPr>
                <p:cNvSpPr>
                  <a:spLocks noChangeShapeType="1"/>
                </p:cNvSpPr>
                <p:nvPr/>
              </p:nvSpPr>
              <p:spPr bwMode="auto">
                <a:xfrm>
                  <a:off x="10113963"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5" name="Line 557">
                  <a:extLst>
                    <a:ext uri="{FF2B5EF4-FFF2-40B4-BE49-F238E27FC236}">
                      <a16:creationId xmlns:a16="http://schemas.microsoft.com/office/drawing/2014/main" id="{595F1D76-E557-9786-5163-C89161D46488}"/>
                    </a:ext>
                  </a:extLst>
                </p:cNvPr>
                <p:cNvSpPr>
                  <a:spLocks noChangeShapeType="1"/>
                </p:cNvSpPr>
                <p:nvPr/>
              </p:nvSpPr>
              <p:spPr bwMode="auto">
                <a:xfrm>
                  <a:off x="10142538"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6" name="Line 558">
                  <a:extLst>
                    <a:ext uri="{FF2B5EF4-FFF2-40B4-BE49-F238E27FC236}">
                      <a16:creationId xmlns:a16="http://schemas.microsoft.com/office/drawing/2014/main" id="{F0C942D6-CBA4-7D6C-669E-CB20D7E62E78}"/>
                    </a:ext>
                  </a:extLst>
                </p:cNvPr>
                <p:cNvSpPr>
                  <a:spLocks noChangeShapeType="1"/>
                </p:cNvSpPr>
                <p:nvPr/>
              </p:nvSpPr>
              <p:spPr bwMode="auto">
                <a:xfrm>
                  <a:off x="10139363"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7" name="Line 559">
                  <a:extLst>
                    <a:ext uri="{FF2B5EF4-FFF2-40B4-BE49-F238E27FC236}">
                      <a16:creationId xmlns:a16="http://schemas.microsoft.com/office/drawing/2014/main" id="{E30358C6-2551-8B41-CFBF-35C5EE7E9CCA}"/>
                    </a:ext>
                  </a:extLst>
                </p:cNvPr>
                <p:cNvSpPr>
                  <a:spLocks noChangeShapeType="1"/>
                </p:cNvSpPr>
                <p:nvPr/>
              </p:nvSpPr>
              <p:spPr bwMode="auto">
                <a:xfrm>
                  <a:off x="10167938"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 name="Line 560">
                  <a:extLst>
                    <a:ext uri="{FF2B5EF4-FFF2-40B4-BE49-F238E27FC236}">
                      <a16:creationId xmlns:a16="http://schemas.microsoft.com/office/drawing/2014/main" id="{94B1E029-49A3-76ED-88F1-4EB4CF989F57}"/>
                    </a:ext>
                  </a:extLst>
                </p:cNvPr>
                <p:cNvSpPr>
                  <a:spLocks noChangeShapeType="1"/>
                </p:cNvSpPr>
                <p:nvPr/>
              </p:nvSpPr>
              <p:spPr bwMode="auto">
                <a:xfrm>
                  <a:off x="10171113"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 name="Line 561">
                  <a:extLst>
                    <a:ext uri="{FF2B5EF4-FFF2-40B4-BE49-F238E27FC236}">
                      <a16:creationId xmlns:a16="http://schemas.microsoft.com/office/drawing/2014/main" id="{E80F243D-D431-EAB5-B90E-C1A2A2663EDB}"/>
                    </a:ext>
                  </a:extLst>
                </p:cNvPr>
                <p:cNvSpPr>
                  <a:spLocks noChangeShapeType="1"/>
                </p:cNvSpPr>
                <p:nvPr/>
              </p:nvSpPr>
              <p:spPr bwMode="auto">
                <a:xfrm>
                  <a:off x="10199688"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 name="Line 562">
                  <a:extLst>
                    <a:ext uri="{FF2B5EF4-FFF2-40B4-BE49-F238E27FC236}">
                      <a16:creationId xmlns:a16="http://schemas.microsoft.com/office/drawing/2014/main" id="{DDE33301-3C24-4E26-30F3-87ECA9DABD36}"/>
                    </a:ext>
                  </a:extLst>
                </p:cNvPr>
                <p:cNvSpPr>
                  <a:spLocks noChangeShapeType="1"/>
                </p:cNvSpPr>
                <p:nvPr/>
              </p:nvSpPr>
              <p:spPr bwMode="auto">
                <a:xfrm>
                  <a:off x="10383838"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 name="Line 563">
                  <a:extLst>
                    <a:ext uri="{FF2B5EF4-FFF2-40B4-BE49-F238E27FC236}">
                      <a16:creationId xmlns:a16="http://schemas.microsoft.com/office/drawing/2014/main" id="{10D20BB3-A0AD-2054-91A5-F57498C56B4C}"/>
                    </a:ext>
                  </a:extLst>
                </p:cNvPr>
                <p:cNvSpPr>
                  <a:spLocks noChangeShapeType="1"/>
                </p:cNvSpPr>
                <p:nvPr/>
              </p:nvSpPr>
              <p:spPr bwMode="auto">
                <a:xfrm>
                  <a:off x="10412413"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2" name="Line 564">
                  <a:extLst>
                    <a:ext uri="{FF2B5EF4-FFF2-40B4-BE49-F238E27FC236}">
                      <a16:creationId xmlns:a16="http://schemas.microsoft.com/office/drawing/2014/main" id="{D428EFFE-9CDC-E514-8B89-7E337F9E809C}"/>
                    </a:ext>
                  </a:extLst>
                </p:cNvPr>
                <p:cNvSpPr>
                  <a:spLocks noChangeShapeType="1"/>
                </p:cNvSpPr>
                <p:nvPr/>
              </p:nvSpPr>
              <p:spPr bwMode="auto">
                <a:xfrm>
                  <a:off x="10440988" y="2995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 name="Line 565">
                  <a:extLst>
                    <a:ext uri="{FF2B5EF4-FFF2-40B4-BE49-F238E27FC236}">
                      <a16:creationId xmlns:a16="http://schemas.microsoft.com/office/drawing/2014/main" id="{D93DB7B3-0077-1F6C-4E4C-B68C6C235CB4}"/>
                    </a:ext>
                  </a:extLst>
                </p:cNvPr>
                <p:cNvSpPr>
                  <a:spLocks noChangeShapeType="1"/>
                </p:cNvSpPr>
                <p:nvPr/>
              </p:nvSpPr>
              <p:spPr bwMode="auto">
                <a:xfrm>
                  <a:off x="10466388" y="2973388"/>
                  <a:ext cx="0" cy="444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4" name="Line 566">
                  <a:extLst>
                    <a:ext uri="{FF2B5EF4-FFF2-40B4-BE49-F238E27FC236}">
                      <a16:creationId xmlns:a16="http://schemas.microsoft.com/office/drawing/2014/main" id="{91A36EAA-F654-D2E8-48A5-6B1FF2FA28B8}"/>
                    </a:ext>
                  </a:extLst>
                </p:cNvPr>
                <p:cNvSpPr>
                  <a:spLocks noChangeShapeType="1"/>
                </p:cNvSpPr>
                <p:nvPr/>
              </p:nvSpPr>
              <p:spPr bwMode="auto">
                <a:xfrm>
                  <a:off x="6021388" y="24939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5" name="Line 567">
                  <a:extLst>
                    <a:ext uri="{FF2B5EF4-FFF2-40B4-BE49-F238E27FC236}">
                      <a16:creationId xmlns:a16="http://schemas.microsoft.com/office/drawing/2014/main" id="{46B373B7-E4AA-35B0-28A8-C349E0815391}"/>
                    </a:ext>
                  </a:extLst>
                </p:cNvPr>
                <p:cNvSpPr>
                  <a:spLocks noChangeShapeType="1"/>
                </p:cNvSpPr>
                <p:nvPr/>
              </p:nvSpPr>
              <p:spPr bwMode="auto">
                <a:xfrm>
                  <a:off x="6046788" y="24717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6" name="Line 568">
                  <a:extLst>
                    <a:ext uri="{FF2B5EF4-FFF2-40B4-BE49-F238E27FC236}">
                      <a16:creationId xmlns:a16="http://schemas.microsoft.com/office/drawing/2014/main" id="{862AB869-F818-F6A2-9719-3AD5BB396CBD}"/>
                    </a:ext>
                  </a:extLst>
                </p:cNvPr>
                <p:cNvSpPr>
                  <a:spLocks noChangeShapeType="1"/>
                </p:cNvSpPr>
                <p:nvPr/>
              </p:nvSpPr>
              <p:spPr bwMode="auto">
                <a:xfrm>
                  <a:off x="6097588" y="254158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7" name="Line 569">
                  <a:extLst>
                    <a:ext uri="{FF2B5EF4-FFF2-40B4-BE49-F238E27FC236}">
                      <a16:creationId xmlns:a16="http://schemas.microsoft.com/office/drawing/2014/main" id="{AE3D9FAF-15DC-A8EF-E9D5-A1D9C44B1C96}"/>
                    </a:ext>
                  </a:extLst>
                </p:cNvPr>
                <p:cNvSpPr>
                  <a:spLocks noChangeShapeType="1"/>
                </p:cNvSpPr>
                <p:nvPr/>
              </p:nvSpPr>
              <p:spPr bwMode="auto">
                <a:xfrm>
                  <a:off x="6122988" y="251936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8" name="Line 570">
                  <a:extLst>
                    <a:ext uri="{FF2B5EF4-FFF2-40B4-BE49-F238E27FC236}">
                      <a16:creationId xmlns:a16="http://schemas.microsoft.com/office/drawing/2014/main" id="{DF79AC73-B545-412C-A202-97FAF2B56E6D}"/>
                    </a:ext>
                  </a:extLst>
                </p:cNvPr>
                <p:cNvSpPr>
                  <a:spLocks noChangeShapeType="1"/>
                </p:cNvSpPr>
                <p:nvPr/>
              </p:nvSpPr>
              <p:spPr bwMode="auto">
                <a:xfrm>
                  <a:off x="6097588" y="254158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9" name="Line 571">
                  <a:extLst>
                    <a:ext uri="{FF2B5EF4-FFF2-40B4-BE49-F238E27FC236}">
                      <a16:creationId xmlns:a16="http://schemas.microsoft.com/office/drawing/2014/main" id="{7307FCE7-1695-35D0-7FE2-58FC6A9A39A7}"/>
                    </a:ext>
                  </a:extLst>
                </p:cNvPr>
                <p:cNvSpPr>
                  <a:spLocks noChangeShapeType="1"/>
                </p:cNvSpPr>
                <p:nvPr/>
              </p:nvSpPr>
              <p:spPr bwMode="auto">
                <a:xfrm>
                  <a:off x="6122988" y="251936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0" name="Line 572">
                  <a:extLst>
                    <a:ext uri="{FF2B5EF4-FFF2-40B4-BE49-F238E27FC236}">
                      <a16:creationId xmlns:a16="http://schemas.microsoft.com/office/drawing/2014/main" id="{38E8A4EB-87D4-F59B-1C0B-EE4765E76C92}"/>
                    </a:ext>
                  </a:extLst>
                </p:cNvPr>
                <p:cNvSpPr>
                  <a:spLocks noChangeShapeType="1"/>
                </p:cNvSpPr>
                <p:nvPr/>
              </p:nvSpPr>
              <p:spPr bwMode="auto">
                <a:xfrm>
                  <a:off x="6240463" y="26082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 name="Line 573">
                  <a:extLst>
                    <a:ext uri="{FF2B5EF4-FFF2-40B4-BE49-F238E27FC236}">
                      <a16:creationId xmlns:a16="http://schemas.microsoft.com/office/drawing/2014/main" id="{3D9548C8-3610-F9CF-8E13-99A95815EFB5}"/>
                    </a:ext>
                  </a:extLst>
                </p:cNvPr>
                <p:cNvSpPr>
                  <a:spLocks noChangeShapeType="1"/>
                </p:cNvSpPr>
                <p:nvPr/>
              </p:nvSpPr>
              <p:spPr bwMode="auto">
                <a:xfrm>
                  <a:off x="6265863" y="25860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 name="Line 574">
                  <a:extLst>
                    <a:ext uri="{FF2B5EF4-FFF2-40B4-BE49-F238E27FC236}">
                      <a16:creationId xmlns:a16="http://schemas.microsoft.com/office/drawing/2014/main" id="{15AE5D2A-57EE-003D-9FF6-6B9322801DAA}"/>
                    </a:ext>
                  </a:extLst>
                </p:cNvPr>
                <p:cNvSpPr>
                  <a:spLocks noChangeShapeType="1"/>
                </p:cNvSpPr>
                <p:nvPr/>
              </p:nvSpPr>
              <p:spPr bwMode="auto">
                <a:xfrm>
                  <a:off x="6240463" y="26082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3" name="Line 575">
                  <a:extLst>
                    <a:ext uri="{FF2B5EF4-FFF2-40B4-BE49-F238E27FC236}">
                      <a16:creationId xmlns:a16="http://schemas.microsoft.com/office/drawing/2014/main" id="{8B2BC0CE-CD1B-B24A-927B-78C1C9CE7F67}"/>
                    </a:ext>
                  </a:extLst>
                </p:cNvPr>
                <p:cNvSpPr>
                  <a:spLocks noChangeShapeType="1"/>
                </p:cNvSpPr>
                <p:nvPr/>
              </p:nvSpPr>
              <p:spPr bwMode="auto">
                <a:xfrm>
                  <a:off x="6265863" y="25860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4" name="Line 576">
                  <a:extLst>
                    <a:ext uri="{FF2B5EF4-FFF2-40B4-BE49-F238E27FC236}">
                      <a16:creationId xmlns:a16="http://schemas.microsoft.com/office/drawing/2014/main" id="{800F7BBF-2540-79D6-433A-604DA049C48E}"/>
                    </a:ext>
                  </a:extLst>
                </p:cNvPr>
                <p:cNvSpPr>
                  <a:spLocks noChangeShapeType="1"/>
                </p:cNvSpPr>
                <p:nvPr/>
              </p:nvSpPr>
              <p:spPr bwMode="auto">
                <a:xfrm>
                  <a:off x="6291263" y="26241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5" name="Line 577">
                  <a:extLst>
                    <a:ext uri="{FF2B5EF4-FFF2-40B4-BE49-F238E27FC236}">
                      <a16:creationId xmlns:a16="http://schemas.microsoft.com/office/drawing/2014/main" id="{EA050503-ACDA-BF1C-AFAC-3A038D129E95}"/>
                    </a:ext>
                  </a:extLst>
                </p:cNvPr>
                <p:cNvSpPr>
                  <a:spLocks noChangeShapeType="1"/>
                </p:cNvSpPr>
                <p:nvPr/>
              </p:nvSpPr>
              <p:spPr bwMode="auto">
                <a:xfrm>
                  <a:off x="6316663" y="26019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6" name="Line 578">
                  <a:extLst>
                    <a:ext uri="{FF2B5EF4-FFF2-40B4-BE49-F238E27FC236}">
                      <a16:creationId xmlns:a16="http://schemas.microsoft.com/office/drawing/2014/main" id="{3424708D-05B7-2EAC-7669-2EB14EDA6E49}"/>
                    </a:ext>
                  </a:extLst>
                </p:cNvPr>
                <p:cNvSpPr>
                  <a:spLocks noChangeShapeType="1"/>
                </p:cNvSpPr>
                <p:nvPr/>
              </p:nvSpPr>
              <p:spPr bwMode="auto">
                <a:xfrm>
                  <a:off x="6351588" y="26400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7" name="Line 579">
                  <a:extLst>
                    <a:ext uri="{FF2B5EF4-FFF2-40B4-BE49-F238E27FC236}">
                      <a16:creationId xmlns:a16="http://schemas.microsoft.com/office/drawing/2014/main" id="{E8A820A0-A411-912B-0619-80FF3A72C047}"/>
                    </a:ext>
                  </a:extLst>
                </p:cNvPr>
                <p:cNvSpPr>
                  <a:spLocks noChangeShapeType="1"/>
                </p:cNvSpPr>
                <p:nvPr/>
              </p:nvSpPr>
              <p:spPr bwMode="auto">
                <a:xfrm>
                  <a:off x="6380163" y="26177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8" name="Line 580">
                  <a:extLst>
                    <a:ext uri="{FF2B5EF4-FFF2-40B4-BE49-F238E27FC236}">
                      <a16:creationId xmlns:a16="http://schemas.microsoft.com/office/drawing/2014/main" id="{D45F096D-CB50-EF66-232B-5C870DCF1025}"/>
                    </a:ext>
                  </a:extLst>
                </p:cNvPr>
                <p:cNvSpPr>
                  <a:spLocks noChangeShapeType="1"/>
                </p:cNvSpPr>
                <p:nvPr/>
              </p:nvSpPr>
              <p:spPr bwMode="auto">
                <a:xfrm>
                  <a:off x="6370638" y="26400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9" name="Line 581">
                  <a:extLst>
                    <a:ext uri="{FF2B5EF4-FFF2-40B4-BE49-F238E27FC236}">
                      <a16:creationId xmlns:a16="http://schemas.microsoft.com/office/drawing/2014/main" id="{15B1A0EF-B17F-A54E-889D-68EC3EFBBA55}"/>
                    </a:ext>
                  </a:extLst>
                </p:cNvPr>
                <p:cNvSpPr>
                  <a:spLocks noChangeShapeType="1"/>
                </p:cNvSpPr>
                <p:nvPr/>
              </p:nvSpPr>
              <p:spPr bwMode="auto">
                <a:xfrm>
                  <a:off x="6399213" y="26177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0" name="Line 582">
                  <a:extLst>
                    <a:ext uri="{FF2B5EF4-FFF2-40B4-BE49-F238E27FC236}">
                      <a16:creationId xmlns:a16="http://schemas.microsoft.com/office/drawing/2014/main" id="{08CC5E7A-B67B-42A9-B511-F6A34FFF3930}"/>
                    </a:ext>
                  </a:extLst>
                </p:cNvPr>
                <p:cNvSpPr>
                  <a:spLocks noChangeShapeType="1"/>
                </p:cNvSpPr>
                <p:nvPr/>
              </p:nvSpPr>
              <p:spPr bwMode="auto">
                <a:xfrm>
                  <a:off x="6383338" y="26400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1" name="Line 583">
                  <a:extLst>
                    <a:ext uri="{FF2B5EF4-FFF2-40B4-BE49-F238E27FC236}">
                      <a16:creationId xmlns:a16="http://schemas.microsoft.com/office/drawing/2014/main" id="{8E430AA6-3A06-1C61-BE69-CE4D79F6EA30}"/>
                    </a:ext>
                  </a:extLst>
                </p:cNvPr>
                <p:cNvSpPr>
                  <a:spLocks noChangeShapeType="1"/>
                </p:cNvSpPr>
                <p:nvPr/>
              </p:nvSpPr>
              <p:spPr bwMode="auto">
                <a:xfrm>
                  <a:off x="6408738" y="26177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2" name="Line 584">
                  <a:extLst>
                    <a:ext uri="{FF2B5EF4-FFF2-40B4-BE49-F238E27FC236}">
                      <a16:creationId xmlns:a16="http://schemas.microsoft.com/office/drawing/2014/main" id="{81B33006-18C7-49BF-6947-D8611501F722}"/>
                    </a:ext>
                  </a:extLst>
                </p:cNvPr>
                <p:cNvSpPr>
                  <a:spLocks noChangeShapeType="1"/>
                </p:cNvSpPr>
                <p:nvPr/>
              </p:nvSpPr>
              <p:spPr bwMode="auto">
                <a:xfrm>
                  <a:off x="6415088" y="26400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3" name="Line 585">
                  <a:extLst>
                    <a:ext uri="{FF2B5EF4-FFF2-40B4-BE49-F238E27FC236}">
                      <a16:creationId xmlns:a16="http://schemas.microsoft.com/office/drawing/2014/main" id="{DC9FA5F5-F9C0-EEAC-A0A3-4F739371A1E3}"/>
                    </a:ext>
                  </a:extLst>
                </p:cNvPr>
                <p:cNvSpPr>
                  <a:spLocks noChangeShapeType="1"/>
                </p:cNvSpPr>
                <p:nvPr/>
              </p:nvSpPr>
              <p:spPr bwMode="auto">
                <a:xfrm>
                  <a:off x="6440488" y="26177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4" name="Line 586">
                  <a:extLst>
                    <a:ext uri="{FF2B5EF4-FFF2-40B4-BE49-F238E27FC236}">
                      <a16:creationId xmlns:a16="http://schemas.microsoft.com/office/drawing/2014/main" id="{C5CF364F-B373-8D51-35CA-1849C5C6BA91}"/>
                    </a:ext>
                  </a:extLst>
                </p:cNvPr>
                <p:cNvSpPr>
                  <a:spLocks noChangeShapeType="1"/>
                </p:cNvSpPr>
                <p:nvPr/>
              </p:nvSpPr>
              <p:spPr bwMode="auto">
                <a:xfrm>
                  <a:off x="6415088" y="26400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5" name="Line 587">
                  <a:extLst>
                    <a:ext uri="{FF2B5EF4-FFF2-40B4-BE49-F238E27FC236}">
                      <a16:creationId xmlns:a16="http://schemas.microsoft.com/office/drawing/2014/main" id="{C7F70DF3-4A38-288C-E313-B3D8BC8D1924}"/>
                    </a:ext>
                  </a:extLst>
                </p:cNvPr>
                <p:cNvSpPr>
                  <a:spLocks noChangeShapeType="1"/>
                </p:cNvSpPr>
                <p:nvPr/>
              </p:nvSpPr>
              <p:spPr bwMode="auto">
                <a:xfrm>
                  <a:off x="6440488" y="26177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6" name="Line 588">
                  <a:extLst>
                    <a:ext uri="{FF2B5EF4-FFF2-40B4-BE49-F238E27FC236}">
                      <a16:creationId xmlns:a16="http://schemas.microsoft.com/office/drawing/2014/main" id="{9FBFC8B8-59A7-8174-3952-79A05EF48862}"/>
                    </a:ext>
                  </a:extLst>
                </p:cNvPr>
                <p:cNvSpPr>
                  <a:spLocks noChangeShapeType="1"/>
                </p:cNvSpPr>
                <p:nvPr/>
              </p:nvSpPr>
              <p:spPr bwMode="auto">
                <a:xfrm>
                  <a:off x="6484938" y="26590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7" name="Line 589">
                  <a:extLst>
                    <a:ext uri="{FF2B5EF4-FFF2-40B4-BE49-F238E27FC236}">
                      <a16:creationId xmlns:a16="http://schemas.microsoft.com/office/drawing/2014/main" id="{512FB0E4-1DC3-42C1-5102-15974A68372D}"/>
                    </a:ext>
                  </a:extLst>
                </p:cNvPr>
                <p:cNvSpPr>
                  <a:spLocks noChangeShapeType="1"/>
                </p:cNvSpPr>
                <p:nvPr/>
              </p:nvSpPr>
              <p:spPr bwMode="auto">
                <a:xfrm>
                  <a:off x="6510338" y="26368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8" name="Line 590">
                  <a:extLst>
                    <a:ext uri="{FF2B5EF4-FFF2-40B4-BE49-F238E27FC236}">
                      <a16:creationId xmlns:a16="http://schemas.microsoft.com/office/drawing/2014/main" id="{EDAE9A3C-430B-0919-8BC6-607D413543E3}"/>
                    </a:ext>
                  </a:extLst>
                </p:cNvPr>
                <p:cNvSpPr>
                  <a:spLocks noChangeShapeType="1"/>
                </p:cNvSpPr>
                <p:nvPr/>
              </p:nvSpPr>
              <p:spPr bwMode="auto">
                <a:xfrm>
                  <a:off x="6503988" y="26749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9" name="Line 591">
                  <a:extLst>
                    <a:ext uri="{FF2B5EF4-FFF2-40B4-BE49-F238E27FC236}">
                      <a16:creationId xmlns:a16="http://schemas.microsoft.com/office/drawing/2014/main" id="{335BF61F-1B0E-E3A8-0939-C6A5867F38A5}"/>
                    </a:ext>
                  </a:extLst>
                </p:cNvPr>
                <p:cNvSpPr>
                  <a:spLocks noChangeShapeType="1"/>
                </p:cNvSpPr>
                <p:nvPr/>
              </p:nvSpPr>
              <p:spPr bwMode="auto">
                <a:xfrm>
                  <a:off x="6529388"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0" name="Line 592">
                  <a:extLst>
                    <a:ext uri="{FF2B5EF4-FFF2-40B4-BE49-F238E27FC236}">
                      <a16:creationId xmlns:a16="http://schemas.microsoft.com/office/drawing/2014/main" id="{3FAEBA83-8A9B-73D0-9176-69FEBC0050A0}"/>
                    </a:ext>
                  </a:extLst>
                </p:cNvPr>
                <p:cNvSpPr>
                  <a:spLocks noChangeShapeType="1"/>
                </p:cNvSpPr>
                <p:nvPr/>
              </p:nvSpPr>
              <p:spPr bwMode="auto">
                <a:xfrm>
                  <a:off x="6510338" y="26749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1" name="Line 593">
                  <a:extLst>
                    <a:ext uri="{FF2B5EF4-FFF2-40B4-BE49-F238E27FC236}">
                      <a16:creationId xmlns:a16="http://schemas.microsoft.com/office/drawing/2014/main" id="{0B175E3D-7339-3C13-A4B1-D5CD3530B69B}"/>
                    </a:ext>
                  </a:extLst>
                </p:cNvPr>
                <p:cNvSpPr>
                  <a:spLocks noChangeShapeType="1"/>
                </p:cNvSpPr>
                <p:nvPr/>
              </p:nvSpPr>
              <p:spPr bwMode="auto">
                <a:xfrm>
                  <a:off x="6535738"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2" name="Line 594">
                  <a:extLst>
                    <a:ext uri="{FF2B5EF4-FFF2-40B4-BE49-F238E27FC236}">
                      <a16:creationId xmlns:a16="http://schemas.microsoft.com/office/drawing/2014/main" id="{1D57A589-12E4-96D6-2F4A-99810B0B7BE9}"/>
                    </a:ext>
                  </a:extLst>
                </p:cNvPr>
                <p:cNvSpPr>
                  <a:spLocks noChangeShapeType="1"/>
                </p:cNvSpPr>
                <p:nvPr/>
              </p:nvSpPr>
              <p:spPr bwMode="auto">
                <a:xfrm>
                  <a:off x="6523038" y="26749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3" name="Line 595">
                  <a:extLst>
                    <a:ext uri="{FF2B5EF4-FFF2-40B4-BE49-F238E27FC236}">
                      <a16:creationId xmlns:a16="http://schemas.microsoft.com/office/drawing/2014/main" id="{0C4FBEDE-CA48-B95D-1365-618C2D432C76}"/>
                    </a:ext>
                  </a:extLst>
                </p:cNvPr>
                <p:cNvSpPr>
                  <a:spLocks noChangeShapeType="1"/>
                </p:cNvSpPr>
                <p:nvPr/>
              </p:nvSpPr>
              <p:spPr bwMode="auto">
                <a:xfrm>
                  <a:off x="6548438"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4" name="Line 596">
                  <a:extLst>
                    <a:ext uri="{FF2B5EF4-FFF2-40B4-BE49-F238E27FC236}">
                      <a16:creationId xmlns:a16="http://schemas.microsoft.com/office/drawing/2014/main" id="{97E7662B-E22D-8E15-AE3F-E753A8B8C622}"/>
                    </a:ext>
                  </a:extLst>
                </p:cNvPr>
                <p:cNvSpPr>
                  <a:spLocks noChangeShapeType="1"/>
                </p:cNvSpPr>
                <p:nvPr/>
              </p:nvSpPr>
              <p:spPr bwMode="auto">
                <a:xfrm>
                  <a:off x="6551613" y="26749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5" name="Line 597">
                  <a:extLst>
                    <a:ext uri="{FF2B5EF4-FFF2-40B4-BE49-F238E27FC236}">
                      <a16:creationId xmlns:a16="http://schemas.microsoft.com/office/drawing/2014/main" id="{D4EFA088-DF11-E74F-2DD3-7F5A1CDA2B77}"/>
                    </a:ext>
                  </a:extLst>
                </p:cNvPr>
                <p:cNvSpPr>
                  <a:spLocks noChangeShapeType="1"/>
                </p:cNvSpPr>
                <p:nvPr/>
              </p:nvSpPr>
              <p:spPr bwMode="auto">
                <a:xfrm>
                  <a:off x="6580188"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6" name="Line 598">
                  <a:extLst>
                    <a:ext uri="{FF2B5EF4-FFF2-40B4-BE49-F238E27FC236}">
                      <a16:creationId xmlns:a16="http://schemas.microsoft.com/office/drawing/2014/main" id="{2825960B-742C-1E46-8DE2-C3B782931109}"/>
                    </a:ext>
                  </a:extLst>
                </p:cNvPr>
                <p:cNvSpPr>
                  <a:spLocks noChangeShapeType="1"/>
                </p:cNvSpPr>
                <p:nvPr/>
              </p:nvSpPr>
              <p:spPr bwMode="auto">
                <a:xfrm>
                  <a:off x="6583363" y="26749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7" name="Line 599">
                  <a:extLst>
                    <a:ext uri="{FF2B5EF4-FFF2-40B4-BE49-F238E27FC236}">
                      <a16:creationId xmlns:a16="http://schemas.microsoft.com/office/drawing/2014/main" id="{318D6487-6D9F-6EB7-D9E1-BE9A3B5FF56A}"/>
                    </a:ext>
                  </a:extLst>
                </p:cNvPr>
                <p:cNvSpPr>
                  <a:spLocks noChangeShapeType="1"/>
                </p:cNvSpPr>
                <p:nvPr/>
              </p:nvSpPr>
              <p:spPr bwMode="auto">
                <a:xfrm>
                  <a:off x="6611938"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8" name="Line 600">
                  <a:extLst>
                    <a:ext uri="{FF2B5EF4-FFF2-40B4-BE49-F238E27FC236}">
                      <a16:creationId xmlns:a16="http://schemas.microsoft.com/office/drawing/2014/main" id="{80151F2E-FDE4-9FF7-9F9F-540FDBC60536}"/>
                    </a:ext>
                  </a:extLst>
                </p:cNvPr>
                <p:cNvSpPr>
                  <a:spLocks noChangeShapeType="1"/>
                </p:cNvSpPr>
                <p:nvPr/>
              </p:nvSpPr>
              <p:spPr bwMode="auto">
                <a:xfrm>
                  <a:off x="6589713" y="26749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9" name="Line 601">
                  <a:extLst>
                    <a:ext uri="{FF2B5EF4-FFF2-40B4-BE49-F238E27FC236}">
                      <a16:creationId xmlns:a16="http://schemas.microsoft.com/office/drawing/2014/main" id="{3A910192-AD17-BDC0-1551-BD7FA4C69ACF}"/>
                    </a:ext>
                  </a:extLst>
                </p:cNvPr>
                <p:cNvSpPr>
                  <a:spLocks noChangeShapeType="1"/>
                </p:cNvSpPr>
                <p:nvPr/>
              </p:nvSpPr>
              <p:spPr bwMode="auto">
                <a:xfrm>
                  <a:off x="6618288"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0" name="Line 602">
                  <a:extLst>
                    <a:ext uri="{FF2B5EF4-FFF2-40B4-BE49-F238E27FC236}">
                      <a16:creationId xmlns:a16="http://schemas.microsoft.com/office/drawing/2014/main" id="{8D68B071-D841-1388-BB7D-A6557A6DEBDC}"/>
                    </a:ext>
                  </a:extLst>
                </p:cNvPr>
                <p:cNvSpPr>
                  <a:spLocks noChangeShapeType="1"/>
                </p:cNvSpPr>
                <p:nvPr/>
              </p:nvSpPr>
              <p:spPr bwMode="auto">
                <a:xfrm>
                  <a:off x="6608763" y="26749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1" name="Line 603">
                  <a:extLst>
                    <a:ext uri="{FF2B5EF4-FFF2-40B4-BE49-F238E27FC236}">
                      <a16:creationId xmlns:a16="http://schemas.microsoft.com/office/drawing/2014/main" id="{D184F010-5011-3D07-F787-FE447BF768A8}"/>
                    </a:ext>
                  </a:extLst>
                </p:cNvPr>
                <p:cNvSpPr>
                  <a:spLocks noChangeShapeType="1"/>
                </p:cNvSpPr>
                <p:nvPr/>
              </p:nvSpPr>
              <p:spPr bwMode="auto">
                <a:xfrm>
                  <a:off x="6634163"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2" name="Line 604">
                  <a:extLst>
                    <a:ext uri="{FF2B5EF4-FFF2-40B4-BE49-F238E27FC236}">
                      <a16:creationId xmlns:a16="http://schemas.microsoft.com/office/drawing/2014/main" id="{1868A899-F4CA-10F0-0141-04AFCE487708}"/>
                    </a:ext>
                  </a:extLst>
                </p:cNvPr>
                <p:cNvSpPr>
                  <a:spLocks noChangeShapeType="1"/>
                </p:cNvSpPr>
                <p:nvPr/>
              </p:nvSpPr>
              <p:spPr bwMode="auto">
                <a:xfrm>
                  <a:off x="6634163" y="26749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3" name="Line 605">
                  <a:extLst>
                    <a:ext uri="{FF2B5EF4-FFF2-40B4-BE49-F238E27FC236}">
                      <a16:creationId xmlns:a16="http://schemas.microsoft.com/office/drawing/2014/main" id="{99B85833-8E17-C944-1C2F-CF0A18F37297}"/>
                    </a:ext>
                  </a:extLst>
                </p:cNvPr>
                <p:cNvSpPr>
                  <a:spLocks noChangeShapeType="1"/>
                </p:cNvSpPr>
                <p:nvPr/>
              </p:nvSpPr>
              <p:spPr bwMode="auto">
                <a:xfrm>
                  <a:off x="6659563"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4" name="Line 606">
                  <a:extLst>
                    <a:ext uri="{FF2B5EF4-FFF2-40B4-BE49-F238E27FC236}">
                      <a16:creationId xmlns:a16="http://schemas.microsoft.com/office/drawing/2014/main" id="{6EAE27D0-2081-6302-D9BB-2CE5A073CD04}"/>
                    </a:ext>
                  </a:extLst>
                </p:cNvPr>
                <p:cNvSpPr>
                  <a:spLocks noChangeShapeType="1"/>
                </p:cNvSpPr>
                <p:nvPr/>
              </p:nvSpPr>
              <p:spPr bwMode="auto">
                <a:xfrm>
                  <a:off x="6653213" y="26749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5" name="Line 608">
                  <a:extLst>
                    <a:ext uri="{FF2B5EF4-FFF2-40B4-BE49-F238E27FC236}">
                      <a16:creationId xmlns:a16="http://schemas.microsoft.com/office/drawing/2014/main" id="{6BE77D0C-EBFD-6555-7A58-EE4B4473C364}"/>
                    </a:ext>
                  </a:extLst>
                </p:cNvPr>
                <p:cNvSpPr>
                  <a:spLocks noChangeShapeType="1"/>
                </p:cNvSpPr>
                <p:nvPr/>
              </p:nvSpPr>
              <p:spPr bwMode="auto">
                <a:xfrm>
                  <a:off x="6678613"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6" name="Line 609">
                  <a:extLst>
                    <a:ext uri="{FF2B5EF4-FFF2-40B4-BE49-F238E27FC236}">
                      <a16:creationId xmlns:a16="http://schemas.microsoft.com/office/drawing/2014/main" id="{4DD78E04-766A-3858-F7BE-A9170CF5129C}"/>
                    </a:ext>
                  </a:extLst>
                </p:cNvPr>
                <p:cNvSpPr>
                  <a:spLocks noChangeShapeType="1"/>
                </p:cNvSpPr>
                <p:nvPr/>
              </p:nvSpPr>
              <p:spPr bwMode="auto">
                <a:xfrm>
                  <a:off x="6691313" y="26749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7" name="Line 610">
                  <a:extLst>
                    <a:ext uri="{FF2B5EF4-FFF2-40B4-BE49-F238E27FC236}">
                      <a16:creationId xmlns:a16="http://schemas.microsoft.com/office/drawing/2014/main" id="{66CC9020-BDAD-5EE0-4318-128C7573F5A0}"/>
                    </a:ext>
                  </a:extLst>
                </p:cNvPr>
                <p:cNvSpPr>
                  <a:spLocks noChangeShapeType="1"/>
                </p:cNvSpPr>
                <p:nvPr/>
              </p:nvSpPr>
              <p:spPr bwMode="auto">
                <a:xfrm>
                  <a:off x="6716713" y="26527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8" name="Line 611">
                  <a:extLst>
                    <a:ext uri="{FF2B5EF4-FFF2-40B4-BE49-F238E27FC236}">
                      <a16:creationId xmlns:a16="http://schemas.microsoft.com/office/drawing/2014/main" id="{7DB9E584-445F-8917-BA2D-95E3B7701BD7}"/>
                    </a:ext>
                  </a:extLst>
                </p:cNvPr>
                <p:cNvSpPr>
                  <a:spLocks noChangeShapeType="1"/>
                </p:cNvSpPr>
                <p:nvPr/>
              </p:nvSpPr>
              <p:spPr bwMode="auto">
                <a:xfrm>
                  <a:off x="6764338" y="26971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9" name="Line 612">
                  <a:extLst>
                    <a:ext uri="{FF2B5EF4-FFF2-40B4-BE49-F238E27FC236}">
                      <a16:creationId xmlns:a16="http://schemas.microsoft.com/office/drawing/2014/main" id="{AD286360-C1CB-9DFB-D902-51E9E4E98FA1}"/>
                    </a:ext>
                  </a:extLst>
                </p:cNvPr>
                <p:cNvSpPr>
                  <a:spLocks noChangeShapeType="1"/>
                </p:cNvSpPr>
                <p:nvPr/>
              </p:nvSpPr>
              <p:spPr bwMode="auto">
                <a:xfrm>
                  <a:off x="6792913"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0" name="Line 613">
                  <a:extLst>
                    <a:ext uri="{FF2B5EF4-FFF2-40B4-BE49-F238E27FC236}">
                      <a16:creationId xmlns:a16="http://schemas.microsoft.com/office/drawing/2014/main" id="{7F2DACCA-6614-62BA-DD6B-956F09B06FFD}"/>
                    </a:ext>
                  </a:extLst>
                </p:cNvPr>
                <p:cNvSpPr>
                  <a:spLocks noChangeShapeType="1"/>
                </p:cNvSpPr>
                <p:nvPr/>
              </p:nvSpPr>
              <p:spPr bwMode="auto">
                <a:xfrm>
                  <a:off x="6777038" y="26971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1" name="Line 614">
                  <a:extLst>
                    <a:ext uri="{FF2B5EF4-FFF2-40B4-BE49-F238E27FC236}">
                      <a16:creationId xmlns:a16="http://schemas.microsoft.com/office/drawing/2014/main" id="{A1EB0AA5-5EEC-8B24-80AB-5EF861545F88}"/>
                    </a:ext>
                  </a:extLst>
                </p:cNvPr>
                <p:cNvSpPr>
                  <a:spLocks noChangeShapeType="1"/>
                </p:cNvSpPr>
                <p:nvPr/>
              </p:nvSpPr>
              <p:spPr bwMode="auto">
                <a:xfrm>
                  <a:off x="6805613"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2" name="Line 615">
                  <a:extLst>
                    <a:ext uri="{FF2B5EF4-FFF2-40B4-BE49-F238E27FC236}">
                      <a16:creationId xmlns:a16="http://schemas.microsoft.com/office/drawing/2014/main" id="{9BEFB2E5-D1D9-8A18-7724-BB39723AE354}"/>
                    </a:ext>
                  </a:extLst>
                </p:cNvPr>
                <p:cNvSpPr>
                  <a:spLocks noChangeShapeType="1"/>
                </p:cNvSpPr>
                <p:nvPr/>
              </p:nvSpPr>
              <p:spPr bwMode="auto">
                <a:xfrm>
                  <a:off x="6827838" y="26971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3" name="Line 616">
                  <a:extLst>
                    <a:ext uri="{FF2B5EF4-FFF2-40B4-BE49-F238E27FC236}">
                      <a16:creationId xmlns:a16="http://schemas.microsoft.com/office/drawing/2014/main" id="{6F3B7EE7-C79E-3BE2-A189-646D17D7D21A}"/>
                    </a:ext>
                  </a:extLst>
                </p:cNvPr>
                <p:cNvSpPr>
                  <a:spLocks noChangeShapeType="1"/>
                </p:cNvSpPr>
                <p:nvPr/>
              </p:nvSpPr>
              <p:spPr bwMode="auto">
                <a:xfrm>
                  <a:off x="6853238"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4" name="Line 617">
                  <a:extLst>
                    <a:ext uri="{FF2B5EF4-FFF2-40B4-BE49-F238E27FC236}">
                      <a16:creationId xmlns:a16="http://schemas.microsoft.com/office/drawing/2014/main" id="{110E2C08-A1B1-9EB1-4C8C-82E7FE3AAAC9}"/>
                    </a:ext>
                  </a:extLst>
                </p:cNvPr>
                <p:cNvSpPr>
                  <a:spLocks noChangeShapeType="1"/>
                </p:cNvSpPr>
                <p:nvPr/>
              </p:nvSpPr>
              <p:spPr bwMode="auto">
                <a:xfrm>
                  <a:off x="6834188" y="26971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5" name="Line 618">
                  <a:extLst>
                    <a:ext uri="{FF2B5EF4-FFF2-40B4-BE49-F238E27FC236}">
                      <a16:creationId xmlns:a16="http://schemas.microsoft.com/office/drawing/2014/main" id="{A6A657B6-7707-E213-8D27-F17166A0B650}"/>
                    </a:ext>
                  </a:extLst>
                </p:cNvPr>
                <p:cNvSpPr>
                  <a:spLocks noChangeShapeType="1"/>
                </p:cNvSpPr>
                <p:nvPr/>
              </p:nvSpPr>
              <p:spPr bwMode="auto">
                <a:xfrm>
                  <a:off x="6859588"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6" name="Line 619">
                  <a:extLst>
                    <a:ext uri="{FF2B5EF4-FFF2-40B4-BE49-F238E27FC236}">
                      <a16:creationId xmlns:a16="http://schemas.microsoft.com/office/drawing/2014/main" id="{C4EA06A2-DD77-0D22-E8F2-34A0DF17C3B2}"/>
                    </a:ext>
                  </a:extLst>
                </p:cNvPr>
                <p:cNvSpPr>
                  <a:spLocks noChangeShapeType="1"/>
                </p:cNvSpPr>
                <p:nvPr/>
              </p:nvSpPr>
              <p:spPr bwMode="auto">
                <a:xfrm>
                  <a:off x="6884988" y="26971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7" name="Line 620">
                  <a:extLst>
                    <a:ext uri="{FF2B5EF4-FFF2-40B4-BE49-F238E27FC236}">
                      <a16:creationId xmlns:a16="http://schemas.microsoft.com/office/drawing/2014/main" id="{4CACD0A0-FEEB-0BA3-E4E6-109ECA43AF04}"/>
                    </a:ext>
                  </a:extLst>
                </p:cNvPr>
                <p:cNvSpPr>
                  <a:spLocks noChangeShapeType="1"/>
                </p:cNvSpPr>
                <p:nvPr/>
              </p:nvSpPr>
              <p:spPr bwMode="auto">
                <a:xfrm>
                  <a:off x="6910388"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8" name="Line 621">
                  <a:extLst>
                    <a:ext uri="{FF2B5EF4-FFF2-40B4-BE49-F238E27FC236}">
                      <a16:creationId xmlns:a16="http://schemas.microsoft.com/office/drawing/2014/main" id="{4FE34052-18DD-424C-F1BD-DA0494D350BA}"/>
                    </a:ext>
                  </a:extLst>
                </p:cNvPr>
                <p:cNvSpPr>
                  <a:spLocks noChangeShapeType="1"/>
                </p:cNvSpPr>
                <p:nvPr/>
              </p:nvSpPr>
              <p:spPr bwMode="auto">
                <a:xfrm>
                  <a:off x="6884988" y="26971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9" name="Line 622">
                  <a:extLst>
                    <a:ext uri="{FF2B5EF4-FFF2-40B4-BE49-F238E27FC236}">
                      <a16:creationId xmlns:a16="http://schemas.microsoft.com/office/drawing/2014/main" id="{DC3DDBCD-6BDB-76B4-C458-E2334795D2E7}"/>
                    </a:ext>
                  </a:extLst>
                </p:cNvPr>
                <p:cNvSpPr>
                  <a:spLocks noChangeShapeType="1"/>
                </p:cNvSpPr>
                <p:nvPr/>
              </p:nvSpPr>
              <p:spPr bwMode="auto">
                <a:xfrm>
                  <a:off x="6910388"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0" name="Line 623">
                  <a:extLst>
                    <a:ext uri="{FF2B5EF4-FFF2-40B4-BE49-F238E27FC236}">
                      <a16:creationId xmlns:a16="http://schemas.microsoft.com/office/drawing/2014/main" id="{7AB096E4-4A10-FFA4-202D-2E352148C968}"/>
                    </a:ext>
                  </a:extLst>
                </p:cNvPr>
                <p:cNvSpPr>
                  <a:spLocks noChangeShapeType="1"/>
                </p:cNvSpPr>
                <p:nvPr/>
              </p:nvSpPr>
              <p:spPr bwMode="auto">
                <a:xfrm>
                  <a:off x="6884988" y="26971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1" name="Line 624">
                  <a:extLst>
                    <a:ext uri="{FF2B5EF4-FFF2-40B4-BE49-F238E27FC236}">
                      <a16:creationId xmlns:a16="http://schemas.microsoft.com/office/drawing/2014/main" id="{838D058E-EB59-7390-39E5-53B1C87CCF53}"/>
                    </a:ext>
                  </a:extLst>
                </p:cNvPr>
                <p:cNvSpPr>
                  <a:spLocks noChangeShapeType="1"/>
                </p:cNvSpPr>
                <p:nvPr/>
              </p:nvSpPr>
              <p:spPr bwMode="auto">
                <a:xfrm>
                  <a:off x="6910388"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2" name="Line 625">
                  <a:extLst>
                    <a:ext uri="{FF2B5EF4-FFF2-40B4-BE49-F238E27FC236}">
                      <a16:creationId xmlns:a16="http://schemas.microsoft.com/office/drawing/2014/main" id="{D1CE6039-C442-7ECF-A6EB-2DAE8BA3957F}"/>
                    </a:ext>
                  </a:extLst>
                </p:cNvPr>
                <p:cNvSpPr>
                  <a:spLocks noChangeShapeType="1"/>
                </p:cNvSpPr>
                <p:nvPr/>
              </p:nvSpPr>
              <p:spPr bwMode="auto">
                <a:xfrm>
                  <a:off x="6945313" y="26971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3" name="Line 626">
                  <a:extLst>
                    <a:ext uri="{FF2B5EF4-FFF2-40B4-BE49-F238E27FC236}">
                      <a16:creationId xmlns:a16="http://schemas.microsoft.com/office/drawing/2014/main" id="{EABF9643-279C-C73E-ED91-B9BDBC18595F}"/>
                    </a:ext>
                  </a:extLst>
                </p:cNvPr>
                <p:cNvSpPr>
                  <a:spLocks noChangeShapeType="1"/>
                </p:cNvSpPr>
                <p:nvPr/>
              </p:nvSpPr>
              <p:spPr bwMode="auto">
                <a:xfrm>
                  <a:off x="6973888" y="26717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4" name="Line 627">
                  <a:extLst>
                    <a:ext uri="{FF2B5EF4-FFF2-40B4-BE49-F238E27FC236}">
                      <a16:creationId xmlns:a16="http://schemas.microsoft.com/office/drawing/2014/main" id="{FB27C03C-0EC0-01DB-51CE-32FF52DF991C}"/>
                    </a:ext>
                  </a:extLst>
                </p:cNvPr>
                <p:cNvSpPr>
                  <a:spLocks noChangeShapeType="1"/>
                </p:cNvSpPr>
                <p:nvPr/>
              </p:nvSpPr>
              <p:spPr bwMode="auto">
                <a:xfrm>
                  <a:off x="6964363" y="27162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5" name="Line 628">
                  <a:extLst>
                    <a:ext uri="{FF2B5EF4-FFF2-40B4-BE49-F238E27FC236}">
                      <a16:creationId xmlns:a16="http://schemas.microsoft.com/office/drawing/2014/main" id="{EDA4753B-F014-3147-361B-8C2A407C8B27}"/>
                    </a:ext>
                  </a:extLst>
                </p:cNvPr>
                <p:cNvSpPr>
                  <a:spLocks noChangeShapeType="1"/>
                </p:cNvSpPr>
                <p:nvPr/>
              </p:nvSpPr>
              <p:spPr bwMode="auto">
                <a:xfrm>
                  <a:off x="6992938" y="2693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6" name="Line 629">
                  <a:extLst>
                    <a:ext uri="{FF2B5EF4-FFF2-40B4-BE49-F238E27FC236}">
                      <a16:creationId xmlns:a16="http://schemas.microsoft.com/office/drawing/2014/main" id="{4A053115-0965-B527-3D30-633AD64E5F57}"/>
                    </a:ext>
                  </a:extLst>
                </p:cNvPr>
                <p:cNvSpPr>
                  <a:spLocks noChangeShapeType="1"/>
                </p:cNvSpPr>
                <p:nvPr/>
              </p:nvSpPr>
              <p:spPr bwMode="auto">
                <a:xfrm>
                  <a:off x="6977063" y="27162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7" name="Line 630">
                  <a:extLst>
                    <a:ext uri="{FF2B5EF4-FFF2-40B4-BE49-F238E27FC236}">
                      <a16:creationId xmlns:a16="http://schemas.microsoft.com/office/drawing/2014/main" id="{4C126AAB-DE5E-A5FE-2787-FDBF50CB39B1}"/>
                    </a:ext>
                  </a:extLst>
                </p:cNvPr>
                <p:cNvSpPr>
                  <a:spLocks noChangeShapeType="1"/>
                </p:cNvSpPr>
                <p:nvPr/>
              </p:nvSpPr>
              <p:spPr bwMode="auto">
                <a:xfrm>
                  <a:off x="7005638" y="2693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8" name="Line 631">
                  <a:extLst>
                    <a:ext uri="{FF2B5EF4-FFF2-40B4-BE49-F238E27FC236}">
                      <a16:creationId xmlns:a16="http://schemas.microsoft.com/office/drawing/2014/main" id="{8CE044F6-6004-A9E4-94DA-21837B3EC508}"/>
                    </a:ext>
                  </a:extLst>
                </p:cNvPr>
                <p:cNvSpPr>
                  <a:spLocks noChangeShapeType="1"/>
                </p:cNvSpPr>
                <p:nvPr/>
              </p:nvSpPr>
              <p:spPr bwMode="auto">
                <a:xfrm>
                  <a:off x="6989763" y="27162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9" name="Line 632">
                  <a:extLst>
                    <a:ext uri="{FF2B5EF4-FFF2-40B4-BE49-F238E27FC236}">
                      <a16:creationId xmlns:a16="http://schemas.microsoft.com/office/drawing/2014/main" id="{F5ADB8B6-551C-58A2-883D-6585CDBD0975}"/>
                    </a:ext>
                  </a:extLst>
                </p:cNvPr>
                <p:cNvSpPr>
                  <a:spLocks noChangeShapeType="1"/>
                </p:cNvSpPr>
                <p:nvPr/>
              </p:nvSpPr>
              <p:spPr bwMode="auto">
                <a:xfrm>
                  <a:off x="7018338" y="2693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0" name="Line 633">
                  <a:extLst>
                    <a:ext uri="{FF2B5EF4-FFF2-40B4-BE49-F238E27FC236}">
                      <a16:creationId xmlns:a16="http://schemas.microsoft.com/office/drawing/2014/main" id="{5BA1E80A-D31C-C5A2-1106-6F401FD1CB21}"/>
                    </a:ext>
                  </a:extLst>
                </p:cNvPr>
                <p:cNvSpPr>
                  <a:spLocks noChangeShapeType="1"/>
                </p:cNvSpPr>
                <p:nvPr/>
              </p:nvSpPr>
              <p:spPr bwMode="auto">
                <a:xfrm>
                  <a:off x="7002463" y="27162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1" name="Line 634">
                  <a:extLst>
                    <a:ext uri="{FF2B5EF4-FFF2-40B4-BE49-F238E27FC236}">
                      <a16:creationId xmlns:a16="http://schemas.microsoft.com/office/drawing/2014/main" id="{C08A7CE5-0759-B4BF-48FC-8DF33DF99E08}"/>
                    </a:ext>
                  </a:extLst>
                </p:cNvPr>
                <p:cNvSpPr>
                  <a:spLocks noChangeShapeType="1"/>
                </p:cNvSpPr>
                <p:nvPr/>
              </p:nvSpPr>
              <p:spPr bwMode="auto">
                <a:xfrm>
                  <a:off x="7031038" y="2693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2" name="Line 635">
                  <a:extLst>
                    <a:ext uri="{FF2B5EF4-FFF2-40B4-BE49-F238E27FC236}">
                      <a16:creationId xmlns:a16="http://schemas.microsoft.com/office/drawing/2014/main" id="{1BCD2718-2CA7-B397-F545-B28918080404}"/>
                    </a:ext>
                  </a:extLst>
                </p:cNvPr>
                <p:cNvSpPr>
                  <a:spLocks noChangeShapeType="1"/>
                </p:cNvSpPr>
                <p:nvPr/>
              </p:nvSpPr>
              <p:spPr bwMode="auto">
                <a:xfrm>
                  <a:off x="7105650" y="271621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3" name="Line 636">
                  <a:extLst>
                    <a:ext uri="{FF2B5EF4-FFF2-40B4-BE49-F238E27FC236}">
                      <a16:creationId xmlns:a16="http://schemas.microsoft.com/office/drawing/2014/main" id="{2F9976C4-E99B-E35B-D2B5-F2C06AF7DE72}"/>
                    </a:ext>
                  </a:extLst>
                </p:cNvPr>
                <p:cNvSpPr>
                  <a:spLocks noChangeShapeType="1"/>
                </p:cNvSpPr>
                <p:nvPr/>
              </p:nvSpPr>
              <p:spPr bwMode="auto">
                <a:xfrm>
                  <a:off x="7131050" y="2693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4" name="Line 637">
                  <a:extLst>
                    <a:ext uri="{FF2B5EF4-FFF2-40B4-BE49-F238E27FC236}">
                      <a16:creationId xmlns:a16="http://schemas.microsoft.com/office/drawing/2014/main" id="{0078A4C7-6AD6-1FEF-D8F7-7C57F64DEF9E}"/>
                    </a:ext>
                  </a:extLst>
                </p:cNvPr>
                <p:cNvSpPr>
                  <a:spLocks noChangeShapeType="1"/>
                </p:cNvSpPr>
                <p:nvPr/>
              </p:nvSpPr>
              <p:spPr bwMode="auto">
                <a:xfrm>
                  <a:off x="7143750" y="271621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5" name="Line 638">
                  <a:extLst>
                    <a:ext uri="{FF2B5EF4-FFF2-40B4-BE49-F238E27FC236}">
                      <a16:creationId xmlns:a16="http://schemas.microsoft.com/office/drawing/2014/main" id="{581D52B4-BC2F-CF9A-4957-B9225B2F9527}"/>
                    </a:ext>
                  </a:extLst>
                </p:cNvPr>
                <p:cNvSpPr>
                  <a:spLocks noChangeShapeType="1"/>
                </p:cNvSpPr>
                <p:nvPr/>
              </p:nvSpPr>
              <p:spPr bwMode="auto">
                <a:xfrm>
                  <a:off x="7169150" y="2693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6" name="Line 639">
                  <a:extLst>
                    <a:ext uri="{FF2B5EF4-FFF2-40B4-BE49-F238E27FC236}">
                      <a16:creationId xmlns:a16="http://schemas.microsoft.com/office/drawing/2014/main" id="{7581931D-469A-813D-0E4F-F9002370EF1B}"/>
                    </a:ext>
                  </a:extLst>
                </p:cNvPr>
                <p:cNvSpPr>
                  <a:spLocks noChangeShapeType="1"/>
                </p:cNvSpPr>
                <p:nvPr/>
              </p:nvSpPr>
              <p:spPr bwMode="auto">
                <a:xfrm>
                  <a:off x="7165975" y="27384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7" name="Line 640">
                  <a:extLst>
                    <a:ext uri="{FF2B5EF4-FFF2-40B4-BE49-F238E27FC236}">
                      <a16:creationId xmlns:a16="http://schemas.microsoft.com/office/drawing/2014/main" id="{16BB07F3-D6D0-161B-343D-A61C51FE4C41}"/>
                    </a:ext>
                  </a:extLst>
                </p:cNvPr>
                <p:cNvSpPr>
                  <a:spLocks noChangeShapeType="1"/>
                </p:cNvSpPr>
                <p:nvPr/>
              </p:nvSpPr>
              <p:spPr bwMode="auto">
                <a:xfrm>
                  <a:off x="7194550" y="271621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8" name="Line 641">
                  <a:extLst>
                    <a:ext uri="{FF2B5EF4-FFF2-40B4-BE49-F238E27FC236}">
                      <a16:creationId xmlns:a16="http://schemas.microsoft.com/office/drawing/2014/main" id="{4A352550-BA42-7321-1272-E4481DDEBEA6}"/>
                    </a:ext>
                  </a:extLst>
                </p:cNvPr>
                <p:cNvSpPr>
                  <a:spLocks noChangeShapeType="1"/>
                </p:cNvSpPr>
                <p:nvPr/>
              </p:nvSpPr>
              <p:spPr bwMode="auto">
                <a:xfrm>
                  <a:off x="7172325" y="27384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9" name="Line 642">
                  <a:extLst>
                    <a:ext uri="{FF2B5EF4-FFF2-40B4-BE49-F238E27FC236}">
                      <a16:creationId xmlns:a16="http://schemas.microsoft.com/office/drawing/2014/main" id="{D2F0FC77-8A96-06A0-1B76-AA383CAE596B}"/>
                    </a:ext>
                  </a:extLst>
                </p:cNvPr>
                <p:cNvSpPr>
                  <a:spLocks noChangeShapeType="1"/>
                </p:cNvSpPr>
                <p:nvPr/>
              </p:nvSpPr>
              <p:spPr bwMode="auto">
                <a:xfrm>
                  <a:off x="7200900" y="271621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0" name="Line 643">
                  <a:extLst>
                    <a:ext uri="{FF2B5EF4-FFF2-40B4-BE49-F238E27FC236}">
                      <a16:creationId xmlns:a16="http://schemas.microsoft.com/office/drawing/2014/main" id="{94E2B744-CC8F-4574-BD3F-53EA0EA2C50B}"/>
                    </a:ext>
                  </a:extLst>
                </p:cNvPr>
                <p:cNvSpPr>
                  <a:spLocks noChangeShapeType="1"/>
                </p:cNvSpPr>
                <p:nvPr/>
              </p:nvSpPr>
              <p:spPr bwMode="auto">
                <a:xfrm>
                  <a:off x="7178675" y="27384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1" name="Line 644">
                  <a:extLst>
                    <a:ext uri="{FF2B5EF4-FFF2-40B4-BE49-F238E27FC236}">
                      <a16:creationId xmlns:a16="http://schemas.microsoft.com/office/drawing/2014/main" id="{CB03F95A-7C08-F3C1-2538-FA8C126A9320}"/>
                    </a:ext>
                  </a:extLst>
                </p:cNvPr>
                <p:cNvSpPr>
                  <a:spLocks noChangeShapeType="1"/>
                </p:cNvSpPr>
                <p:nvPr/>
              </p:nvSpPr>
              <p:spPr bwMode="auto">
                <a:xfrm>
                  <a:off x="7207250" y="271621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2" name="Line 645">
                  <a:extLst>
                    <a:ext uri="{FF2B5EF4-FFF2-40B4-BE49-F238E27FC236}">
                      <a16:creationId xmlns:a16="http://schemas.microsoft.com/office/drawing/2014/main" id="{526ABBAD-88B2-3AA2-40A1-D437AD17A34F}"/>
                    </a:ext>
                  </a:extLst>
                </p:cNvPr>
                <p:cNvSpPr>
                  <a:spLocks noChangeShapeType="1"/>
                </p:cNvSpPr>
                <p:nvPr/>
              </p:nvSpPr>
              <p:spPr bwMode="auto">
                <a:xfrm>
                  <a:off x="7191375" y="27638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3" name="Line 646">
                  <a:extLst>
                    <a:ext uri="{FF2B5EF4-FFF2-40B4-BE49-F238E27FC236}">
                      <a16:creationId xmlns:a16="http://schemas.microsoft.com/office/drawing/2014/main" id="{0999D924-205A-F72E-046C-19619273DFF8}"/>
                    </a:ext>
                  </a:extLst>
                </p:cNvPr>
                <p:cNvSpPr>
                  <a:spLocks noChangeShapeType="1"/>
                </p:cNvSpPr>
                <p:nvPr/>
              </p:nvSpPr>
              <p:spPr bwMode="auto">
                <a:xfrm>
                  <a:off x="7219950" y="27416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4" name="Line 647">
                  <a:extLst>
                    <a:ext uri="{FF2B5EF4-FFF2-40B4-BE49-F238E27FC236}">
                      <a16:creationId xmlns:a16="http://schemas.microsoft.com/office/drawing/2014/main" id="{9E8EFBEA-B0CC-0354-BBFA-C2F0E215BCEC}"/>
                    </a:ext>
                  </a:extLst>
                </p:cNvPr>
                <p:cNvSpPr>
                  <a:spLocks noChangeShapeType="1"/>
                </p:cNvSpPr>
                <p:nvPr/>
              </p:nvSpPr>
              <p:spPr bwMode="auto">
                <a:xfrm>
                  <a:off x="7235825" y="27638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5" name="Line 648">
                  <a:extLst>
                    <a:ext uri="{FF2B5EF4-FFF2-40B4-BE49-F238E27FC236}">
                      <a16:creationId xmlns:a16="http://schemas.microsoft.com/office/drawing/2014/main" id="{5EEE8F2F-F659-1AF6-0494-BD074C35DDE2}"/>
                    </a:ext>
                  </a:extLst>
                </p:cNvPr>
                <p:cNvSpPr>
                  <a:spLocks noChangeShapeType="1"/>
                </p:cNvSpPr>
                <p:nvPr/>
              </p:nvSpPr>
              <p:spPr bwMode="auto">
                <a:xfrm>
                  <a:off x="7261225" y="27416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6" name="Line 649">
                  <a:extLst>
                    <a:ext uri="{FF2B5EF4-FFF2-40B4-BE49-F238E27FC236}">
                      <a16:creationId xmlns:a16="http://schemas.microsoft.com/office/drawing/2014/main" id="{0384A6B3-DD5C-5C58-BA79-74712A595976}"/>
                    </a:ext>
                  </a:extLst>
                </p:cNvPr>
                <p:cNvSpPr>
                  <a:spLocks noChangeShapeType="1"/>
                </p:cNvSpPr>
                <p:nvPr/>
              </p:nvSpPr>
              <p:spPr bwMode="auto">
                <a:xfrm>
                  <a:off x="7235825" y="27638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7" name="Line 650">
                  <a:extLst>
                    <a:ext uri="{FF2B5EF4-FFF2-40B4-BE49-F238E27FC236}">
                      <a16:creationId xmlns:a16="http://schemas.microsoft.com/office/drawing/2014/main" id="{70AA71DB-26B4-2F00-871E-2AE87010DA6B}"/>
                    </a:ext>
                  </a:extLst>
                </p:cNvPr>
                <p:cNvSpPr>
                  <a:spLocks noChangeShapeType="1"/>
                </p:cNvSpPr>
                <p:nvPr/>
              </p:nvSpPr>
              <p:spPr bwMode="auto">
                <a:xfrm>
                  <a:off x="7261225" y="27416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8" name="Line 651">
                  <a:extLst>
                    <a:ext uri="{FF2B5EF4-FFF2-40B4-BE49-F238E27FC236}">
                      <a16:creationId xmlns:a16="http://schemas.microsoft.com/office/drawing/2014/main" id="{6C17B0BD-B1B3-3198-F6F8-FE6E55512BEC}"/>
                    </a:ext>
                  </a:extLst>
                </p:cNvPr>
                <p:cNvSpPr>
                  <a:spLocks noChangeShapeType="1"/>
                </p:cNvSpPr>
                <p:nvPr/>
              </p:nvSpPr>
              <p:spPr bwMode="auto">
                <a:xfrm>
                  <a:off x="7254875" y="27638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9" name="Line 652">
                  <a:extLst>
                    <a:ext uri="{FF2B5EF4-FFF2-40B4-BE49-F238E27FC236}">
                      <a16:creationId xmlns:a16="http://schemas.microsoft.com/office/drawing/2014/main" id="{37A153A9-C084-A788-1F69-3D6334CBF95B}"/>
                    </a:ext>
                  </a:extLst>
                </p:cNvPr>
                <p:cNvSpPr>
                  <a:spLocks noChangeShapeType="1"/>
                </p:cNvSpPr>
                <p:nvPr/>
              </p:nvSpPr>
              <p:spPr bwMode="auto">
                <a:xfrm>
                  <a:off x="7280275" y="27416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0" name="Line 653">
                  <a:extLst>
                    <a:ext uri="{FF2B5EF4-FFF2-40B4-BE49-F238E27FC236}">
                      <a16:creationId xmlns:a16="http://schemas.microsoft.com/office/drawing/2014/main" id="{5007A5AC-F259-B904-E0E8-19962864EDFF}"/>
                    </a:ext>
                  </a:extLst>
                </p:cNvPr>
                <p:cNvSpPr>
                  <a:spLocks noChangeShapeType="1"/>
                </p:cNvSpPr>
                <p:nvPr/>
              </p:nvSpPr>
              <p:spPr bwMode="auto">
                <a:xfrm>
                  <a:off x="7312025" y="27638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1" name="Line 654">
                  <a:extLst>
                    <a:ext uri="{FF2B5EF4-FFF2-40B4-BE49-F238E27FC236}">
                      <a16:creationId xmlns:a16="http://schemas.microsoft.com/office/drawing/2014/main" id="{517788C9-8D25-15F6-D8D0-EB8FF5419396}"/>
                    </a:ext>
                  </a:extLst>
                </p:cNvPr>
                <p:cNvSpPr>
                  <a:spLocks noChangeShapeType="1"/>
                </p:cNvSpPr>
                <p:nvPr/>
              </p:nvSpPr>
              <p:spPr bwMode="auto">
                <a:xfrm>
                  <a:off x="7337425" y="27416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2" name="Line 655">
                  <a:extLst>
                    <a:ext uri="{FF2B5EF4-FFF2-40B4-BE49-F238E27FC236}">
                      <a16:creationId xmlns:a16="http://schemas.microsoft.com/office/drawing/2014/main" id="{F9A63727-1D91-EA21-0101-069FB03BC8FB}"/>
                    </a:ext>
                  </a:extLst>
                </p:cNvPr>
                <p:cNvSpPr>
                  <a:spLocks noChangeShapeType="1"/>
                </p:cNvSpPr>
                <p:nvPr/>
              </p:nvSpPr>
              <p:spPr bwMode="auto">
                <a:xfrm>
                  <a:off x="7385050" y="27892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3" name="Line 656">
                  <a:extLst>
                    <a:ext uri="{FF2B5EF4-FFF2-40B4-BE49-F238E27FC236}">
                      <a16:creationId xmlns:a16="http://schemas.microsoft.com/office/drawing/2014/main" id="{8B810F79-BC16-C4D8-0104-208CFCE62C9C}"/>
                    </a:ext>
                  </a:extLst>
                </p:cNvPr>
                <p:cNvSpPr>
                  <a:spLocks noChangeShapeType="1"/>
                </p:cNvSpPr>
                <p:nvPr/>
              </p:nvSpPr>
              <p:spPr bwMode="auto">
                <a:xfrm>
                  <a:off x="7413625" y="27670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4" name="Line 657">
                  <a:extLst>
                    <a:ext uri="{FF2B5EF4-FFF2-40B4-BE49-F238E27FC236}">
                      <a16:creationId xmlns:a16="http://schemas.microsoft.com/office/drawing/2014/main" id="{D7F25031-C5DF-5CF6-55A0-81EFD7483BB5}"/>
                    </a:ext>
                  </a:extLst>
                </p:cNvPr>
                <p:cNvSpPr>
                  <a:spLocks noChangeShapeType="1"/>
                </p:cNvSpPr>
                <p:nvPr/>
              </p:nvSpPr>
              <p:spPr bwMode="auto">
                <a:xfrm>
                  <a:off x="7410450" y="27892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5" name="Line 658">
                  <a:extLst>
                    <a:ext uri="{FF2B5EF4-FFF2-40B4-BE49-F238E27FC236}">
                      <a16:creationId xmlns:a16="http://schemas.microsoft.com/office/drawing/2014/main" id="{D1D022F4-23E6-B79D-4679-D2E1A690FC80}"/>
                    </a:ext>
                  </a:extLst>
                </p:cNvPr>
                <p:cNvSpPr>
                  <a:spLocks noChangeShapeType="1"/>
                </p:cNvSpPr>
                <p:nvPr/>
              </p:nvSpPr>
              <p:spPr bwMode="auto">
                <a:xfrm>
                  <a:off x="7439025" y="27670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6" name="Line 659">
                  <a:extLst>
                    <a:ext uri="{FF2B5EF4-FFF2-40B4-BE49-F238E27FC236}">
                      <a16:creationId xmlns:a16="http://schemas.microsoft.com/office/drawing/2014/main" id="{ABD4ADA0-9570-599E-A9A0-93B471D096DF}"/>
                    </a:ext>
                  </a:extLst>
                </p:cNvPr>
                <p:cNvSpPr>
                  <a:spLocks noChangeShapeType="1"/>
                </p:cNvSpPr>
                <p:nvPr/>
              </p:nvSpPr>
              <p:spPr bwMode="auto">
                <a:xfrm>
                  <a:off x="7423150" y="27892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7" name="Line 660">
                  <a:extLst>
                    <a:ext uri="{FF2B5EF4-FFF2-40B4-BE49-F238E27FC236}">
                      <a16:creationId xmlns:a16="http://schemas.microsoft.com/office/drawing/2014/main" id="{002656E8-D031-A747-9145-C32AF4944DFF}"/>
                    </a:ext>
                  </a:extLst>
                </p:cNvPr>
                <p:cNvSpPr>
                  <a:spLocks noChangeShapeType="1"/>
                </p:cNvSpPr>
                <p:nvPr/>
              </p:nvSpPr>
              <p:spPr bwMode="auto">
                <a:xfrm>
                  <a:off x="7451725" y="2767013"/>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8" name="Line 661">
                  <a:extLst>
                    <a:ext uri="{FF2B5EF4-FFF2-40B4-BE49-F238E27FC236}">
                      <a16:creationId xmlns:a16="http://schemas.microsoft.com/office/drawing/2014/main" id="{8A876F6C-1E32-F3B1-4AC9-8FE31C484EBA}"/>
                    </a:ext>
                  </a:extLst>
                </p:cNvPr>
                <p:cNvSpPr>
                  <a:spLocks noChangeShapeType="1"/>
                </p:cNvSpPr>
                <p:nvPr/>
              </p:nvSpPr>
              <p:spPr bwMode="auto">
                <a:xfrm>
                  <a:off x="7512050" y="28146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9" name="Line 662">
                  <a:extLst>
                    <a:ext uri="{FF2B5EF4-FFF2-40B4-BE49-F238E27FC236}">
                      <a16:creationId xmlns:a16="http://schemas.microsoft.com/office/drawing/2014/main" id="{24C87C02-8B1F-6790-2ACF-FA37376FAE15}"/>
                    </a:ext>
                  </a:extLst>
                </p:cNvPr>
                <p:cNvSpPr>
                  <a:spLocks noChangeShapeType="1"/>
                </p:cNvSpPr>
                <p:nvPr/>
              </p:nvSpPr>
              <p:spPr bwMode="auto">
                <a:xfrm>
                  <a:off x="7537450" y="279241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0" name="Line 663">
                  <a:extLst>
                    <a:ext uri="{FF2B5EF4-FFF2-40B4-BE49-F238E27FC236}">
                      <a16:creationId xmlns:a16="http://schemas.microsoft.com/office/drawing/2014/main" id="{0822A0C1-223C-B4E3-9117-54A0B1CC9787}"/>
                    </a:ext>
                  </a:extLst>
                </p:cNvPr>
                <p:cNvSpPr>
                  <a:spLocks noChangeShapeType="1"/>
                </p:cNvSpPr>
                <p:nvPr/>
              </p:nvSpPr>
              <p:spPr bwMode="auto">
                <a:xfrm>
                  <a:off x="7512050" y="281463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1" name="Line 664">
                  <a:extLst>
                    <a:ext uri="{FF2B5EF4-FFF2-40B4-BE49-F238E27FC236}">
                      <a16:creationId xmlns:a16="http://schemas.microsoft.com/office/drawing/2014/main" id="{4057B085-C975-8B44-BA7F-744AE7DDEB38}"/>
                    </a:ext>
                  </a:extLst>
                </p:cNvPr>
                <p:cNvSpPr>
                  <a:spLocks noChangeShapeType="1"/>
                </p:cNvSpPr>
                <p:nvPr/>
              </p:nvSpPr>
              <p:spPr bwMode="auto">
                <a:xfrm>
                  <a:off x="7537450" y="279241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2" name="Line 665">
                  <a:extLst>
                    <a:ext uri="{FF2B5EF4-FFF2-40B4-BE49-F238E27FC236}">
                      <a16:creationId xmlns:a16="http://schemas.microsoft.com/office/drawing/2014/main" id="{B048995B-C96B-2736-D940-81D95874358F}"/>
                    </a:ext>
                  </a:extLst>
                </p:cNvPr>
                <p:cNvSpPr>
                  <a:spLocks noChangeShapeType="1"/>
                </p:cNvSpPr>
                <p:nvPr/>
              </p:nvSpPr>
              <p:spPr bwMode="auto">
                <a:xfrm>
                  <a:off x="7562850" y="284321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3" name="Line 666">
                  <a:extLst>
                    <a:ext uri="{FF2B5EF4-FFF2-40B4-BE49-F238E27FC236}">
                      <a16:creationId xmlns:a16="http://schemas.microsoft.com/office/drawing/2014/main" id="{DD9C0C5B-C1B5-72B6-5C1B-0AA5BB9C188E}"/>
                    </a:ext>
                  </a:extLst>
                </p:cNvPr>
                <p:cNvSpPr>
                  <a:spLocks noChangeShapeType="1"/>
                </p:cNvSpPr>
                <p:nvPr/>
              </p:nvSpPr>
              <p:spPr bwMode="auto">
                <a:xfrm>
                  <a:off x="7588250" y="2820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4" name="Line 667">
                  <a:extLst>
                    <a:ext uri="{FF2B5EF4-FFF2-40B4-BE49-F238E27FC236}">
                      <a16:creationId xmlns:a16="http://schemas.microsoft.com/office/drawing/2014/main" id="{CDC33925-D7E8-A697-E643-C2B9F1CB83DF}"/>
                    </a:ext>
                  </a:extLst>
                </p:cNvPr>
                <p:cNvSpPr>
                  <a:spLocks noChangeShapeType="1"/>
                </p:cNvSpPr>
                <p:nvPr/>
              </p:nvSpPr>
              <p:spPr bwMode="auto">
                <a:xfrm>
                  <a:off x="7562850" y="284321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5" name="Line 668">
                  <a:extLst>
                    <a:ext uri="{FF2B5EF4-FFF2-40B4-BE49-F238E27FC236}">
                      <a16:creationId xmlns:a16="http://schemas.microsoft.com/office/drawing/2014/main" id="{1389DE8F-E38A-AB6D-8FFD-F33032F46FDE}"/>
                    </a:ext>
                  </a:extLst>
                </p:cNvPr>
                <p:cNvSpPr>
                  <a:spLocks noChangeShapeType="1"/>
                </p:cNvSpPr>
                <p:nvPr/>
              </p:nvSpPr>
              <p:spPr bwMode="auto">
                <a:xfrm>
                  <a:off x="7588250" y="2820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6" name="Line 669">
                  <a:extLst>
                    <a:ext uri="{FF2B5EF4-FFF2-40B4-BE49-F238E27FC236}">
                      <a16:creationId xmlns:a16="http://schemas.microsoft.com/office/drawing/2014/main" id="{09E246E0-C1B7-1E09-C9DE-94B042953152}"/>
                    </a:ext>
                  </a:extLst>
                </p:cNvPr>
                <p:cNvSpPr>
                  <a:spLocks noChangeShapeType="1"/>
                </p:cNvSpPr>
                <p:nvPr/>
              </p:nvSpPr>
              <p:spPr bwMode="auto">
                <a:xfrm>
                  <a:off x="7591425" y="28432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7" name="Line 670">
                  <a:extLst>
                    <a:ext uri="{FF2B5EF4-FFF2-40B4-BE49-F238E27FC236}">
                      <a16:creationId xmlns:a16="http://schemas.microsoft.com/office/drawing/2014/main" id="{4FB39EC7-203B-2A2F-1D0C-1F9813495454}"/>
                    </a:ext>
                  </a:extLst>
                </p:cNvPr>
                <p:cNvSpPr>
                  <a:spLocks noChangeShapeType="1"/>
                </p:cNvSpPr>
                <p:nvPr/>
              </p:nvSpPr>
              <p:spPr bwMode="auto">
                <a:xfrm>
                  <a:off x="7620000" y="282098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8" name="Line 671">
                  <a:extLst>
                    <a:ext uri="{FF2B5EF4-FFF2-40B4-BE49-F238E27FC236}">
                      <a16:creationId xmlns:a16="http://schemas.microsoft.com/office/drawing/2014/main" id="{07AF0580-9D69-7766-09F3-885F97E5980F}"/>
                    </a:ext>
                  </a:extLst>
                </p:cNvPr>
                <p:cNvSpPr>
                  <a:spLocks noChangeShapeType="1"/>
                </p:cNvSpPr>
                <p:nvPr/>
              </p:nvSpPr>
              <p:spPr bwMode="auto">
                <a:xfrm>
                  <a:off x="7610475"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9" name="Line 672">
                  <a:extLst>
                    <a:ext uri="{FF2B5EF4-FFF2-40B4-BE49-F238E27FC236}">
                      <a16:creationId xmlns:a16="http://schemas.microsoft.com/office/drawing/2014/main" id="{FBE974DF-6A63-DED9-0443-97FF56AED0E9}"/>
                    </a:ext>
                  </a:extLst>
                </p:cNvPr>
                <p:cNvSpPr>
                  <a:spLocks noChangeShapeType="1"/>
                </p:cNvSpPr>
                <p:nvPr/>
              </p:nvSpPr>
              <p:spPr bwMode="auto">
                <a:xfrm>
                  <a:off x="7639050"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0" name="Line 673">
                  <a:extLst>
                    <a:ext uri="{FF2B5EF4-FFF2-40B4-BE49-F238E27FC236}">
                      <a16:creationId xmlns:a16="http://schemas.microsoft.com/office/drawing/2014/main" id="{2A1FFE28-BC24-8D5C-1824-DBFEE70F1E84}"/>
                    </a:ext>
                  </a:extLst>
                </p:cNvPr>
                <p:cNvSpPr>
                  <a:spLocks noChangeShapeType="1"/>
                </p:cNvSpPr>
                <p:nvPr/>
              </p:nvSpPr>
              <p:spPr bwMode="auto">
                <a:xfrm>
                  <a:off x="7623175"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1" name="Line 674">
                  <a:extLst>
                    <a:ext uri="{FF2B5EF4-FFF2-40B4-BE49-F238E27FC236}">
                      <a16:creationId xmlns:a16="http://schemas.microsoft.com/office/drawing/2014/main" id="{51D694E3-F9CF-B5B6-EDD9-78385B1F06D1}"/>
                    </a:ext>
                  </a:extLst>
                </p:cNvPr>
                <p:cNvSpPr>
                  <a:spLocks noChangeShapeType="1"/>
                </p:cNvSpPr>
                <p:nvPr/>
              </p:nvSpPr>
              <p:spPr bwMode="auto">
                <a:xfrm>
                  <a:off x="7651750"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2" name="Line 675">
                  <a:extLst>
                    <a:ext uri="{FF2B5EF4-FFF2-40B4-BE49-F238E27FC236}">
                      <a16:creationId xmlns:a16="http://schemas.microsoft.com/office/drawing/2014/main" id="{5C0FCD0A-7576-B719-8601-9EF4DD99FB2C}"/>
                    </a:ext>
                  </a:extLst>
                </p:cNvPr>
                <p:cNvSpPr>
                  <a:spLocks noChangeShapeType="1"/>
                </p:cNvSpPr>
                <p:nvPr/>
              </p:nvSpPr>
              <p:spPr bwMode="auto">
                <a:xfrm>
                  <a:off x="7680325"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3" name="Line 676">
                  <a:extLst>
                    <a:ext uri="{FF2B5EF4-FFF2-40B4-BE49-F238E27FC236}">
                      <a16:creationId xmlns:a16="http://schemas.microsoft.com/office/drawing/2014/main" id="{88D0E474-0358-2036-9EDD-F55DADF4E6E8}"/>
                    </a:ext>
                  </a:extLst>
                </p:cNvPr>
                <p:cNvSpPr>
                  <a:spLocks noChangeShapeType="1"/>
                </p:cNvSpPr>
                <p:nvPr/>
              </p:nvSpPr>
              <p:spPr bwMode="auto">
                <a:xfrm>
                  <a:off x="770572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4" name="Line 677">
                  <a:extLst>
                    <a:ext uri="{FF2B5EF4-FFF2-40B4-BE49-F238E27FC236}">
                      <a16:creationId xmlns:a16="http://schemas.microsoft.com/office/drawing/2014/main" id="{8508F1A8-6C83-F754-2A03-6F6048CE3DD9}"/>
                    </a:ext>
                  </a:extLst>
                </p:cNvPr>
                <p:cNvSpPr>
                  <a:spLocks noChangeShapeType="1"/>
                </p:cNvSpPr>
                <p:nvPr/>
              </p:nvSpPr>
              <p:spPr bwMode="auto">
                <a:xfrm>
                  <a:off x="7686675"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5" name="Line 678">
                  <a:extLst>
                    <a:ext uri="{FF2B5EF4-FFF2-40B4-BE49-F238E27FC236}">
                      <a16:creationId xmlns:a16="http://schemas.microsoft.com/office/drawing/2014/main" id="{0CB27881-D474-8CD4-50AB-7CBA70B61256}"/>
                    </a:ext>
                  </a:extLst>
                </p:cNvPr>
                <p:cNvSpPr>
                  <a:spLocks noChangeShapeType="1"/>
                </p:cNvSpPr>
                <p:nvPr/>
              </p:nvSpPr>
              <p:spPr bwMode="auto">
                <a:xfrm>
                  <a:off x="771207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6" name="Line 679">
                  <a:extLst>
                    <a:ext uri="{FF2B5EF4-FFF2-40B4-BE49-F238E27FC236}">
                      <a16:creationId xmlns:a16="http://schemas.microsoft.com/office/drawing/2014/main" id="{D06E2330-A585-0F44-363A-915D24FDB0F2}"/>
                    </a:ext>
                  </a:extLst>
                </p:cNvPr>
                <p:cNvSpPr>
                  <a:spLocks noChangeShapeType="1"/>
                </p:cNvSpPr>
                <p:nvPr/>
              </p:nvSpPr>
              <p:spPr bwMode="auto">
                <a:xfrm>
                  <a:off x="7705725"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7" name="Line 680">
                  <a:extLst>
                    <a:ext uri="{FF2B5EF4-FFF2-40B4-BE49-F238E27FC236}">
                      <a16:creationId xmlns:a16="http://schemas.microsoft.com/office/drawing/2014/main" id="{7DA1D05B-F5AF-F808-54B8-EAA3D7B131C5}"/>
                    </a:ext>
                  </a:extLst>
                </p:cNvPr>
                <p:cNvSpPr>
                  <a:spLocks noChangeShapeType="1"/>
                </p:cNvSpPr>
                <p:nvPr/>
              </p:nvSpPr>
              <p:spPr bwMode="auto">
                <a:xfrm>
                  <a:off x="773112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8" name="Line 681">
                  <a:extLst>
                    <a:ext uri="{FF2B5EF4-FFF2-40B4-BE49-F238E27FC236}">
                      <a16:creationId xmlns:a16="http://schemas.microsoft.com/office/drawing/2014/main" id="{7DD419C8-2166-550B-8711-DBCA84A06C44}"/>
                    </a:ext>
                  </a:extLst>
                </p:cNvPr>
                <p:cNvSpPr>
                  <a:spLocks noChangeShapeType="1"/>
                </p:cNvSpPr>
                <p:nvPr/>
              </p:nvSpPr>
              <p:spPr bwMode="auto">
                <a:xfrm>
                  <a:off x="7731125" y="287178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9" name="Line 682">
                  <a:extLst>
                    <a:ext uri="{FF2B5EF4-FFF2-40B4-BE49-F238E27FC236}">
                      <a16:creationId xmlns:a16="http://schemas.microsoft.com/office/drawing/2014/main" id="{0CF7056E-B266-3EA9-3B4A-9A9B37FD429E}"/>
                    </a:ext>
                  </a:extLst>
                </p:cNvPr>
                <p:cNvSpPr>
                  <a:spLocks noChangeShapeType="1"/>
                </p:cNvSpPr>
                <p:nvPr/>
              </p:nvSpPr>
              <p:spPr bwMode="auto">
                <a:xfrm>
                  <a:off x="775652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0" name="Line 683">
                  <a:extLst>
                    <a:ext uri="{FF2B5EF4-FFF2-40B4-BE49-F238E27FC236}">
                      <a16:creationId xmlns:a16="http://schemas.microsoft.com/office/drawing/2014/main" id="{BE7118BB-C23C-A0CC-DE0A-25887CF86B07}"/>
                    </a:ext>
                  </a:extLst>
                </p:cNvPr>
                <p:cNvSpPr>
                  <a:spLocks noChangeShapeType="1"/>
                </p:cNvSpPr>
                <p:nvPr/>
              </p:nvSpPr>
              <p:spPr bwMode="auto">
                <a:xfrm>
                  <a:off x="7769225" y="287178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1" name="Line 684">
                  <a:extLst>
                    <a:ext uri="{FF2B5EF4-FFF2-40B4-BE49-F238E27FC236}">
                      <a16:creationId xmlns:a16="http://schemas.microsoft.com/office/drawing/2014/main" id="{67BE1344-A17A-5C9C-8DE4-D485F3B21D85}"/>
                    </a:ext>
                  </a:extLst>
                </p:cNvPr>
                <p:cNvSpPr>
                  <a:spLocks noChangeShapeType="1"/>
                </p:cNvSpPr>
                <p:nvPr/>
              </p:nvSpPr>
              <p:spPr bwMode="auto">
                <a:xfrm>
                  <a:off x="779462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2" name="Line 685">
                  <a:extLst>
                    <a:ext uri="{FF2B5EF4-FFF2-40B4-BE49-F238E27FC236}">
                      <a16:creationId xmlns:a16="http://schemas.microsoft.com/office/drawing/2014/main" id="{84E7E5EC-9499-A6A5-A2EB-C629D52D9BA8}"/>
                    </a:ext>
                  </a:extLst>
                </p:cNvPr>
                <p:cNvSpPr>
                  <a:spLocks noChangeShapeType="1"/>
                </p:cNvSpPr>
                <p:nvPr/>
              </p:nvSpPr>
              <p:spPr bwMode="auto">
                <a:xfrm>
                  <a:off x="7785100"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3" name="Line 686">
                  <a:extLst>
                    <a:ext uri="{FF2B5EF4-FFF2-40B4-BE49-F238E27FC236}">
                      <a16:creationId xmlns:a16="http://schemas.microsoft.com/office/drawing/2014/main" id="{3212EB70-2B79-E574-E9A5-FDC72BD5CEA8}"/>
                    </a:ext>
                  </a:extLst>
                </p:cNvPr>
                <p:cNvSpPr>
                  <a:spLocks noChangeShapeType="1"/>
                </p:cNvSpPr>
                <p:nvPr/>
              </p:nvSpPr>
              <p:spPr bwMode="auto">
                <a:xfrm>
                  <a:off x="781367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4" name="Line 687">
                  <a:extLst>
                    <a:ext uri="{FF2B5EF4-FFF2-40B4-BE49-F238E27FC236}">
                      <a16:creationId xmlns:a16="http://schemas.microsoft.com/office/drawing/2014/main" id="{5C77CA7C-870B-B584-5CEA-CE92A9A928C9}"/>
                    </a:ext>
                  </a:extLst>
                </p:cNvPr>
                <p:cNvSpPr>
                  <a:spLocks noChangeShapeType="1"/>
                </p:cNvSpPr>
                <p:nvPr/>
              </p:nvSpPr>
              <p:spPr bwMode="auto">
                <a:xfrm>
                  <a:off x="7797800"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5" name="Line 688">
                  <a:extLst>
                    <a:ext uri="{FF2B5EF4-FFF2-40B4-BE49-F238E27FC236}">
                      <a16:creationId xmlns:a16="http://schemas.microsoft.com/office/drawing/2014/main" id="{27E5BA90-8C2A-66B2-9E83-9223E1C60A97}"/>
                    </a:ext>
                  </a:extLst>
                </p:cNvPr>
                <p:cNvSpPr>
                  <a:spLocks noChangeShapeType="1"/>
                </p:cNvSpPr>
                <p:nvPr/>
              </p:nvSpPr>
              <p:spPr bwMode="auto">
                <a:xfrm>
                  <a:off x="782637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6" name="Line 689">
                  <a:extLst>
                    <a:ext uri="{FF2B5EF4-FFF2-40B4-BE49-F238E27FC236}">
                      <a16:creationId xmlns:a16="http://schemas.microsoft.com/office/drawing/2014/main" id="{AD94F481-2AE2-9D2A-DBF9-72582D3D3272}"/>
                    </a:ext>
                  </a:extLst>
                </p:cNvPr>
                <p:cNvSpPr>
                  <a:spLocks noChangeShapeType="1"/>
                </p:cNvSpPr>
                <p:nvPr/>
              </p:nvSpPr>
              <p:spPr bwMode="auto">
                <a:xfrm>
                  <a:off x="7804150"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7" name="Line 690">
                  <a:extLst>
                    <a:ext uri="{FF2B5EF4-FFF2-40B4-BE49-F238E27FC236}">
                      <a16:creationId xmlns:a16="http://schemas.microsoft.com/office/drawing/2014/main" id="{ACDEE12F-8A49-6F2E-B711-F3493F14B675}"/>
                    </a:ext>
                  </a:extLst>
                </p:cNvPr>
                <p:cNvSpPr>
                  <a:spLocks noChangeShapeType="1"/>
                </p:cNvSpPr>
                <p:nvPr/>
              </p:nvSpPr>
              <p:spPr bwMode="auto">
                <a:xfrm>
                  <a:off x="783272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8" name="Line 691">
                  <a:extLst>
                    <a:ext uri="{FF2B5EF4-FFF2-40B4-BE49-F238E27FC236}">
                      <a16:creationId xmlns:a16="http://schemas.microsoft.com/office/drawing/2014/main" id="{FA412671-3C02-61C9-19D9-85F292F61A99}"/>
                    </a:ext>
                  </a:extLst>
                </p:cNvPr>
                <p:cNvSpPr>
                  <a:spLocks noChangeShapeType="1"/>
                </p:cNvSpPr>
                <p:nvPr/>
              </p:nvSpPr>
              <p:spPr bwMode="auto">
                <a:xfrm>
                  <a:off x="7810500"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9" name="Line 692">
                  <a:extLst>
                    <a:ext uri="{FF2B5EF4-FFF2-40B4-BE49-F238E27FC236}">
                      <a16:creationId xmlns:a16="http://schemas.microsoft.com/office/drawing/2014/main" id="{760F2FD9-DA90-F3D2-3D7D-CBFA3F62A1AF}"/>
                    </a:ext>
                  </a:extLst>
                </p:cNvPr>
                <p:cNvSpPr>
                  <a:spLocks noChangeShapeType="1"/>
                </p:cNvSpPr>
                <p:nvPr/>
              </p:nvSpPr>
              <p:spPr bwMode="auto">
                <a:xfrm>
                  <a:off x="7839075"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0" name="Line 693">
                  <a:extLst>
                    <a:ext uri="{FF2B5EF4-FFF2-40B4-BE49-F238E27FC236}">
                      <a16:creationId xmlns:a16="http://schemas.microsoft.com/office/drawing/2014/main" id="{81AB95BD-EDCC-96E1-587F-1F3ED5947B01}"/>
                    </a:ext>
                  </a:extLst>
                </p:cNvPr>
                <p:cNvSpPr>
                  <a:spLocks noChangeShapeType="1"/>
                </p:cNvSpPr>
                <p:nvPr/>
              </p:nvSpPr>
              <p:spPr bwMode="auto">
                <a:xfrm>
                  <a:off x="7918450"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1" name="Line 694">
                  <a:extLst>
                    <a:ext uri="{FF2B5EF4-FFF2-40B4-BE49-F238E27FC236}">
                      <a16:creationId xmlns:a16="http://schemas.microsoft.com/office/drawing/2014/main" id="{FDBC9DD8-E59F-393D-6B37-F78D6782CD4B}"/>
                    </a:ext>
                  </a:extLst>
                </p:cNvPr>
                <p:cNvSpPr>
                  <a:spLocks noChangeShapeType="1"/>
                </p:cNvSpPr>
                <p:nvPr/>
              </p:nvSpPr>
              <p:spPr bwMode="auto">
                <a:xfrm>
                  <a:off x="7943850"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2" name="Line 695">
                  <a:extLst>
                    <a:ext uri="{FF2B5EF4-FFF2-40B4-BE49-F238E27FC236}">
                      <a16:creationId xmlns:a16="http://schemas.microsoft.com/office/drawing/2014/main" id="{BE11A83B-A7AC-E57C-6AE1-A8EF24114F5A}"/>
                    </a:ext>
                  </a:extLst>
                </p:cNvPr>
                <p:cNvSpPr>
                  <a:spLocks noChangeShapeType="1"/>
                </p:cNvSpPr>
                <p:nvPr/>
              </p:nvSpPr>
              <p:spPr bwMode="auto">
                <a:xfrm>
                  <a:off x="7931150" y="287178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3" name="Line 696">
                  <a:extLst>
                    <a:ext uri="{FF2B5EF4-FFF2-40B4-BE49-F238E27FC236}">
                      <a16:creationId xmlns:a16="http://schemas.microsoft.com/office/drawing/2014/main" id="{9EB132D4-DAFF-CF67-1EFA-7C84D4DED16F}"/>
                    </a:ext>
                  </a:extLst>
                </p:cNvPr>
                <p:cNvSpPr>
                  <a:spLocks noChangeShapeType="1"/>
                </p:cNvSpPr>
                <p:nvPr/>
              </p:nvSpPr>
              <p:spPr bwMode="auto">
                <a:xfrm>
                  <a:off x="7956550"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4" name="Line 697">
                  <a:extLst>
                    <a:ext uri="{FF2B5EF4-FFF2-40B4-BE49-F238E27FC236}">
                      <a16:creationId xmlns:a16="http://schemas.microsoft.com/office/drawing/2014/main" id="{13BA2B75-9814-3703-10D4-6D5A550E1EA1}"/>
                    </a:ext>
                  </a:extLst>
                </p:cNvPr>
                <p:cNvSpPr>
                  <a:spLocks noChangeShapeType="1"/>
                </p:cNvSpPr>
                <p:nvPr/>
              </p:nvSpPr>
              <p:spPr bwMode="auto">
                <a:xfrm>
                  <a:off x="7950200" y="2871788"/>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5" name="Line 698">
                  <a:extLst>
                    <a:ext uri="{FF2B5EF4-FFF2-40B4-BE49-F238E27FC236}">
                      <a16:creationId xmlns:a16="http://schemas.microsoft.com/office/drawing/2014/main" id="{3D867D1A-AA9F-E99A-FA31-E22F605A496F}"/>
                    </a:ext>
                  </a:extLst>
                </p:cNvPr>
                <p:cNvSpPr>
                  <a:spLocks noChangeShapeType="1"/>
                </p:cNvSpPr>
                <p:nvPr/>
              </p:nvSpPr>
              <p:spPr bwMode="auto">
                <a:xfrm>
                  <a:off x="7975600"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6" name="Line 699">
                  <a:extLst>
                    <a:ext uri="{FF2B5EF4-FFF2-40B4-BE49-F238E27FC236}">
                      <a16:creationId xmlns:a16="http://schemas.microsoft.com/office/drawing/2014/main" id="{B3EB394E-3052-38EC-2014-2F670C71D96E}"/>
                    </a:ext>
                  </a:extLst>
                </p:cNvPr>
                <p:cNvSpPr>
                  <a:spLocks noChangeShapeType="1"/>
                </p:cNvSpPr>
                <p:nvPr/>
              </p:nvSpPr>
              <p:spPr bwMode="auto">
                <a:xfrm>
                  <a:off x="7997825" y="28717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7" name="Line 700">
                  <a:extLst>
                    <a:ext uri="{FF2B5EF4-FFF2-40B4-BE49-F238E27FC236}">
                      <a16:creationId xmlns:a16="http://schemas.microsoft.com/office/drawing/2014/main" id="{E25E6ACC-C173-A30A-8014-9EDC37D3AB69}"/>
                    </a:ext>
                  </a:extLst>
                </p:cNvPr>
                <p:cNvSpPr>
                  <a:spLocks noChangeShapeType="1"/>
                </p:cNvSpPr>
                <p:nvPr/>
              </p:nvSpPr>
              <p:spPr bwMode="auto">
                <a:xfrm>
                  <a:off x="8026400" y="284956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8" name="Line 701">
                  <a:extLst>
                    <a:ext uri="{FF2B5EF4-FFF2-40B4-BE49-F238E27FC236}">
                      <a16:creationId xmlns:a16="http://schemas.microsoft.com/office/drawing/2014/main" id="{66732E61-FECA-CD6B-99C6-0888232DA04E}"/>
                    </a:ext>
                  </a:extLst>
                </p:cNvPr>
                <p:cNvSpPr>
                  <a:spLocks noChangeShapeType="1"/>
                </p:cNvSpPr>
                <p:nvPr/>
              </p:nvSpPr>
              <p:spPr bwMode="auto">
                <a:xfrm>
                  <a:off x="8061325" y="29130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9" name="Line 702">
                  <a:extLst>
                    <a:ext uri="{FF2B5EF4-FFF2-40B4-BE49-F238E27FC236}">
                      <a16:creationId xmlns:a16="http://schemas.microsoft.com/office/drawing/2014/main" id="{820F0C67-F49E-3617-A135-FA9362880E3A}"/>
                    </a:ext>
                  </a:extLst>
                </p:cNvPr>
                <p:cNvSpPr>
                  <a:spLocks noChangeShapeType="1"/>
                </p:cNvSpPr>
                <p:nvPr/>
              </p:nvSpPr>
              <p:spPr bwMode="auto">
                <a:xfrm>
                  <a:off x="8089900" y="28908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0" name="Line 703">
                  <a:extLst>
                    <a:ext uri="{FF2B5EF4-FFF2-40B4-BE49-F238E27FC236}">
                      <a16:creationId xmlns:a16="http://schemas.microsoft.com/office/drawing/2014/main" id="{7F8A0B03-44C1-F9BB-4DE9-2D4191C384AC}"/>
                    </a:ext>
                  </a:extLst>
                </p:cNvPr>
                <p:cNvSpPr>
                  <a:spLocks noChangeShapeType="1"/>
                </p:cNvSpPr>
                <p:nvPr/>
              </p:nvSpPr>
              <p:spPr bwMode="auto">
                <a:xfrm>
                  <a:off x="8074025" y="29130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1" name="Line 704">
                  <a:extLst>
                    <a:ext uri="{FF2B5EF4-FFF2-40B4-BE49-F238E27FC236}">
                      <a16:creationId xmlns:a16="http://schemas.microsoft.com/office/drawing/2014/main" id="{5F69DE10-EACE-CD46-846B-A27B0A3D7828}"/>
                    </a:ext>
                  </a:extLst>
                </p:cNvPr>
                <p:cNvSpPr>
                  <a:spLocks noChangeShapeType="1"/>
                </p:cNvSpPr>
                <p:nvPr/>
              </p:nvSpPr>
              <p:spPr bwMode="auto">
                <a:xfrm>
                  <a:off x="8099425" y="28908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2" name="Line 705">
                  <a:extLst>
                    <a:ext uri="{FF2B5EF4-FFF2-40B4-BE49-F238E27FC236}">
                      <a16:creationId xmlns:a16="http://schemas.microsoft.com/office/drawing/2014/main" id="{6C802031-631B-F744-C595-0ED9A031256D}"/>
                    </a:ext>
                  </a:extLst>
                </p:cNvPr>
                <p:cNvSpPr>
                  <a:spLocks noChangeShapeType="1"/>
                </p:cNvSpPr>
                <p:nvPr/>
              </p:nvSpPr>
              <p:spPr bwMode="auto">
                <a:xfrm>
                  <a:off x="8093075" y="29130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3" name="Line 706">
                  <a:extLst>
                    <a:ext uri="{FF2B5EF4-FFF2-40B4-BE49-F238E27FC236}">
                      <a16:creationId xmlns:a16="http://schemas.microsoft.com/office/drawing/2014/main" id="{9395EE23-A58C-AC69-BC36-5E51E24940B1}"/>
                    </a:ext>
                  </a:extLst>
                </p:cNvPr>
                <p:cNvSpPr>
                  <a:spLocks noChangeShapeType="1"/>
                </p:cNvSpPr>
                <p:nvPr/>
              </p:nvSpPr>
              <p:spPr bwMode="auto">
                <a:xfrm>
                  <a:off x="8118475" y="28908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4" name="Line 707">
                  <a:extLst>
                    <a:ext uri="{FF2B5EF4-FFF2-40B4-BE49-F238E27FC236}">
                      <a16:creationId xmlns:a16="http://schemas.microsoft.com/office/drawing/2014/main" id="{840A4940-6628-E329-366C-95D99ADE5495}"/>
                    </a:ext>
                  </a:extLst>
                </p:cNvPr>
                <p:cNvSpPr>
                  <a:spLocks noChangeShapeType="1"/>
                </p:cNvSpPr>
                <p:nvPr/>
              </p:nvSpPr>
              <p:spPr bwMode="auto">
                <a:xfrm>
                  <a:off x="8137525" y="29130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5" name="Line 708">
                  <a:extLst>
                    <a:ext uri="{FF2B5EF4-FFF2-40B4-BE49-F238E27FC236}">
                      <a16:creationId xmlns:a16="http://schemas.microsoft.com/office/drawing/2014/main" id="{4B1A5697-41D8-7F62-E6AE-45D9BD2084BD}"/>
                    </a:ext>
                  </a:extLst>
                </p:cNvPr>
                <p:cNvSpPr>
                  <a:spLocks noChangeShapeType="1"/>
                </p:cNvSpPr>
                <p:nvPr/>
              </p:nvSpPr>
              <p:spPr bwMode="auto">
                <a:xfrm>
                  <a:off x="8162925" y="28908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6" name="Line 709">
                  <a:extLst>
                    <a:ext uri="{FF2B5EF4-FFF2-40B4-BE49-F238E27FC236}">
                      <a16:creationId xmlns:a16="http://schemas.microsoft.com/office/drawing/2014/main" id="{3DBE297D-5002-25AB-14FB-5BE40EAB8CFB}"/>
                    </a:ext>
                  </a:extLst>
                </p:cNvPr>
                <p:cNvSpPr>
                  <a:spLocks noChangeShapeType="1"/>
                </p:cNvSpPr>
                <p:nvPr/>
              </p:nvSpPr>
              <p:spPr bwMode="auto">
                <a:xfrm>
                  <a:off x="8188325" y="295751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7" name="Line 710">
                  <a:extLst>
                    <a:ext uri="{FF2B5EF4-FFF2-40B4-BE49-F238E27FC236}">
                      <a16:creationId xmlns:a16="http://schemas.microsoft.com/office/drawing/2014/main" id="{05D021DF-B5B4-04B0-B2C1-F049C9C335D2}"/>
                    </a:ext>
                  </a:extLst>
                </p:cNvPr>
                <p:cNvSpPr>
                  <a:spLocks noChangeShapeType="1"/>
                </p:cNvSpPr>
                <p:nvPr/>
              </p:nvSpPr>
              <p:spPr bwMode="auto">
                <a:xfrm>
                  <a:off x="8213725" y="2932113"/>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8" name="Line 711">
                  <a:extLst>
                    <a:ext uri="{FF2B5EF4-FFF2-40B4-BE49-F238E27FC236}">
                      <a16:creationId xmlns:a16="http://schemas.microsoft.com/office/drawing/2014/main" id="{52E797F9-B32C-C85A-2A79-6F21759FA762}"/>
                    </a:ext>
                  </a:extLst>
                </p:cNvPr>
                <p:cNvSpPr>
                  <a:spLocks noChangeShapeType="1"/>
                </p:cNvSpPr>
                <p:nvPr/>
              </p:nvSpPr>
              <p:spPr bwMode="auto">
                <a:xfrm>
                  <a:off x="8235950" y="30019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9" name="Line 712">
                  <a:extLst>
                    <a:ext uri="{FF2B5EF4-FFF2-40B4-BE49-F238E27FC236}">
                      <a16:creationId xmlns:a16="http://schemas.microsoft.com/office/drawing/2014/main" id="{0BAFEAB1-54A3-53BC-AE36-68C6B748A330}"/>
                    </a:ext>
                  </a:extLst>
                </p:cNvPr>
                <p:cNvSpPr>
                  <a:spLocks noChangeShapeType="1"/>
                </p:cNvSpPr>
                <p:nvPr/>
              </p:nvSpPr>
              <p:spPr bwMode="auto">
                <a:xfrm>
                  <a:off x="8264525" y="29797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0" name="Line 713">
                  <a:extLst>
                    <a:ext uri="{FF2B5EF4-FFF2-40B4-BE49-F238E27FC236}">
                      <a16:creationId xmlns:a16="http://schemas.microsoft.com/office/drawing/2014/main" id="{50A896D6-2D28-BA75-5BB9-D0FF9185EB40}"/>
                    </a:ext>
                  </a:extLst>
                </p:cNvPr>
                <p:cNvSpPr>
                  <a:spLocks noChangeShapeType="1"/>
                </p:cNvSpPr>
                <p:nvPr/>
              </p:nvSpPr>
              <p:spPr bwMode="auto">
                <a:xfrm>
                  <a:off x="8242300" y="30019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1" name="Line 714">
                  <a:extLst>
                    <a:ext uri="{FF2B5EF4-FFF2-40B4-BE49-F238E27FC236}">
                      <a16:creationId xmlns:a16="http://schemas.microsoft.com/office/drawing/2014/main" id="{3B48CC71-3C4A-40FA-C0A3-00853C778E23}"/>
                    </a:ext>
                  </a:extLst>
                </p:cNvPr>
                <p:cNvSpPr>
                  <a:spLocks noChangeShapeType="1"/>
                </p:cNvSpPr>
                <p:nvPr/>
              </p:nvSpPr>
              <p:spPr bwMode="auto">
                <a:xfrm>
                  <a:off x="8270875" y="29797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2" name="Line 715">
                  <a:extLst>
                    <a:ext uri="{FF2B5EF4-FFF2-40B4-BE49-F238E27FC236}">
                      <a16:creationId xmlns:a16="http://schemas.microsoft.com/office/drawing/2014/main" id="{90516D15-2087-D2E6-EE26-896E85FF14B7}"/>
                    </a:ext>
                  </a:extLst>
                </p:cNvPr>
                <p:cNvSpPr>
                  <a:spLocks noChangeShapeType="1"/>
                </p:cNvSpPr>
                <p:nvPr/>
              </p:nvSpPr>
              <p:spPr bwMode="auto">
                <a:xfrm>
                  <a:off x="8299450" y="30019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3" name="Line 716">
                  <a:extLst>
                    <a:ext uri="{FF2B5EF4-FFF2-40B4-BE49-F238E27FC236}">
                      <a16:creationId xmlns:a16="http://schemas.microsoft.com/office/drawing/2014/main" id="{674577D0-0632-DB14-90CE-DA1446B8B805}"/>
                    </a:ext>
                  </a:extLst>
                </p:cNvPr>
                <p:cNvSpPr>
                  <a:spLocks noChangeShapeType="1"/>
                </p:cNvSpPr>
                <p:nvPr/>
              </p:nvSpPr>
              <p:spPr bwMode="auto">
                <a:xfrm>
                  <a:off x="8324850" y="29797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4" name="Line 717">
                  <a:extLst>
                    <a:ext uri="{FF2B5EF4-FFF2-40B4-BE49-F238E27FC236}">
                      <a16:creationId xmlns:a16="http://schemas.microsoft.com/office/drawing/2014/main" id="{A2D2028B-B34C-F1F7-9E60-F002453FF9F5}"/>
                    </a:ext>
                  </a:extLst>
                </p:cNvPr>
                <p:cNvSpPr>
                  <a:spLocks noChangeShapeType="1"/>
                </p:cNvSpPr>
                <p:nvPr/>
              </p:nvSpPr>
              <p:spPr bwMode="auto">
                <a:xfrm>
                  <a:off x="8324850" y="30019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5" name="Line 718">
                  <a:extLst>
                    <a:ext uri="{FF2B5EF4-FFF2-40B4-BE49-F238E27FC236}">
                      <a16:creationId xmlns:a16="http://schemas.microsoft.com/office/drawing/2014/main" id="{217E84D7-DDB3-B1D2-7F8F-0E0B0576B290}"/>
                    </a:ext>
                  </a:extLst>
                </p:cNvPr>
                <p:cNvSpPr>
                  <a:spLocks noChangeShapeType="1"/>
                </p:cNvSpPr>
                <p:nvPr/>
              </p:nvSpPr>
              <p:spPr bwMode="auto">
                <a:xfrm>
                  <a:off x="8350250" y="29797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6" name="Line 719">
                  <a:extLst>
                    <a:ext uri="{FF2B5EF4-FFF2-40B4-BE49-F238E27FC236}">
                      <a16:creationId xmlns:a16="http://schemas.microsoft.com/office/drawing/2014/main" id="{B61CE0E8-7970-07E2-12D7-1FD340935C29}"/>
                    </a:ext>
                  </a:extLst>
                </p:cNvPr>
                <p:cNvSpPr>
                  <a:spLocks noChangeShapeType="1"/>
                </p:cNvSpPr>
                <p:nvPr/>
              </p:nvSpPr>
              <p:spPr bwMode="auto">
                <a:xfrm>
                  <a:off x="8369300" y="30019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7" name="Line 720">
                  <a:extLst>
                    <a:ext uri="{FF2B5EF4-FFF2-40B4-BE49-F238E27FC236}">
                      <a16:creationId xmlns:a16="http://schemas.microsoft.com/office/drawing/2014/main" id="{062D8DFB-EC3E-1663-D12E-E8A7C4E47D93}"/>
                    </a:ext>
                  </a:extLst>
                </p:cNvPr>
                <p:cNvSpPr>
                  <a:spLocks noChangeShapeType="1"/>
                </p:cNvSpPr>
                <p:nvPr/>
              </p:nvSpPr>
              <p:spPr bwMode="auto">
                <a:xfrm>
                  <a:off x="8394700" y="2979738"/>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8" name="Line 721">
                  <a:extLst>
                    <a:ext uri="{FF2B5EF4-FFF2-40B4-BE49-F238E27FC236}">
                      <a16:creationId xmlns:a16="http://schemas.microsoft.com/office/drawing/2014/main" id="{A7764423-13C4-8FF8-AAF3-9C46506D324B}"/>
                    </a:ext>
                  </a:extLst>
                </p:cNvPr>
                <p:cNvSpPr>
                  <a:spLocks noChangeShapeType="1"/>
                </p:cNvSpPr>
                <p:nvPr/>
              </p:nvSpPr>
              <p:spPr bwMode="auto">
                <a:xfrm>
                  <a:off x="8413750" y="30527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9" name="Line 722">
                  <a:extLst>
                    <a:ext uri="{FF2B5EF4-FFF2-40B4-BE49-F238E27FC236}">
                      <a16:creationId xmlns:a16="http://schemas.microsoft.com/office/drawing/2014/main" id="{2B1E8035-C81B-BE96-D55E-C5A3016B40A5}"/>
                    </a:ext>
                  </a:extLst>
                </p:cNvPr>
                <p:cNvSpPr>
                  <a:spLocks noChangeShapeType="1"/>
                </p:cNvSpPr>
                <p:nvPr/>
              </p:nvSpPr>
              <p:spPr bwMode="auto">
                <a:xfrm>
                  <a:off x="843915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0" name="Line 723">
                  <a:extLst>
                    <a:ext uri="{FF2B5EF4-FFF2-40B4-BE49-F238E27FC236}">
                      <a16:creationId xmlns:a16="http://schemas.microsoft.com/office/drawing/2014/main" id="{41D05D06-14C0-448C-1DF4-FAAD0A8B3DDB}"/>
                    </a:ext>
                  </a:extLst>
                </p:cNvPr>
                <p:cNvSpPr>
                  <a:spLocks noChangeShapeType="1"/>
                </p:cNvSpPr>
                <p:nvPr/>
              </p:nvSpPr>
              <p:spPr bwMode="auto">
                <a:xfrm>
                  <a:off x="8429625"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1" name="Line 724">
                  <a:extLst>
                    <a:ext uri="{FF2B5EF4-FFF2-40B4-BE49-F238E27FC236}">
                      <a16:creationId xmlns:a16="http://schemas.microsoft.com/office/drawing/2014/main" id="{31587019-3A70-36B5-AF4F-B990CCFDD1CD}"/>
                    </a:ext>
                  </a:extLst>
                </p:cNvPr>
                <p:cNvSpPr>
                  <a:spLocks noChangeShapeType="1"/>
                </p:cNvSpPr>
                <p:nvPr/>
              </p:nvSpPr>
              <p:spPr bwMode="auto">
                <a:xfrm>
                  <a:off x="845820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2" name="Line 725">
                  <a:extLst>
                    <a:ext uri="{FF2B5EF4-FFF2-40B4-BE49-F238E27FC236}">
                      <a16:creationId xmlns:a16="http://schemas.microsoft.com/office/drawing/2014/main" id="{EE471876-24AE-442B-35E6-507AE84AB8BB}"/>
                    </a:ext>
                  </a:extLst>
                </p:cNvPr>
                <p:cNvSpPr>
                  <a:spLocks noChangeShapeType="1"/>
                </p:cNvSpPr>
                <p:nvPr/>
              </p:nvSpPr>
              <p:spPr bwMode="auto">
                <a:xfrm>
                  <a:off x="8435975"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3" name="Line 726">
                  <a:extLst>
                    <a:ext uri="{FF2B5EF4-FFF2-40B4-BE49-F238E27FC236}">
                      <a16:creationId xmlns:a16="http://schemas.microsoft.com/office/drawing/2014/main" id="{789ED9FD-B5D3-4055-7528-F03C9DA05121}"/>
                    </a:ext>
                  </a:extLst>
                </p:cNvPr>
                <p:cNvSpPr>
                  <a:spLocks noChangeShapeType="1"/>
                </p:cNvSpPr>
                <p:nvPr/>
              </p:nvSpPr>
              <p:spPr bwMode="auto">
                <a:xfrm>
                  <a:off x="846455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4" name="Line 727">
                  <a:extLst>
                    <a:ext uri="{FF2B5EF4-FFF2-40B4-BE49-F238E27FC236}">
                      <a16:creationId xmlns:a16="http://schemas.microsoft.com/office/drawing/2014/main" id="{67B035F0-4408-AD2F-D58D-67DE5A59BFB4}"/>
                    </a:ext>
                  </a:extLst>
                </p:cNvPr>
                <p:cNvSpPr>
                  <a:spLocks noChangeShapeType="1"/>
                </p:cNvSpPr>
                <p:nvPr/>
              </p:nvSpPr>
              <p:spPr bwMode="auto">
                <a:xfrm>
                  <a:off x="8442325"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5" name="Line 728">
                  <a:extLst>
                    <a:ext uri="{FF2B5EF4-FFF2-40B4-BE49-F238E27FC236}">
                      <a16:creationId xmlns:a16="http://schemas.microsoft.com/office/drawing/2014/main" id="{0C7087C6-4FD6-666A-3787-0EFF0AD36F8E}"/>
                    </a:ext>
                  </a:extLst>
                </p:cNvPr>
                <p:cNvSpPr>
                  <a:spLocks noChangeShapeType="1"/>
                </p:cNvSpPr>
                <p:nvPr/>
              </p:nvSpPr>
              <p:spPr bwMode="auto">
                <a:xfrm>
                  <a:off x="847090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6" name="Line 729">
                  <a:extLst>
                    <a:ext uri="{FF2B5EF4-FFF2-40B4-BE49-F238E27FC236}">
                      <a16:creationId xmlns:a16="http://schemas.microsoft.com/office/drawing/2014/main" id="{F09D0744-984B-46F9-10CF-0C9587C7CFB5}"/>
                    </a:ext>
                  </a:extLst>
                </p:cNvPr>
                <p:cNvSpPr>
                  <a:spLocks noChangeShapeType="1"/>
                </p:cNvSpPr>
                <p:nvPr/>
              </p:nvSpPr>
              <p:spPr bwMode="auto">
                <a:xfrm>
                  <a:off x="8448675"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7" name="Line 730">
                  <a:extLst>
                    <a:ext uri="{FF2B5EF4-FFF2-40B4-BE49-F238E27FC236}">
                      <a16:creationId xmlns:a16="http://schemas.microsoft.com/office/drawing/2014/main" id="{35076A2E-7892-F53C-FCE4-AE2F2019D7D8}"/>
                    </a:ext>
                  </a:extLst>
                </p:cNvPr>
                <p:cNvSpPr>
                  <a:spLocks noChangeShapeType="1"/>
                </p:cNvSpPr>
                <p:nvPr/>
              </p:nvSpPr>
              <p:spPr bwMode="auto">
                <a:xfrm>
                  <a:off x="847725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8" name="Line 731">
                  <a:extLst>
                    <a:ext uri="{FF2B5EF4-FFF2-40B4-BE49-F238E27FC236}">
                      <a16:creationId xmlns:a16="http://schemas.microsoft.com/office/drawing/2014/main" id="{505C1A80-5415-2ECF-46C7-253C944D6083}"/>
                    </a:ext>
                  </a:extLst>
                </p:cNvPr>
                <p:cNvSpPr>
                  <a:spLocks noChangeShapeType="1"/>
                </p:cNvSpPr>
                <p:nvPr/>
              </p:nvSpPr>
              <p:spPr bwMode="auto">
                <a:xfrm>
                  <a:off x="8455025"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9" name="Line 732">
                  <a:extLst>
                    <a:ext uri="{FF2B5EF4-FFF2-40B4-BE49-F238E27FC236}">
                      <a16:creationId xmlns:a16="http://schemas.microsoft.com/office/drawing/2014/main" id="{9715DDFD-AD8D-ED8E-1A95-0247DDD82ED4}"/>
                    </a:ext>
                  </a:extLst>
                </p:cNvPr>
                <p:cNvSpPr>
                  <a:spLocks noChangeShapeType="1"/>
                </p:cNvSpPr>
                <p:nvPr/>
              </p:nvSpPr>
              <p:spPr bwMode="auto">
                <a:xfrm>
                  <a:off x="848360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0" name="Line 733">
                  <a:extLst>
                    <a:ext uri="{FF2B5EF4-FFF2-40B4-BE49-F238E27FC236}">
                      <a16:creationId xmlns:a16="http://schemas.microsoft.com/office/drawing/2014/main" id="{A12F0EFE-13E5-84AB-F419-260D9815A340}"/>
                    </a:ext>
                  </a:extLst>
                </p:cNvPr>
                <p:cNvSpPr>
                  <a:spLocks noChangeShapeType="1"/>
                </p:cNvSpPr>
                <p:nvPr/>
              </p:nvSpPr>
              <p:spPr bwMode="auto">
                <a:xfrm>
                  <a:off x="8461375"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1" name="Line 734">
                  <a:extLst>
                    <a:ext uri="{FF2B5EF4-FFF2-40B4-BE49-F238E27FC236}">
                      <a16:creationId xmlns:a16="http://schemas.microsoft.com/office/drawing/2014/main" id="{F1DF86A5-6DA1-9814-FD7E-D868813F52F3}"/>
                    </a:ext>
                  </a:extLst>
                </p:cNvPr>
                <p:cNvSpPr>
                  <a:spLocks noChangeShapeType="1"/>
                </p:cNvSpPr>
                <p:nvPr/>
              </p:nvSpPr>
              <p:spPr bwMode="auto">
                <a:xfrm>
                  <a:off x="848995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2" name="Line 735">
                  <a:extLst>
                    <a:ext uri="{FF2B5EF4-FFF2-40B4-BE49-F238E27FC236}">
                      <a16:creationId xmlns:a16="http://schemas.microsoft.com/office/drawing/2014/main" id="{AF790C5C-478E-C1CD-E2F6-DC173458CFF2}"/>
                    </a:ext>
                  </a:extLst>
                </p:cNvPr>
                <p:cNvSpPr>
                  <a:spLocks noChangeShapeType="1"/>
                </p:cNvSpPr>
                <p:nvPr/>
              </p:nvSpPr>
              <p:spPr bwMode="auto">
                <a:xfrm>
                  <a:off x="8512175"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3" name="Line 736">
                  <a:extLst>
                    <a:ext uri="{FF2B5EF4-FFF2-40B4-BE49-F238E27FC236}">
                      <a16:creationId xmlns:a16="http://schemas.microsoft.com/office/drawing/2014/main" id="{C68BBF22-1B18-9ABE-4C2F-353FE56D5C6B}"/>
                    </a:ext>
                  </a:extLst>
                </p:cNvPr>
                <p:cNvSpPr>
                  <a:spLocks noChangeShapeType="1"/>
                </p:cNvSpPr>
                <p:nvPr/>
              </p:nvSpPr>
              <p:spPr bwMode="auto">
                <a:xfrm>
                  <a:off x="8537575"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4" name="Line 737">
                  <a:extLst>
                    <a:ext uri="{FF2B5EF4-FFF2-40B4-BE49-F238E27FC236}">
                      <a16:creationId xmlns:a16="http://schemas.microsoft.com/office/drawing/2014/main" id="{8432FA3D-6B22-BB80-B48E-39741853C2F4}"/>
                    </a:ext>
                  </a:extLst>
                </p:cNvPr>
                <p:cNvSpPr>
                  <a:spLocks noChangeShapeType="1"/>
                </p:cNvSpPr>
                <p:nvPr/>
              </p:nvSpPr>
              <p:spPr bwMode="auto">
                <a:xfrm>
                  <a:off x="8632825" y="30527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5" name="Line 738">
                  <a:extLst>
                    <a:ext uri="{FF2B5EF4-FFF2-40B4-BE49-F238E27FC236}">
                      <a16:creationId xmlns:a16="http://schemas.microsoft.com/office/drawing/2014/main" id="{ABFCA354-FB95-E88C-E11B-10D4ED628B38}"/>
                    </a:ext>
                  </a:extLst>
                </p:cNvPr>
                <p:cNvSpPr>
                  <a:spLocks noChangeShapeType="1"/>
                </p:cNvSpPr>
                <p:nvPr/>
              </p:nvSpPr>
              <p:spPr bwMode="auto">
                <a:xfrm>
                  <a:off x="8658225"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6" name="Line 739">
                  <a:extLst>
                    <a:ext uri="{FF2B5EF4-FFF2-40B4-BE49-F238E27FC236}">
                      <a16:creationId xmlns:a16="http://schemas.microsoft.com/office/drawing/2014/main" id="{1C9F7F9C-FBE0-BCCF-5C05-461D441430E3}"/>
                    </a:ext>
                  </a:extLst>
                </p:cNvPr>
                <p:cNvSpPr>
                  <a:spLocks noChangeShapeType="1"/>
                </p:cNvSpPr>
                <p:nvPr/>
              </p:nvSpPr>
              <p:spPr bwMode="auto">
                <a:xfrm>
                  <a:off x="8788400" y="3052763"/>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7" name="Line 740">
                  <a:extLst>
                    <a:ext uri="{FF2B5EF4-FFF2-40B4-BE49-F238E27FC236}">
                      <a16:creationId xmlns:a16="http://schemas.microsoft.com/office/drawing/2014/main" id="{43936786-3946-1739-528A-A9655CA31D4F}"/>
                    </a:ext>
                  </a:extLst>
                </p:cNvPr>
                <p:cNvSpPr>
                  <a:spLocks noChangeShapeType="1"/>
                </p:cNvSpPr>
                <p:nvPr/>
              </p:nvSpPr>
              <p:spPr bwMode="auto">
                <a:xfrm>
                  <a:off x="8813800"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8" name="Line 741">
                  <a:extLst>
                    <a:ext uri="{FF2B5EF4-FFF2-40B4-BE49-F238E27FC236}">
                      <a16:creationId xmlns:a16="http://schemas.microsoft.com/office/drawing/2014/main" id="{0F8CBE55-F89B-3ABE-46A0-ED119882C5E1}"/>
                    </a:ext>
                  </a:extLst>
                </p:cNvPr>
                <p:cNvSpPr>
                  <a:spLocks noChangeShapeType="1"/>
                </p:cNvSpPr>
                <p:nvPr/>
              </p:nvSpPr>
              <p:spPr bwMode="auto">
                <a:xfrm>
                  <a:off x="8856663"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9" name="Line 742">
                  <a:extLst>
                    <a:ext uri="{FF2B5EF4-FFF2-40B4-BE49-F238E27FC236}">
                      <a16:creationId xmlns:a16="http://schemas.microsoft.com/office/drawing/2014/main" id="{736CDCB3-615D-F635-78E0-6A42A11F8062}"/>
                    </a:ext>
                  </a:extLst>
                </p:cNvPr>
                <p:cNvSpPr>
                  <a:spLocks noChangeShapeType="1"/>
                </p:cNvSpPr>
                <p:nvPr/>
              </p:nvSpPr>
              <p:spPr bwMode="auto">
                <a:xfrm>
                  <a:off x="8885238"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0" name="Line 743">
                  <a:extLst>
                    <a:ext uri="{FF2B5EF4-FFF2-40B4-BE49-F238E27FC236}">
                      <a16:creationId xmlns:a16="http://schemas.microsoft.com/office/drawing/2014/main" id="{A760D713-18E5-F5A7-5C24-EC26680A81B9}"/>
                    </a:ext>
                  </a:extLst>
                </p:cNvPr>
                <p:cNvSpPr>
                  <a:spLocks noChangeShapeType="1"/>
                </p:cNvSpPr>
                <p:nvPr/>
              </p:nvSpPr>
              <p:spPr bwMode="auto">
                <a:xfrm>
                  <a:off x="8882063"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1" name="Line 744">
                  <a:extLst>
                    <a:ext uri="{FF2B5EF4-FFF2-40B4-BE49-F238E27FC236}">
                      <a16:creationId xmlns:a16="http://schemas.microsoft.com/office/drawing/2014/main" id="{A83C16AD-6E1B-2127-6ED1-2AEB68988CD8}"/>
                    </a:ext>
                  </a:extLst>
                </p:cNvPr>
                <p:cNvSpPr>
                  <a:spLocks noChangeShapeType="1"/>
                </p:cNvSpPr>
                <p:nvPr/>
              </p:nvSpPr>
              <p:spPr bwMode="auto">
                <a:xfrm>
                  <a:off x="8910638"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2" name="Line 745">
                  <a:extLst>
                    <a:ext uri="{FF2B5EF4-FFF2-40B4-BE49-F238E27FC236}">
                      <a16:creationId xmlns:a16="http://schemas.microsoft.com/office/drawing/2014/main" id="{7EC704BD-3D03-AE49-7FF1-B9C05456306D}"/>
                    </a:ext>
                  </a:extLst>
                </p:cNvPr>
                <p:cNvSpPr>
                  <a:spLocks noChangeShapeType="1"/>
                </p:cNvSpPr>
                <p:nvPr/>
              </p:nvSpPr>
              <p:spPr bwMode="auto">
                <a:xfrm>
                  <a:off x="8920163"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3" name="Line 746">
                  <a:extLst>
                    <a:ext uri="{FF2B5EF4-FFF2-40B4-BE49-F238E27FC236}">
                      <a16:creationId xmlns:a16="http://schemas.microsoft.com/office/drawing/2014/main" id="{C74C1C90-3F55-C858-2021-74040F572174}"/>
                    </a:ext>
                  </a:extLst>
                </p:cNvPr>
                <p:cNvSpPr>
                  <a:spLocks noChangeShapeType="1"/>
                </p:cNvSpPr>
                <p:nvPr/>
              </p:nvSpPr>
              <p:spPr bwMode="auto">
                <a:xfrm>
                  <a:off x="8945563"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4" name="Line 747">
                  <a:extLst>
                    <a:ext uri="{FF2B5EF4-FFF2-40B4-BE49-F238E27FC236}">
                      <a16:creationId xmlns:a16="http://schemas.microsoft.com/office/drawing/2014/main" id="{8D9672BD-8969-D082-AA0E-C946AC4E965C}"/>
                    </a:ext>
                  </a:extLst>
                </p:cNvPr>
                <p:cNvSpPr>
                  <a:spLocks noChangeShapeType="1"/>
                </p:cNvSpPr>
                <p:nvPr/>
              </p:nvSpPr>
              <p:spPr bwMode="auto">
                <a:xfrm>
                  <a:off x="8964613" y="3052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5" name="Line 748">
                  <a:extLst>
                    <a:ext uri="{FF2B5EF4-FFF2-40B4-BE49-F238E27FC236}">
                      <a16:creationId xmlns:a16="http://schemas.microsoft.com/office/drawing/2014/main" id="{588CABE2-226C-A66F-3ADC-168A243A8A5B}"/>
                    </a:ext>
                  </a:extLst>
                </p:cNvPr>
                <p:cNvSpPr>
                  <a:spLocks noChangeShapeType="1"/>
                </p:cNvSpPr>
                <p:nvPr/>
              </p:nvSpPr>
              <p:spPr bwMode="auto">
                <a:xfrm>
                  <a:off x="8990013" y="3030538"/>
                  <a:ext cx="0" cy="476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6" name="Line 749">
                  <a:extLst>
                    <a:ext uri="{FF2B5EF4-FFF2-40B4-BE49-F238E27FC236}">
                      <a16:creationId xmlns:a16="http://schemas.microsoft.com/office/drawing/2014/main" id="{362BEC04-CB8E-AE26-FFAE-377F5DA8CDDC}"/>
                    </a:ext>
                  </a:extLst>
                </p:cNvPr>
                <p:cNvSpPr>
                  <a:spLocks noChangeShapeType="1"/>
                </p:cNvSpPr>
                <p:nvPr/>
              </p:nvSpPr>
              <p:spPr bwMode="auto">
                <a:xfrm>
                  <a:off x="9221788" y="3162300"/>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7" name="Line 750">
                  <a:extLst>
                    <a:ext uri="{FF2B5EF4-FFF2-40B4-BE49-F238E27FC236}">
                      <a16:creationId xmlns:a16="http://schemas.microsoft.com/office/drawing/2014/main" id="{2350D991-52E8-5269-2E87-5814296F320C}"/>
                    </a:ext>
                  </a:extLst>
                </p:cNvPr>
                <p:cNvSpPr>
                  <a:spLocks noChangeShapeType="1"/>
                </p:cNvSpPr>
                <p:nvPr/>
              </p:nvSpPr>
              <p:spPr bwMode="auto">
                <a:xfrm>
                  <a:off x="9247188"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8" name="Line 751">
                  <a:extLst>
                    <a:ext uri="{FF2B5EF4-FFF2-40B4-BE49-F238E27FC236}">
                      <a16:creationId xmlns:a16="http://schemas.microsoft.com/office/drawing/2014/main" id="{8BA454E2-D534-5830-DFA7-3D0C781EA93A}"/>
                    </a:ext>
                  </a:extLst>
                </p:cNvPr>
                <p:cNvSpPr>
                  <a:spLocks noChangeShapeType="1"/>
                </p:cNvSpPr>
                <p:nvPr/>
              </p:nvSpPr>
              <p:spPr bwMode="auto">
                <a:xfrm>
                  <a:off x="9266238" y="3162300"/>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9" name="Line 752">
                  <a:extLst>
                    <a:ext uri="{FF2B5EF4-FFF2-40B4-BE49-F238E27FC236}">
                      <a16:creationId xmlns:a16="http://schemas.microsoft.com/office/drawing/2014/main" id="{025BAABA-D64D-6797-5DB5-175286B91311}"/>
                    </a:ext>
                  </a:extLst>
                </p:cNvPr>
                <p:cNvSpPr>
                  <a:spLocks noChangeShapeType="1"/>
                </p:cNvSpPr>
                <p:nvPr/>
              </p:nvSpPr>
              <p:spPr bwMode="auto">
                <a:xfrm>
                  <a:off x="9291638"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0" name="Line 753">
                  <a:extLst>
                    <a:ext uri="{FF2B5EF4-FFF2-40B4-BE49-F238E27FC236}">
                      <a16:creationId xmlns:a16="http://schemas.microsoft.com/office/drawing/2014/main" id="{271E07E6-6FA3-5D3B-0B03-821EECBFF24B}"/>
                    </a:ext>
                  </a:extLst>
                </p:cNvPr>
                <p:cNvSpPr>
                  <a:spLocks noChangeShapeType="1"/>
                </p:cNvSpPr>
                <p:nvPr/>
              </p:nvSpPr>
              <p:spPr bwMode="auto">
                <a:xfrm>
                  <a:off x="9409113" y="3162300"/>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1" name="Line 754">
                  <a:extLst>
                    <a:ext uri="{FF2B5EF4-FFF2-40B4-BE49-F238E27FC236}">
                      <a16:creationId xmlns:a16="http://schemas.microsoft.com/office/drawing/2014/main" id="{1D94F3CD-E628-021C-4105-86B2F34E35B2}"/>
                    </a:ext>
                  </a:extLst>
                </p:cNvPr>
                <p:cNvSpPr>
                  <a:spLocks noChangeShapeType="1"/>
                </p:cNvSpPr>
                <p:nvPr/>
              </p:nvSpPr>
              <p:spPr bwMode="auto">
                <a:xfrm>
                  <a:off x="9434513"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2" name="Line 755">
                  <a:extLst>
                    <a:ext uri="{FF2B5EF4-FFF2-40B4-BE49-F238E27FC236}">
                      <a16:creationId xmlns:a16="http://schemas.microsoft.com/office/drawing/2014/main" id="{4BEEAE41-991D-A464-2C17-2514489DC191}"/>
                    </a:ext>
                  </a:extLst>
                </p:cNvPr>
                <p:cNvSpPr>
                  <a:spLocks noChangeShapeType="1"/>
                </p:cNvSpPr>
                <p:nvPr/>
              </p:nvSpPr>
              <p:spPr bwMode="auto">
                <a:xfrm>
                  <a:off x="9459913" y="3162300"/>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3" name="Line 756">
                  <a:extLst>
                    <a:ext uri="{FF2B5EF4-FFF2-40B4-BE49-F238E27FC236}">
                      <a16:creationId xmlns:a16="http://schemas.microsoft.com/office/drawing/2014/main" id="{17FCDDC4-A81C-0A3E-F2EF-25A76AB33A92}"/>
                    </a:ext>
                  </a:extLst>
                </p:cNvPr>
                <p:cNvSpPr>
                  <a:spLocks noChangeShapeType="1"/>
                </p:cNvSpPr>
                <p:nvPr/>
              </p:nvSpPr>
              <p:spPr bwMode="auto">
                <a:xfrm>
                  <a:off x="9485313"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4" name="Line 757">
                  <a:extLst>
                    <a:ext uri="{FF2B5EF4-FFF2-40B4-BE49-F238E27FC236}">
                      <a16:creationId xmlns:a16="http://schemas.microsoft.com/office/drawing/2014/main" id="{DD1D068F-97CB-284C-ECBE-F8F099DD6777}"/>
                    </a:ext>
                  </a:extLst>
                </p:cNvPr>
                <p:cNvSpPr>
                  <a:spLocks noChangeShapeType="1"/>
                </p:cNvSpPr>
                <p:nvPr/>
              </p:nvSpPr>
              <p:spPr bwMode="auto">
                <a:xfrm>
                  <a:off x="9558338" y="3162300"/>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5" name="Line 758">
                  <a:extLst>
                    <a:ext uri="{FF2B5EF4-FFF2-40B4-BE49-F238E27FC236}">
                      <a16:creationId xmlns:a16="http://schemas.microsoft.com/office/drawing/2014/main" id="{AE0034AB-6944-D901-7337-878DAA8D4E37}"/>
                    </a:ext>
                  </a:extLst>
                </p:cNvPr>
                <p:cNvSpPr>
                  <a:spLocks noChangeShapeType="1"/>
                </p:cNvSpPr>
                <p:nvPr/>
              </p:nvSpPr>
              <p:spPr bwMode="auto">
                <a:xfrm>
                  <a:off x="9583738"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6" name="Line 759">
                  <a:extLst>
                    <a:ext uri="{FF2B5EF4-FFF2-40B4-BE49-F238E27FC236}">
                      <a16:creationId xmlns:a16="http://schemas.microsoft.com/office/drawing/2014/main" id="{B9DE5050-3E82-E177-0E54-A815A3D1E192}"/>
                    </a:ext>
                  </a:extLst>
                </p:cNvPr>
                <p:cNvSpPr>
                  <a:spLocks noChangeShapeType="1"/>
                </p:cNvSpPr>
                <p:nvPr/>
              </p:nvSpPr>
              <p:spPr bwMode="auto">
                <a:xfrm>
                  <a:off x="9790113" y="3162300"/>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7" name="Line 760">
                  <a:extLst>
                    <a:ext uri="{FF2B5EF4-FFF2-40B4-BE49-F238E27FC236}">
                      <a16:creationId xmlns:a16="http://schemas.microsoft.com/office/drawing/2014/main" id="{6BD2ACBC-D1C6-1BD0-B68A-801D552B3D8B}"/>
                    </a:ext>
                  </a:extLst>
                </p:cNvPr>
                <p:cNvSpPr>
                  <a:spLocks noChangeShapeType="1"/>
                </p:cNvSpPr>
                <p:nvPr/>
              </p:nvSpPr>
              <p:spPr bwMode="auto">
                <a:xfrm>
                  <a:off x="9815513"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8" name="Line 761">
                  <a:extLst>
                    <a:ext uri="{FF2B5EF4-FFF2-40B4-BE49-F238E27FC236}">
                      <a16:creationId xmlns:a16="http://schemas.microsoft.com/office/drawing/2014/main" id="{8608A7B3-9CB0-C4A8-0328-0FA04DFCFDBA}"/>
                    </a:ext>
                  </a:extLst>
                </p:cNvPr>
                <p:cNvSpPr>
                  <a:spLocks noChangeShapeType="1"/>
                </p:cNvSpPr>
                <p:nvPr/>
              </p:nvSpPr>
              <p:spPr bwMode="auto">
                <a:xfrm>
                  <a:off x="9802813" y="3162300"/>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9" name="Line 762">
                  <a:extLst>
                    <a:ext uri="{FF2B5EF4-FFF2-40B4-BE49-F238E27FC236}">
                      <a16:creationId xmlns:a16="http://schemas.microsoft.com/office/drawing/2014/main" id="{CAE7D127-E56A-07F0-77DB-055D193BE50F}"/>
                    </a:ext>
                  </a:extLst>
                </p:cNvPr>
                <p:cNvSpPr>
                  <a:spLocks noChangeShapeType="1"/>
                </p:cNvSpPr>
                <p:nvPr/>
              </p:nvSpPr>
              <p:spPr bwMode="auto">
                <a:xfrm>
                  <a:off x="9828213"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0" name="Line 763">
                  <a:extLst>
                    <a:ext uri="{FF2B5EF4-FFF2-40B4-BE49-F238E27FC236}">
                      <a16:creationId xmlns:a16="http://schemas.microsoft.com/office/drawing/2014/main" id="{7F7CBB43-0996-A923-59BA-B07F54580B3C}"/>
                    </a:ext>
                  </a:extLst>
                </p:cNvPr>
                <p:cNvSpPr>
                  <a:spLocks noChangeShapeType="1"/>
                </p:cNvSpPr>
                <p:nvPr/>
              </p:nvSpPr>
              <p:spPr bwMode="auto">
                <a:xfrm>
                  <a:off x="9840913" y="3162300"/>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1" name="Line 764">
                  <a:extLst>
                    <a:ext uri="{FF2B5EF4-FFF2-40B4-BE49-F238E27FC236}">
                      <a16:creationId xmlns:a16="http://schemas.microsoft.com/office/drawing/2014/main" id="{60167A4B-8468-0E5A-14CF-598C1772C08A}"/>
                    </a:ext>
                  </a:extLst>
                </p:cNvPr>
                <p:cNvSpPr>
                  <a:spLocks noChangeShapeType="1"/>
                </p:cNvSpPr>
                <p:nvPr/>
              </p:nvSpPr>
              <p:spPr bwMode="auto">
                <a:xfrm>
                  <a:off x="9866313"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2" name="Line 765">
                  <a:extLst>
                    <a:ext uri="{FF2B5EF4-FFF2-40B4-BE49-F238E27FC236}">
                      <a16:creationId xmlns:a16="http://schemas.microsoft.com/office/drawing/2014/main" id="{069DFFD2-7899-835B-8BF9-9BA60275032D}"/>
                    </a:ext>
                  </a:extLst>
                </p:cNvPr>
                <p:cNvSpPr>
                  <a:spLocks noChangeShapeType="1"/>
                </p:cNvSpPr>
                <p:nvPr/>
              </p:nvSpPr>
              <p:spPr bwMode="auto">
                <a:xfrm>
                  <a:off x="9920288" y="3162300"/>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3" name="Line 766">
                  <a:extLst>
                    <a:ext uri="{FF2B5EF4-FFF2-40B4-BE49-F238E27FC236}">
                      <a16:creationId xmlns:a16="http://schemas.microsoft.com/office/drawing/2014/main" id="{1D23682E-4747-BB20-4EF3-97B28AFFF8C0}"/>
                    </a:ext>
                  </a:extLst>
                </p:cNvPr>
                <p:cNvSpPr>
                  <a:spLocks noChangeShapeType="1"/>
                </p:cNvSpPr>
                <p:nvPr/>
              </p:nvSpPr>
              <p:spPr bwMode="auto">
                <a:xfrm>
                  <a:off x="9948863"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 name="Line 767">
                  <a:extLst>
                    <a:ext uri="{FF2B5EF4-FFF2-40B4-BE49-F238E27FC236}">
                      <a16:creationId xmlns:a16="http://schemas.microsoft.com/office/drawing/2014/main" id="{F8FF141F-BE6D-10EC-DF3E-8DD55CBC1B3A}"/>
                    </a:ext>
                  </a:extLst>
                </p:cNvPr>
                <p:cNvSpPr>
                  <a:spLocks noChangeShapeType="1"/>
                </p:cNvSpPr>
                <p:nvPr/>
              </p:nvSpPr>
              <p:spPr bwMode="auto">
                <a:xfrm>
                  <a:off x="10402888" y="3162300"/>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 name="Line 768">
                  <a:extLst>
                    <a:ext uri="{FF2B5EF4-FFF2-40B4-BE49-F238E27FC236}">
                      <a16:creationId xmlns:a16="http://schemas.microsoft.com/office/drawing/2014/main" id="{1998AED5-1E68-1F23-1737-74EFA78FA5B8}"/>
                    </a:ext>
                  </a:extLst>
                </p:cNvPr>
                <p:cNvSpPr>
                  <a:spLocks noChangeShapeType="1"/>
                </p:cNvSpPr>
                <p:nvPr/>
              </p:nvSpPr>
              <p:spPr bwMode="auto">
                <a:xfrm>
                  <a:off x="10428288"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 name="Line 769">
                  <a:extLst>
                    <a:ext uri="{FF2B5EF4-FFF2-40B4-BE49-F238E27FC236}">
                      <a16:creationId xmlns:a16="http://schemas.microsoft.com/office/drawing/2014/main" id="{48FEF26B-F93D-6A0E-F987-58C4608BEE2D}"/>
                    </a:ext>
                  </a:extLst>
                </p:cNvPr>
                <p:cNvSpPr>
                  <a:spLocks noChangeShapeType="1"/>
                </p:cNvSpPr>
                <p:nvPr/>
              </p:nvSpPr>
              <p:spPr bwMode="auto">
                <a:xfrm>
                  <a:off x="10415588" y="3162300"/>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 name="Line 770">
                  <a:extLst>
                    <a:ext uri="{FF2B5EF4-FFF2-40B4-BE49-F238E27FC236}">
                      <a16:creationId xmlns:a16="http://schemas.microsoft.com/office/drawing/2014/main" id="{9C39AF22-27AE-9F55-54FE-3248FA52473D}"/>
                    </a:ext>
                  </a:extLst>
                </p:cNvPr>
                <p:cNvSpPr>
                  <a:spLocks noChangeShapeType="1"/>
                </p:cNvSpPr>
                <p:nvPr/>
              </p:nvSpPr>
              <p:spPr bwMode="auto">
                <a:xfrm>
                  <a:off x="10440988"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 name="Line 771">
                  <a:extLst>
                    <a:ext uri="{FF2B5EF4-FFF2-40B4-BE49-F238E27FC236}">
                      <a16:creationId xmlns:a16="http://schemas.microsoft.com/office/drawing/2014/main" id="{4402268C-5035-EA1E-2C12-DFCD0F73AB7E}"/>
                    </a:ext>
                  </a:extLst>
                </p:cNvPr>
                <p:cNvSpPr>
                  <a:spLocks noChangeShapeType="1"/>
                </p:cNvSpPr>
                <p:nvPr/>
              </p:nvSpPr>
              <p:spPr bwMode="auto">
                <a:xfrm>
                  <a:off x="10421938" y="3162300"/>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9" name="Line 772">
                  <a:extLst>
                    <a:ext uri="{FF2B5EF4-FFF2-40B4-BE49-F238E27FC236}">
                      <a16:creationId xmlns:a16="http://schemas.microsoft.com/office/drawing/2014/main" id="{04C35D65-E937-1C36-3A0A-4296A6FB304E}"/>
                    </a:ext>
                  </a:extLst>
                </p:cNvPr>
                <p:cNvSpPr>
                  <a:spLocks noChangeShapeType="1"/>
                </p:cNvSpPr>
                <p:nvPr/>
              </p:nvSpPr>
              <p:spPr bwMode="auto">
                <a:xfrm>
                  <a:off x="10447338"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0" name="Line 773">
                  <a:extLst>
                    <a:ext uri="{FF2B5EF4-FFF2-40B4-BE49-F238E27FC236}">
                      <a16:creationId xmlns:a16="http://schemas.microsoft.com/office/drawing/2014/main" id="{C99A3B4F-55FA-F0BF-604B-CC25040CDBA8}"/>
                    </a:ext>
                  </a:extLst>
                </p:cNvPr>
                <p:cNvSpPr>
                  <a:spLocks noChangeShapeType="1"/>
                </p:cNvSpPr>
                <p:nvPr/>
              </p:nvSpPr>
              <p:spPr bwMode="auto">
                <a:xfrm>
                  <a:off x="10950575" y="3162300"/>
                  <a:ext cx="508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1" name="Line 774">
                  <a:extLst>
                    <a:ext uri="{FF2B5EF4-FFF2-40B4-BE49-F238E27FC236}">
                      <a16:creationId xmlns:a16="http://schemas.microsoft.com/office/drawing/2014/main" id="{134F5D4E-80E9-E2C3-4AA1-C8356E0184CD}"/>
                    </a:ext>
                  </a:extLst>
                </p:cNvPr>
                <p:cNvSpPr>
                  <a:spLocks noChangeShapeType="1"/>
                </p:cNvSpPr>
                <p:nvPr/>
              </p:nvSpPr>
              <p:spPr bwMode="auto">
                <a:xfrm>
                  <a:off x="10975975" y="3140075"/>
                  <a:ext cx="0" cy="444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TextBox 3">
              <a:extLst>
                <a:ext uri="{FF2B5EF4-FFF2-40B4-BE49-F238E27FC236}">
                  <a16:creationId xmlns:a16="http://schemas.microsoft.com/office/drawing/2014/main" id="{9A950474-387F-AB2A-ABE2-4D131DE90CC8}"/>
                </a:ext>
              </a:extLst>
            </p:cNvPr>
            <p:cNvSpPr txBox="1"/>
            <p:nvPr/>
          </p:nvSpPr>
          <p:spPr>
            <a:xfrm>
              <a:off x="721887" y="4886149"/>
              <a:ext cx="926120" cy="276380"/>
            </a:xfrm>
            <a:prstGeom prst="rect">
              <a:avLst/>
            </a:prstGeom>
            <a:noFill/>
          </p:spPr>
          <p:txBody>
            <a:bodyPr wrap="none" rtlCol="0">
              <a:spAutoFit/>
            </a:bodyPr>
            <a:lstStyle/>
            <a:p>
              <a:pPr algn="l"/>
              <a:r>
                <a:rPr lang="en-US" sz="1200" b="1" baseline="0" dirty="0">
                  <a:ln/>
                  <a:solidFill>
                    <a:srgbClr val="000000"/>
                  </a:solidFill>
                  <a:latin typeface="Arial"/>
                  <a:cs typeface="Arial"/>
                  <a:sym typeface="Arial"/>
                  <a:rtl val="0"/>
                </a:rPr>
                <a:t>No. at risk</a:t>
              </a:r>
            </a:p>
          </p:txBody>
        </p:sp>
        <p:sp>
          <p:nvSpPr>
            <p:cNvPr id="6" name="TextBox 5">
              <a:extLst>
                <a:ext uri="{FF2B5EF4-FFF2-40B4-BE49-F238E27FC236}">
                  <a16:creationId xmlns:a16="http://schemas.microsoft.com/office/drawing/2014/main" id="{26DF8259-E871-3455-FD54-39F7D93FA7E8}"/>
                </a:ext>
              </a:extLst>
            </p:cNvPr>
            <p:cNvSpPr txBox="1"/>
            <p:nvPr/>
          </p:nvSpPr>
          <p:spPr>
            <a:xfrm>
              <a:off x="721887" y="5109474"/>
              <a:ext cx="548765" cy="261025"/>
            </a:xfrm>
            <a:prstGeom prst="rect">
              <a:avLst/>
            </a:prstGeom>
            <a:noFill/>
          </p:spPr>
          <p:txBody>
            <a:bodyPr wrap="none" rtlCol="0">
              <a:spAutoFit/>
            </a:bodyPr>
            <a:lstStyle/>
            <a:p>
              <a:pPr algn="l"/>
              <a:r>
                <a:rPr lang="en-US" sz="1100" baseline="0" dirty="0">
                  <a:ln/>
                  <a:solidFill>
                    <a:srgbClr val="18365A"/>
                  </a:solidFill>
                  <a:latin typeface="Arial"/>
                  <a:cs typeface="Arial"/>
                  <a:sym typeface="Arial"/>
                  <a:rtl val="0"/>
                </a:rPr>
                <a:t>EV+P</a:t>
              </a:r>
            </a:p>
          </p:txBody>
        </p:sp>
        <p:sp>
          <p:nvSpPr>
            <p:cNvPr id="11" name="TextBox 10">
              <a:extLst>
                <a:ext uri="{FF2B5EF4-FFF2-40B4-BE49-F238E27FC236}">
                  <a16:creationId xmlns:a16="http://schemas.microsoft.com/office/drawing/2014/main" id="{FFA746E4-39CF-99A5-D855-6B52E997B584}"/>
                </a:ext>
              </a:extLst>
            </p:cNvPr>
            <p:cNvSpPr txBox="1"/>
            <p:nvPr/>
          </p:nvSpPr>
          <p:spPr>
            <a:xfrm>
              <a:off x="721887" y="5296857"/>
              <a:ext cx="1106803" cy="261025"/>
            </a:xfrm>
            <a:prstGeom prst="rect">
              <a:avLst/>
            </a:prstGeom>
            <a:noFill/>
          </p:spPr>
          <p:txBody>
            <a:bodyPr wrap="none" rtlCol="0">
              <a:spAutoFit/>
            </a:bodyPr>
            <a:lstStyle/>
            <a:p>
              <a:pPr algn="l"/>
              <a:r>
                <a:rPr lang="en-US" sz="1100" baseline="0" dirty="0">
                  <a:ln/>
                  <a:solidFill>
                    <a:srgbClr val="7F7F7F"/>
                  </a:solidFill>
                  <a:latin typeface="Arial"/>
                  <a:cs typeface="Arial"/>
                  <a:sym typeface="Arial"/>
                  <a:rtl val="0"/>
                </a:rPr>
                <a:t>Chemotherapy</a:t>
              </a:r>
            </a:p>
          </p:txBody>
        </p:sp>
      </p:grpSp>
      <p:sp>
        <p:nvSpPr>
          <p:cNvPr id="18" name="TextBox 17">
            <a:extLst>
              <a:ext uri="{FF2B5EF4-FFF2-40B4-BE49-F238E27FC236}">
                <a16:creationId xmlns:a16="http://schemas.microsoft.com/office/drawing/2014/main" id="{356D35F0-EA97-0A54-29FE-719875F25445}"/>
              </a:ext>
            </a:extLst>
          </p:cNvPr>
          <p:cNvSpPr txBox="1"/>
          <p:nvPr/>
        </p:nvSpPr>
        <p:spPr>
          <a:xfrm>
            <a:off x="5164671" y="4873531"/>
            <a:ext cx="17095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(months)</a:t>
            </a:r>
          </a:p>
        </p:txBody>
      </p:sp>
      <p:grpSp>
        <p:nvGrpSpPr>
          <p:cNvPr id="27" name="Group 26">
            <a:extLst>
              <a:ext uri="{FF2B5EF4-FFF2-40B4-BE49-F238E27FC236}">
                <a16:creationId xmlns:a16="http://schemas.microsoft.com/office/drawing/2014/main" id="{776A7E1C-C56A-9B13-21DF-4BB254EE01D1}"/>
              </a:ext>
            </a:extLst>
          </p:cNvPr>
          <p:cNvGrpSpPr/>
          <p:nvPr/>
        </p:nvGrpSpPr>
        <p:grpSpPr>
          <a:xfrm>
            <a:off x="537711" y="3863458"/>
            <a:ext cx="1513755" cy="1026367"/>
            <a:chOff x="724790" y="1290836"/>
            <a:chExt cx="1457104" cy="1026367"/>
          </a:xfrm>
        </p:grpSpPr>
        <p:sp>
          <p:nvSpPr>
            <p:cNvPr id="30" name="Rectangle 29">
              <a:extLst>
                <a:ext uri="{FF2B5EF4-FFF2-40B4-BE49-F238E27FC236}">
                  <a16:creationId xmlns:a16="http://schemas.microsoft.com/office/drawing/2014/main" id="{AA2F601F-0293-25B1-0B43-CD5082674B86}"/>
                </a:ext>
              </a:extLst>
            </p:cNvPr>
            <p:cNvSpPr/>
            <p:nvPr/>
          </p:nvSpPr>
          <p:spPr>
            <a:xfrm>
              <a:off x="778822" y="1362419"/>
              <a:ext cx="1349040" cy="883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hart 30">
              <a:extLst>
                <a:ext uri="{FF2B5EF4-FFF2-40B4-BE49-F238E27FC236}">
                  <a16:creationId xmlns:a16="http://schemas.microsoft.com/office/drawing/2014/main" id="{6E9DD35D-5A0A-3E2C-5964-EE842C6D2F5C}"/>
                </a:ext>
              </a:extLst>
            </p:cNvPr>
            <p:cNvGraphicFramePr/>
            <p:nvPr>
              <p:extLst>
                <p:ext uri="{D42A27DB-BD31-4B8C-83A1-F6EECF244321}">
                  <p14:modId xmlns:p14="http://schemas.microsoft.com/office/powerpoint/2010/main" val="1889773640"/>
                </p:ext>
              </p:extLst>
            </p:nvPr>
          </p:nvGraphicFramePr>
          <p:xfrm>
            <a:off x="724790" y="1290836"/>
            <a:ext cx="1457104" cy="1026367"/>
          </p:xfrm>
          <a:graphic>
            <a:graphicData uri="http://schemas.openxmlformats.org/drawingml/2006/chart">
              <c:chart xmlns:c="http://schemas.openxmlformats.org/drawingml/2006/chart" xmlns:r="http://schemas.openxmlformats.org/officeDocument/2006/relationships" r:id="rId2"/>
            </a:graphicData>
          </a:graphic>
        </p:graphicFrame>
      </p:grpSp>
      <p:graphicFrame>
        <p:nvGraphicFramePr>
          <p:cNvPr id="1852" name="Table 1851">
            <a:extLst>
              <a:ext uri="{FF2B5EF4-FFF2-40B4-BE49-F238E27FC236}">
                <a16:creationId xmlns:a16="http://schemas.microsoft.com/office/drawing/2014/main" id="{BEE23409-982C-BAC8-0C01-15AD014F6566}"/>
              </a:ext>
            </a:extLst>
          </p:cNvPr>
          <p:cNvGraphicFramePr>
            <a:graphicFrameLocks noGrp="1"/>
          </p:cNvGraphicFramePr>
          <p:nvPr>
            <p:extLst>
              <p:ext uri="{D42A27DB-BD31-4B8C-83A1-F6EECF244321}">
                <p14:modId xmlns:p14="http://schemas.microsoft.com/office/powerpoint/2010/main" val="3788065357"/>
              </p:ext>
            </p:extLst>
          </p:nvPr>
        </p:nvGraphicFramePr>
        <p:xfrm>
          <a:off x="2360270" y="3578442"/>
          <a:ext cx="5029200" cy="883416"/>
        </p:xfrm>
        <a:graphic>
          <a:graphicData uri="http://schemas.openxmlformats.org/drawingml/2006/table">
            <a:tbl>
              <a:tblPr firstRow="1" bandRow="1"/>
              <a:tblGrid>
                <a:gridCol w="1188720">
                  <a:extLst>
                    <a:ext uri="{9D8B030D-6E8A-4147-A177-3AD203B41FA5}">
                      <a16:colId xmlns:a16="http://schemas.microsoft.com/office/drawing/2014/main" val="1337622925"/>
                    </a:ext>
                  </a:extLst>
                </a:gridCol>
                <a:gridCol w="1005840">
                  <a:extLst>
                    <a:ext uri="{9D8B030D-6E8A-4147-A177-3AD203B41FA5}">
                      <a16:colId xmlns:a16="http://schemas.microsoft.com/office/drawing/2014/main" val="2560744780"/>
                    </a:ext>
                  </a:extLst>
                </a:gridCol>
                <a:gridCol w="1188720">
                  <a:extLst>
                    <a:ext uri="{9D8B030D-6E8A-4147-A177-3AD203B41FA5}">
                      <a16:colId xmlns:a16="http://schemas.microsoft.com/office/drawing/2014/main" val="1668902268"/>
                    </a:ext>
                  </a:extLst>
                </a:gridCol>
                <a:gridCol w="1645920">
                  <a:extLst>
                    <a:ext uri="{9D8B030D-6E8A-4147-A177-3AD203B41FA5}">
                      <a16:colId xmlns:a16="http://schemas.microsoft.com/office/drawing/2014/main" val="3638134694"/>
                    </a:ext>
                  </a:extLst>
                </a:gridCol>
              </a:tblGrid>
              <a:tr h="41944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lnSpc>
                          <a:spcPct val="90000"/>
                        </a:lnSpc>
                      </a:pPr>
                      <a:endParaRPr lang="en-GB" sz="1200" dirty="0">
                        <a:solidFill>
                          <a:schemeClr val="bg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Events/N</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1200" dirty="0">
                          <a:solidFill>
                            <a:schemeClr val="bg1"/>
                          </a:solidFill>
                          <a:latin typeface="Arial" panose="020B0604020202020204" pitchFamily="34" charset="0"/>
                          <a:cs typeface="Arial" panose="020B0604020202020204" pitchFamily="34" charset="0"/>
                        </a:rPr>
                        <a:t>Median OS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(95% CI), mo</a:t>
                      </a:r>
                      <a:endParaRPr lang="en-GB" sz="1200" dirty="0">
                        <a:solidFill>
                          <a:schemeClr val="bg1"/>
                        </a:solidFill>
                        <a:latin typeface="Arial" panose="020B0604020202020204" pitchFamily="34" charset="0"/>
                        <a:cs typeface="Arial" panose="020B0604020202020204" pitchFamily="34" charset="0"/>
                      </a:endParaRP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Stratified HR (95% CI)</a:t>
                      </a: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607572848"/>
                  </a:ext>
                </a:extLst>
              </a:tr>
              <a:tr h="23198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7475" indent="0">
                        <a:lnSpc>
                          <a:spcPct val="90000"/>
                        </a:lnSpc>
                      </a:pPr>
                      <a:r>
                        <a:rPr lang="en-US" sz="1200" dirty="0">
                          <a:solidFill>
                            <a:schemeClr val="tx1"/>
                          </a:solidFill>
                          <a:latin typeface="Arial" panose="020B0604020202020204" pitchFamily="34" charset="0"/>
                          <a:cs typeface="Arial" panose="020B0604020202020204" pitchFamily="34" charset="0"/>
                        </a:rPr>
                        <a:t>EV+P</a:t>
                      </a:r>
                      <a:endParaRPr lang="en-GB" sz="1200" baseline="300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91/295</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39.3 (36.5, NE)</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0.59 (0.44, 0.79)</a:t>
                      </a: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8784701"/>
                  </a:ext>
                </a:extLst>
              </a:tr>
              <a:tr h="23198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7475" indent="0">
                        <a:lnSpc>
                          <a:spcPct val="90000"/>
                        </a:lnSpc>
                      </a:pPr>
                      <a:r>
                        <a:rPr lang="en-US" sz="1200" dirty="0">
                          <a:solidFill>
                            <a:schemeClr val="tx1"/>
                          </a:solidFill>
                          <a:latin typeface="Arial" panose="020B0604020202020204" pitchFamily="34" charset="0"/>
                          <a:cs typeface="Arial" panose="020B0604020202020204" pitchFamily="34" charset="0"/>
                        </a:rPr>
                        <a:t>Chemotherapy </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91/195</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32.1 (26.8, NE)</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00676706"/>
                  </a:ext>
                </a:extLst>
              </a:tr>
            </a:tbl>
          </a:graphicData>
        </a:graphic>
      </p:graphicFrame>
      <p:sp>
        <p:nvSpPr>
          <p:cNvPr id="35" name="TextBox 34">
            <a:extLst>
              <a:ext uri="{FF2B5EF4-FFF2-40B4-BE49-F238E27FC236}">
                <a16:creationId xmlns:a16="http://schemas.microsoft.com/office/drawing/2014/main" id="{99D29F6F-A490-7F87-A181-3F5CA2907DCE}"/>
              </a:ext>
            </a:extLst>
          </p:cNvPr>
          <p:cNvSpPr txBox="1"/>
          <p:nvPr/>
        </p:nvSpPr>
        <p:spPr>
          <a:xfrm>
            <a:off x="935206" y="4695580"/>
            <a:ext cx="947569" cy="184666"/>
          </a:xfrm>
          <a:prstGeom prst="rect">
            <a:avLst/>
          </a:prstGeom>
          <a:noFill/>
        </p:spPr>
        <p:txBody>
          <a:bodyPr wrap="square" rtlCol="0">
            <a:spAutoFit/>
          </a:bodyPr>
          <a:lstStyle/>
          <a:p>
            <a:r>
              <a:rPr lang="en-US" sz="600" dirty="0"/>
              <a:t>     EV+P     Chemo</a:t>
            </a:r>
          </a:p>
        </p:txBody>
      </p:sp>
    </p:spTree>
    <p:extLst>
      <p:ext uri="{BB962C8B-B14F-4D97-AF65-F5344CB8AC3E}">
        <p14:creationId xmlns:p14="http://schemas.microsoft.com/office/powerpoint/2010/main" val="343288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966CE-B0DD-0B2C-4266-BE8598CF3B4A}"/>
            </a:ext>
          </a:extLst>
        </p:cNvPr>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18AF876F-5FDF-FFDA-8109-15A8ABFFDAB7}"/>
              </a:ext>
            </a:extLst>
          </p:cNvPr>
          <p:cNvSpPr>
            <a:spLocks noGrp="1"/>
          </p:cNvSpPr>
          <p:nvPr>
            <p:ph sz="quarter" idx="13"/>
          </p:nvPr>
        </p:nvSpPr>
        <p:spPr>
          <a:xfrm>
            <a:off x="766539" y="5614427"/>
            <a:ext cx="10972800" cy="298692"/>
          </a:xfrm>
        </p:spPr>
        <p:txBody>
          <a:bodyPr>
            <a:noAutofit/>
          </a:bodyPr>
          <a:lstStyle/>
          <a:p>
            <a:r>
              <a:rPr lang="en-SG" sz="1400" dirty="0"/>
              <a:t>60.2% of patients with CR in the EV+P arm and 64.1% in the chemotherapy arm were cisplatin eligible</a:t>
            </a:r>
          </a:p>
          <a:p>
            <a:endParaRPr lang="en-SG" sz="1400" b="1" dirty="0"/>
          </a:p>
          <a:p>
            <a:endParaRPr lang="en-SG" sz="1400" dirty="0"/>
          </a:p>
          <a:p>
            <a:endParaRPr lang="en-US" sz="1400" dirty="0"/>
          </a:p>
        </p:txBody>
      </p:sp>
      <p:sp>
        <p:nvSpPr>
          <p:cNvPr id="2" name="Title 1">
            <a:extLst>
              <a:ext uri="{FF2B5EF4-FFF2-40B4-BE49-F238E27FC236}">
                <a16:creationId xmlns:a16="http://schemas.microsoft.com/office/drawing/2014/main" id="{B27B27AB-8566-639C-F879-4431BA2E63B8}"/>
              </a:ext>
            </a:extLst>
          </p:cNvPr>
          <p:cNvSpPr>
            <a:spLocks noGrp="1"/>
          </p:cNvSpPr>
          <p:nvPr>
            <p:ph type="title"/>
          </p:nvPr>
        </p:nvSpPr>
        <p:spPr/>
        <p:txBody>
          <a:bodyPr>
            <a:normAutofit/>
          </a:bodyPr>
          <a:lstStyle/>
          <a:p>
            <a:pPr>
              <a:lnSpc>
                <a:spcPct val="100000"/>
              </a:lnSpc>
            </a:pPr>
            <a:r>
              <a:rPr lang="en-US" sz="3000" dirty="0"/>
              <a:t>OS among patients with </a:t>
            </a:r>
            <a:r>
              <a:rPr lang="en-US" sz="3000" dirty="0" err="1"/>
              <a:t>CR</a:t>
            </a:r>
            <a:r>
              <a:rPr lang="en-US" sz="3000" baseline="30000" dirty="0" err="1"/>
              <a:t>a</a:t>
            </a:r>
            <a:br>
              <a:rPr lang="en-US" sz="3200" dirty="0"/>
            </a:br>
            <a:r>
              <a:rPr lang="en-US" sz="2000" b="0" i="1" dirty="0"/>
              <a:t>95.4% of patients with CR in the EV+P arm were alive at 2 years</a:t>
            </a:r>
          </a:p>
        </p:txBody>
      </p:sp>
      <p:sp>
        <p:nvSpPr>
          <p:cNvPr id="3" name="Slide Number Placeholder 2">
            <a:extLst>
              <a:ext uri="{FF2B5EF4-FFF2-40B4-BE49-F238E27FC236}">
                <a16:creationId xmlns:a16="http://schemas.microsoft.com/office/drawing/2014/main" id="{BC5E6EA2-CA00-FD3B-43F1-9AD1C676B7CE}"/>
              </a:ext>
            </a:extLst>
          </p:cNvPr>
          <p:cNvSpPr>
            <a:spLocks noGrp="1"/>
          </p:cNvSpPr>
          <p:nvPr>
            <p:ph type="sldNum" sz="quarter" idx="12"/>
          </p:nvPr>
        </p:nvSpPr>
        <p:spPr/>
        <p:txBody>
          <a:bodyPr/>
          <a:lstStyle/>
          <a:p>
            <a:fld id="{BE33F7A0-71F0-446B-9DE8-6D75BE64EE0F}" type="slidenum">
              <a:rPr lang="en-US" smtClean="0">
                <a:solidFill>
                  <a:srgbClr val="002557"/>
                </a:solidFill>
              </a:rPr>
              <a:pPr/>
              <a:t>13</a:t>
            </a:fld>
            <a:endParaRPr lang="en-US" dirty="0">
              <a:solidFill>
                <a:srgbClr val="002557"/>
              </a:solidFill>
            </a:endParaRPr>
          </a:p>
        </p:txBody>
      </p:sp>
      <p:sp>
        <p:nvSpPr>
          <p:cNvPr id="5" name="Text Placeholder 4">
            <a:extLst>
              <a:ext uri="{FF2B5EF4-FFF2-40B4-BE49-F238E27FC236}">
                <a16:creationId xmlns:a16="http://schemas.microsoft.com/office/drawing/2014/main" id="{ED68B233-7682-35DE-C79B-87456B1A4BC4}"/>
              </a:ext>
            </a:extLst>
          </p:cNvPr>
          <p:cNvSpPr>
            <a:spLocks noGrp="1"/>
          </p:cNvSpPr>
          <p:nvPr>
            <p:ph type="body" sz="quarter" idx="15"/>
          </p:nvPr>
        </p:nvSpPr>
        <p:spPr/>
        <p:txBody>
          <a:bodyPr/>
          <a:lstStyle/>
          <a:p>
            <a:r>
              <a:rPr lang="en-US" dirty="0"/>
              <a:t>Shilpa Gupta, MD | X: @shilpaonc</a:t>
            </a:r>
          </a:p>
        </p:txBody>
      </p:sp>
      <p:sp>
        <p:nvSpPr>
          <p:cNvPr id="7" name="TextBox 6">
            <a:extLst>
              <a:ext uri="{FF2B5EF4-FFF2-40B4-BE49-F238E27FC236}">
                <a16:creationId xmlns:a16="http://schemas.microsoft.com/office/drawing/2014/main" id="{D401F4A0-C06D-FC81-8A51-5DEE81C98B33}"/>
              </a:ext>
            </a:extLst>
          </p:cNvPr>
          <p:cNvSpPr txBox="1"/>
          <p:nvPr/>
        </p:nvSpPr>
        <p:spPr>
          <a:xfrm>
            <a:off x="640080" y="5895978"/>
            <a:ext cx="10911840" cy="324569"/>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a:t>
            </a:r>
            <a:r>
              <a:rPr lang="en-US" sz="800" dirty="0">
                <a:latin typeface="Arial" panose="020B0604020202020204" pitchFamily="34" charset="0"/>
                <a:cs typeface="Arial" panose="020B0604020202020204" pitchFamily="34" charset="0"/>
              </a:rPr>
              <a:t> EV, enfortumab vedotin; NE, not estimable; P, pembrolizumab. </a:t>
            </a: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Best</a:t>
            </a:r>
            <a:r>
              <a:rPr lang="en-US" sz="800" dirty="0">
                <a:latin typeface="Arial" panose="020B0604020202020204" pitchFamily="34" charset="0"/>
                <a:cs typeface="Arial" panose="020B0604020202020204" pitchFamily="34" charset="0"/>
              </a:rPr>
              <a:t> overall response. </a:t>
            </a:r>
          </a:p>
        </p:txBody>
      </p:sp>
      <p:grpSp>
        <p:nvGrpSpPr>
          <p:cNvPr id="26" name="Group 25">
            <a:extLst>
              <a:ext uri="{FF2B5EF4-FFF2-40B4-BE49-F238E27FC236}">
                <a16:creationId xmlns:a16="http://schemas.microsoft.com/office/drawing/2014/main" id="{EC7573AA-7802-8612-A070-4A1951282551}"/>
              </a:ext>
            </a:extLst>
          </p:cNvPr>
          <p:cNvGrpSpPr/>
          <p:nvPr/>
        </p:nvGrpSpPr>
        <p:grpSpPr>
          <a:xfrm>
            <a:off x="1142024" y="1124448"/>
            <a:ext cx="10634955" cy="4450226"/>
            <a:chOff x="721887" y="1124448"/>
            <a:chExt cx="10634955" cy="4450226"/>
          </a:xfrm>
        </p:grpSpPr>
        <p:sp>
          <p:nvSpPr>
            <p:cNvPr id="8" name="Freeform 1388">
              <a:extLst>
                <a:ext uri="{FF2B5EF4-FFF2-40B4-BE49-F238E27FC236}">
                  <a16:creationId xmlns:a16="http://schemas.microsoft.com/office/drawing/2014/main" id="{213A13D2-0F2E-2424-6766-620E530A234D}"/>
                </a:ext>
              </a:extLst>
            </p:cNvPr>
            <p:cNvSpPr/>
            <p:nvPr/>
          </p:nvSpPr>
          <p:spPr>
            <a:xfrm>
              <a:off x="3194545" y="1375059"/>
              <a:ext cx="12704" cy="3189758"/>
            </a:xfrm>
            <a:custGeom>
              <a:avLst/>
              <a:gdLst>
                <a:gd name="connsiteX0" fmla="*/ 0 w 12704"/>
                <a:gd name="connsiteY0" fmla="*/ 0 h 3189758"/>
                <a:gd name="connsiteX1" fmla="*/ 0 w 12704"/>
                <a:gd name="connsiteY1" fmla="*/ 3189759 h 3189758"/>
              </a:gdLst>
              <a:ahLst/>
              <a:cxnLst>
                <a:cxn ang="0">
                  <a:pos x="connsiteX0" y="connsiteY0"/>
                </a:cxn>
                <a:cxn ang="0">
                  <a:pos x="connsiteX1" y="connsiteY1"/>
                </a:cxn>
              </a:cxnLst>
              <a:rect l="l" t="t" r="r" b="b"/>
              <a:pathLst>
                <a:path w="12704" h="3189758">
                  <a:moveTo>
                    <a:pt x="0" y="0"/>
                  </a:moveTo>
                  <a:lnTo>
                    <a:pt x="0" y="3189759"/>
                  </a:lnTo>
                </a:path>
              </a:pathLst>
            </a:custGeom>
            <a:ln w="12704" cap="flat">
              <a:solidFill>
                <a:srgbClr val="7F7F7F"/>
              </a:solidFill>
              <a:custDash>
                <a:ds d="150000" sp="150000"/>
              </a:custDash>
              <a:miter/>
            </a:ln>
          </p:spPr>
          <p:txBody>
            <a:bodyPr rtlCol="0" anchor="ctr"/>
            <a:lstStyle/>
            <a:p>
              <a:endParaRPr lang="en-US" sz="1200"/>
            </a:p>
          </p:txBody>
        </p:sp>
        <p:sp>
          <p:nvSpPr>
            <p:cNvPr id="9" name="Freeform 1389">
              <a:extLst>
                <a:ext uri="{FF2B5EF4-FFF2-40B4-BE49-F238E27FC236}">
                  <a16:creationId xmlns:a16="http://schemas.microsoft.com/office/drawing/2014/main" id="{B312851C-64EF-1F1F-9520-7E493946E751}"/>
                </a:ext>
              </a:extLst>
            </p:cNvPr>
            <p:cNvSpPr/>
            <p:nvPr/>
          </p:nvSpPr>
          <p:spPr>
            <a:xfrm>
              <a:off x="4335118" y="1440732"/>
              <a:ext cx="12704" cy="3124085"/>
            </a:xfrm>
            <a:custGeom>
              <a:avLst/>
              <a:gdLst>
                <a:gd name="connsiteX0" fmla="*/ 0 w 12704"/>
                <a:gd name="connsiteY0" fmla="*/ 0 h 3124085"/>
                <a:gd name="connsiteX1" fmla="*/ 0 w 12704"/>
                <a:gd name="connsiteY1" fmla="*/ 3124086 h 3124085"/>
              </a:gdLst>
              <a:ahLst/>
              <a:cxnLst>
                <a:cxn ang="0">
                  <a:pos x="connsiteX0" y="connsiteY0"/>
                </a:cxn>
                <a:cxn ang="0">
                  <a:pos x="connsiteX1" y="connsiteY1"/>
                </a:cxn>
              </a:cxnLst>
              <a:rect l="l" t="t" r="r" b="b"/>
              <a:pathLst>
                <a:path w="12704" h="3124085">
                  <a:moveTo>
                    <a:pt x="0" y="0"/>
                  </a:moveTo>
                  <a:lnTo>
                    <a:pt x="0" y="3124086"/>
                  </a:lnTo>
                </a:path>
              </a:pathLst>
            </a:custGeom>
            <a:ln w="12704" cap="flat">
              <a:solidFill>
                <a:srgbClr val="7F7F7F"/>
              </a:solidFill>
              <a:custDash>
                <a:ds d="150000" sp="150000"/>
              </a:custDash>
              <a:miter/>
            </a:ln>
          </p:spPr>
          <p:txBody>
            <a:bodyPr rtlCol="0" anchor="ctr"/>
            <a:lstStyle/>
            <a:p>
              <a:endParaRPr lang="en-US" sz="1200"/>
            </a:p>
          </p:txBody>
        </p:sp>
        <p:sp>
          <p:nvSpPr>
            <p:cNvPr id="12" name="Freeform 1390">
              <a:extLst>
                <a:ext uri="{FF2B5EF4-FFF2-40B4-BE49-F238E27FC236}">
                  <a16:creationId xmlns:a16="http://schemas.microsoft.com/office/drawing/2014/main" id="{CFDBD355-B512-7A62-077A-6A7593FBF5F2}"/>
                </a:ext>
              </a:extLst>
            </p:cNvPr>
            <p:cNvSpPr/>
            <p:nvPr/>
          </p:nvSpPr>
          <p:spPr>
            <a:xfrm>
              <a:off x="5475692" y="1464231"/>
              <a:ext cx="12704" cy="3100585"/>
            </a:xfrm>
            <a:custGeom>
              <a:avLst/>
              <a:gdLst>
                <a:gd name="connsiteX0" fmla="*/ 0 w 12704"/>
                <a:gd name="connsiteY0" fmla="*/ 0 h 3100585"/>
                <a:gd name="connsiteX1" fmla="*/ 0 w 12704"/>
                <a:gd name="connsiteY1" fmla="*/ 3100586 h 3100585"/>
              </a:gdLst>
              <a:ahLst/>
              <a:cxnLst>
                <a:cxn ang="0">
                  <a:pos x="connsiteX0" y="connsiteY0"/>
                </a:cxn>
                <a:cxn ang="0">
                  <a:pos x="connsiteX1" y="connsiteY1"/>
                </a:cxn>
              </a:cxnLst>
              <a:rect l="l" t="t" r="r" b="b"/>
              <a:pathLst>
                <a:path w="12704" h="3100585">
                  <a:moveTo>
                    <a:pt x="0" y="0"/>
                  </a:moveTo>
                  <a:lnTo>
                    <a:pt x="0" y="3100586"/>
                  </a:lnTo>
                </a:path>
              </a:pathLst>
            </a:custGeom>
            <a:ln w="12704" cap="flat">
              <a:solidFill>
                <a:srgbClr val="7F7F7F"/>
              </a:solidFill>
              <a:custDash>
                <a:ds d="150000" sp="150000"/>
              </a:custDash>
              <a:miter/>
            </a:ln>
          </p:spPr>
          <p:txBody>
            <a:bodyPr rtlCol="0" anchor="ctr"/>
            <a:lstStyle/>
            <a:p>
              <a:endParaRPr lang="en-US" sz="1200"/>
            </a:p>
          </p:txBody>
        </p:sp>
        <p:sp>
          <p:nvSpPr>
            <p:cNvPr id="13" name="Freeform 1391">
              <a:extLst>
                <a:ext uri="{FF2B5EF4-FFF2-40B4-BE49-F238E27FC236}">
                  <a16:creationId xmlns:a16="http://schemas.microsoft.com/office/drawing/2014/main" id="{BD4D4703-E2EB-52DE-81DA-532A9B968B2C}"/>
                </a:ext>
              </a:extLst>
            </p:cNvPr>
            <p:cNvSpPr/>
            <p:nvPr/>
          </p:nvSpPr>
          <p:spPr>
            <a:xfrm>
              <a:off x="6616266" y="1510596"/>
              <a:ext cx="12704" cy="3054221"/>
            </a:xfrm>
            <a:custGeom>
              <a:avLst/>
              <a:gdLst>
                <a:gd name="connsiteX0" fmla="*/ 0 w 12704"/>
                <a:gd name="connsiteY0" fmla="*/ 0 h 3054221"/>
                <a:gd name="connsiteX1" fmla="*/ 0 w 12704"/>
                <a:gd name="connsiteY1" fmla="*/ 3054221 h 3054221"/>
              </a:gdLst>
              <a:ahLst/>
              <a:cxnLst>
                <a:cxn ang="0">
                  <a:pos x="connsiteX0" y="connsiteY0"/>
                </a:cxn>
                <a:cxn ang="0">
                  <a:pos x="connsiteX1" y="connsiteY1"/>
                </a:cxn>
              </a:cxnLst>
              <a:rect l="l" t="t" r="r" b="b"/>
              <a:pathLst>
                <a:path w="12704" h="3054221">
                  <a:moveTo>
                    <a:pt x="0" y="0"/>
                  </a:moveTo>
                  <a:lnTo>
                    <a:pt x="0" y="3054221"/>
                  </a:lnTo>
                </a:path>
              </a:pathLst>
            </a:custGeom>
            <a:ln w="12704" cap="flat">
              <a:solidFill>
                <a:srgbClr val="7F7F7F"/>
              </a:solidFill>
              <a:custDash>
                <a:ds d="150000" sp="150000"/>
              </a:custDash>
              <a:miter/>
            </a:ln>
          </p:spPr>
          <p:txBody>
            <a:bodyPr rtlCol="0" anchor="ctr"/>
            <a:lstStyle/>
            <a:p>
              <a:endParaRPr lang="en-US" sz="1200"/>
            </a:p>
          </p:txBody>
        </p:sp>
        <p:sp>
          <p:nvSpPr>
            <p:cNvPr id="14" name="TextBox 13">
              <a:extLst>
                <a:ext uri="{FF2B5EF4-FFF2-40B4-BE49-F238E27FC236}">
                  <a16:creationId xmlns:a16="http://schemas.microsoft.com/office/drawing/2014/main" id="{D0A8FBBD-F9DF-691F-0186-DE9691A396DF}"/>
                </a:ext>
              </a:extLst>
            </p:cNvPr>
            <p:cNvSpPr txBox="1"/>
            <p:nvPr/>
          </p:nvSpPr>
          <p:spPr>
            <a:xfrm>
              <a:off x="3165875" y="1402887"/>
              <a:ext cx="619080" cy="276999"/>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99.2%</a:t>
              </a:r>
            </a:p>
          </p:txBody>
        </p:sp>
        <p:sp>
          <p:nvSpPr>
            <p:cNvPr id="15" name="TextBox 14">
              <a:extLst>
                <a:ext uri="{FF2B5EF4-FFF2-40B4-BE49-F238E27FC236}">
                  <a16:creationId xmlns:a16="http://schemas.microsoft.com/office/drawing/2014/main" id="{C9E008F1-E74F-4325-2432-C19EC594CAEA}"/>
                </a:ext>
              </a:extLst>
            </p:cNvPr>
            <p:cNvSpPr txBox="1"/>
            <p:nvPr/>
          </p:nvSpPr>
          <p:spPr>
            <a:xfrm>
              <a:off x="4301081" y="1190089"/>
              <a:ext cx="619080" cy="276999"/>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97.7%</a:t>
              </a:r>
            </a:p>
          </p:txBody>
        </p:sp>
        <p:sp>
          <p:nvSpPr>
            <p:cNvPr id="16" name="TextBox 15">
              <a:extLst>
                <a:ext uri="{FF2B5EF4-FFF2-40B4-BE49-F238E27FC236}">
                  <a16:creationId xmlns:a16="http://schemas.microsoft.com/office/drawing/2014/main" id="{74484365-E6E6-B304-4EB2-9F01DCDC950A}"/>
                </a:ext>
              </a:extLst>
            </p:cNvPr>
            <p:cNvSpPr txBox="1"/>
            <p:nvPr/>
          </p:nvSpPr>
          <p:spPr>
            <a:xfrm>
              <a:off x="5435853" y="1204538"/>
              <a:ext cx="619080" cy="276999"/>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97.0%</a:t>
              </a:r>
            </a:p>
          </p:txBody>
        </p:sp>
        <p:sp>
          <p:nvSpPr>
            <p:cNvPr id="17" name="TextBox 16">
              <a:extLst>
                <a:ext uri="{FF2B5EF4-FFF2-40B4-BE49-F238E27FC236}">
                  <a16:creationId xmlns:a16="http://schemas.microsoft.com/office/drawing/2014/main" id="{E4C6CD19-934A-671E-8369-85016B06327B}"/>
                </a:ext>
              </a:extLst>
            </p:cNvPr>
            <p:cNvSpPr txBox="1"/>
            <p:nvPr/>
          </p:nvSpPr>
          <p:spPr>
            <a:xfrm>
              <a:off x="6566208" y="1256468"/>
              <a:ext cx="619080" cy="276999"/>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95.4%</a:t>
              </a:r>
            </a:p>
          </p:txBody>
        </p:sp>
        <p:sp>
          <p:nvSpPr>
            <p:cNvPr id="19" name="TextBox 18">
              <a:extLst>
                <a:ext uri="{FF2B5EF4-FFF2-40B4-BE49-F238E27FC236}">
                  <a16:creationId xmlns:a16="http://schemas.microsoft.com/office/drawing/2014/main" id="{DF387421-1124-6683-0F1F-BAFC247ED676}"/>
                </a:ext>
              </a:extLst>
            </p:cNvPr>
            <p:cNvSpPr txBox="1"/>
            <p:nvPr/>
          </p:nvSpPr>
          <p:spPr>
            <a:xfrm>
              <a:off x="3165875" y="1124448"/>
              <a:ext cx="575799" cy="276999"/>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100%</a:t>
              </a:r>
            </a:p>
          </p:txBody>
        </p:sp>
        <p:sp>
          <p:nvSpPr>
            <p:cNvPr id="20" name="TextBox 19">
              <a:extLst>
                <a:ext uri="{FF2B5EF4-FFF2-40B4-BE49-F238E27FC236}">
                  <a16:creationId xmlns:a16="http://schemas.microsoft.com/office/drawing/2014/main" id="{08A80543-1EAF-64F0-5F6A-B04B286FCCE2}"/>
                </a:ext>
              </a:extLst>
            </p:cNvPr>
            <p:cNvSpPr txBox="1"/>
            <p:nvPr/>
          </p:nvSpPr>
          <p:spPr>
            <a:xfrm>
              <a:off x="4301081" y="1479484"/>
              <a:ext cx="619080" cy="276999"/>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98.4%</a:t>
              </a:r>
            </a:p>
          </p:txBody>
        </p:sp>
        <p:sp>
          <p:nvSpPr>
            <p:cNvPr id="21" name="TextBox 20">
              <a:extLst>
                <a:ext uri="{FF2B5EF4-FFF2-40B4-BE49-F238E27FC236}">
                  <a16:creationId xmlns:a16="http://schemas.microsoft.com/office/drawing/2014/main" id="{1BE9DDC1-3B88-E9BA-A982-CC6D8E9F215F}"/>
                </a:ext>
              </a:extLst>
            </p:cNvPr>
            <p:cNvSpPr txBox="1"/>
            <p:nvPr/>
          </p:nvSpPr>
          <p:spPr>
            <a:xfrm>
              <a:off x="5435853" y="1755235"/>
              <a:ext cx="619080" cy="276999"/>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95.3%</a:t>
              </a:r>
            </a:p>
          </p:txBody>
        </p:sp>
        <p:sp>
          <p:nvSpPr>
            <p:cNvPr id="22" name="TextBox 21">
              <a:extLst>
                <a:ext uri="{FF2B5EF4-FFF2-40B4-BE49-F238E27FC236}">
                  <a16:creationId xmlns:a16="http://schemas.microsoft.com/office/drawing/2014/main" id="{DD698CA3-19BC-3EC4-7DC2-094E5322EA7C}"/>
                </a:ext>
              </a:extLst>
            </p:cNvPr>
            <p:cNvSpPr txBox="1"/>
            <p:nvPr/>
          </p:nvSpPr>
          <p:spPr>
            <a:xfrm>
              <a:off x="6566208" y="2028788"/>
              <a:ext cx="619080" cy="276999"/>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85.8%</a:t>
              </a:r>
            </a:p>
          </p:txBody>
        </p:sp>
        <p:sp>
          <p:nvSpPr>
            <p:cNvPr id="23" name="TextBox 22">
              <a:extLst>
                <a:ext uri="{FF2B5EF4-FFF2-40B4-BE49-F238E27FC236}">
                  <a16:creationId xmlns:a16="http://schemas.microsoft.com/office/drawing/2014/main" id="{DCF76AA2-8167-D343-B2DC-DEE43AE5696A}"/>
                </a:ext>
              </a:extLst>
            </p:cNvPr>
            <p:cNvSpPr txBox="1"/>
            <p:nvPr/>
          </p:nvSpPr>
          <p:spPr>
            <a:xfrm>
              <a:off x="9924466" y="2043182"/>
              <a:ext cx="582211" cy="276999"/>
            </a:xfrm>
            <a:prstGeom prst="rect">
              <a:avLst/>
            </a:prstGeom>
            <a:noFill/>
          </p:spPr>
          <p:txBody>
            <a:bodyPr wrap="none" rtlCol="0">
              <a:spAutoFit/>
            </a:bodyPr>
            <a:lstStyle/>
            <a:p>
              <a:pPr algn="l"/>
              <a:r>
                <a:rPr lang="en-US" sz="1200" b="1" baseline="0" dirty="0">
                  <a:ln/>
                  <a:solidFill>
                    <a:srgbClr val="18365A"/>
                  </a:solidFill>
                  <a:latin typeface="Arial"/>
                  <a:cs typeface="Arial"/>
                  <a:sym typeface="Arial"/>
                  <a:rtl val="0"/>
                </a:rPr>
                <a:t>EV+P</a:t>
              </a:r>
            </a:p>
          </p:txBody>
        </p:sp>
        <p:sp>
          <p:nvSpPr>
            <p:cNvPr id="24" name="TextBox 23">
              <a:extLst>
                <a:ext uri="{FF2B5EF4-FFF2-40B4-BE49-F238E27FC236}">
                  <a16:creationId xmlns:a16="http://schemas.microsoft.com/office/drawing/2014/main" id="{B0C6EA39-BE2A-075D-7A8B-206567DE6AD7}"/>
                </a:ext>
              </a:extLst>
            </p:cNvPr>
            <p:cNvSpPr txBox="1"/>
            <p:nvPr/>
          </p:nvSpPr>
          <p:spPr>
            <a:xfrm>
              <a:off x="9924466" y="2454383"/>
              <a:ext cx="1260281" cy="276999"/>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Chemotherapy</a:t>
              </a:r>
            </a:p>
          </p:txBody>
        </p:sp>
        <p:sp>
          <p:nvSpPr>
            <p:cNvPr id="39" name="Freeform 1454">
              <a:extLst>
                <a:ext uri="{FF2B5EF4-FFF2-40B4-BE49-F238E27FC236}">
                  <a16:creationId xmlns:a16="http://schemas.microsoft.com/office/drawing/2014/main" id="{1D13665D-CC39-7B54-D13D-B5A6918D01CD}"/>
                </a:ext>
              </a:extLst>
            </p:cNvPr>
            <p:cNvSpPr/>
            <p:nvPr/>
          </p:nvSpPr>
          <p:spPr>
            <a:xfrm>
              <a:off x="2053971" y="1370359"/>
              <a:ext cx="8343288" cy="1008843"/>
            </a:xfrm>
            <a:custGeom>
              <a:avLst/>
              <a:gdLst>
                <a:gd name="connsiteX0" fmla="*/ 0 w 8343288"/>
                <a:gd name="connsiteY0" fmla="*/ 0 h 1008843"/>
                <a:gd name="connsiteX1" fmla="*/ 1099159 w 8343288"/>
                <a:gd name="connsiteY1" fmla="*/ 0 h 1008843"/>
                <a:gd name="connsiteX2" fmla="*/ 1099159 w 8343288"/>
                <a:gd name="connsiteY2" fmla="*/ 23246 h 1008843"/>
                <a:gd name="connsiteX3" fmla="*/ 1205365 w 8343288"/>
                <a:gd name="connsiteY3" fmla="*/ 23246 h 1008843"/>
                <a:gd name="connsiteX4" fmla="*/ 2017156 w 8343288"/>
                <a:gd name="connsiteY4" fmla="*/ 23246 h 1008843"/>
                <a:gd name="connsiteX5" fmla="*/ 2017156 w 8343288"/>
                <a:gd name="connsiteY5" fmla="*/ 46873 h 1008843"/>
                <a:gd name="connsiteX6" fmla="*/ 2273144 w 8343288"/>
                <a:gd name="connsiteY6" fmla="*/ 46873 h 1008843"/>
                <a:gd name="connsiteX7" fmla="*/ 2273144 w 8343288"/>
                <a:gd name="connsiteY7" fmla="*/ 70373 h 1008843"/>
                <a:gd name="connsiteX8" fmla="*/ 2879002 w 8343288"/>
                <a:gd name="connsiteY8" fmla="*/ 70373 h 1008843"/>
                <a:gd name="connsiteX9" fmla="*/ 2879002 w 8343288"/>
                <a:gd name="connsiteY9" fmla="*/ 93872 h 1008843"/>
                <a:gd name="connsiteX10" fmla="*/ 4034186 w 8343288"/>
                <a:gd name="connsiteY10" fmla="*/ 93872 h 1008843"/>
                <a:gd name="connsiteX11" fmla="*/ 4053115 w 8343288"/>
                <a:gd name="connsiteY11" fmla="*/ 93872 h 1008843"/>
                <a:gd name="connsiteX12" fmla="*/ 4071663 w 8343288"/>
                <a:gd name="connsiteY12" fmla="*/ 93872 h 1008843"/>
                <a:gd name="connsiteX13" fmla="*/ 4084240 w 8343288"/>
                <a:gd name="connsiteY13" fmla="*/ 93872 h 1008843"/>
                <a:gd name="connsiteX14" fmla="*/ 4084240 w 8343288"/>
                <a:gd name="connsiteY14" fmla="*/ 118007 h 1008843"/>
                <a:gd name="connsiteX15" fmla="*/ 4090338 w 8343288"/>
                <a:gd name="connsiteY15" fmla="*/ 118007 h 1008843"/>
                <a:gd name="connsiteX16" fmla="*/ 4115365 w 8343288"/>
                <a:gd name="connsiteY16" fmla="*/ 118007 h 1008843"/>
                <a:gd name="connsiteX17" fmla="*/ 4121717 w 8343288"/>
                <a:gd name="connsiteY17" fmla="*/ 118007 h 1008843"/>
                <a:gd name="connsiteX18" fmla="*/ 4165419 w 8343288"/>
                <a:gd name="connsiteY18" fmla="*/ 118007 h 1008843"/>
                <a:gd name="connsiteX19" fmla="*/ 4177869 w 8343288"/>
                <a:gd name="connsiteY19" fmla="*/ 118007 h 1008843"/>
                <a:gd name="connsiteX20" fmla="*/ 4208994 w 8343288"/>
                <a:gd name="connsiteY20" fmla="*/ 118007 h 1008843"/>
                <a:gd name="connsiteX21" fmla="*/ 4221571 w 8343288"/>
                <a:gd name="connsiteY21" fmla="*/ 118007 h 1008843"/>
                <a:gd name="connsiteX22" fmla="*/ 4221571 w 8343288"/>
                <a:gd name="connsiteY22" fmla="*/ 143286 h 1008843"/>
                <a:gd name="connsiteX23" fmla="*/ 4277851 w 8343288"/>
                <a:gd name="connsiteY23" fmla="*/ 143286 h 1008843"/>
                <a:gd name="connsiteX24" fmla="*/ 4283948 w 8343288"/>
                <a:gd name="connsiteY24" fmla="*/ 143286 h 1008843"/>
                <a:gd name="connsiteX25" fmla="*/ 4334003 w 8343288"/>
                <a:gd name="connsiteY25" fmla="*/ 143286 h 1008843"/>
                <a:gd name="connsiteX26" fmla="*/ 4340355 w 8343288"/>
                <a:gd name="connsiteY26" fmla="*/ 143286 h 1008843"/>
                <a:gd name="connsiteX27" fmla="*/ 4408957 w 8343288"/>
                <a:gd name="connsiteY27" fmla="*/ 143286 h 1008843"/>
                <a:gd name="connsiteX28" fmla="*/ 4415182 w 8343288"/>
                <a:gd name="connsiteY28" fmla="*/ 143286 h 1008843"/>
                <a:gd name="connsiteX29" fmla="*/ 4427632 w 8343288"/>
                <a:gd name="connsiteY29" fmla="*/ 143286 h 1008843"/>
                <a:gd name="connsiteX30" fmla="*/ 4527613 w 8343288"/>
                <a:gd name="connsiteY30" fmla="*/ 143286 h 1008843"/>
                <a:gd name="connsiteX31" fmla="*/ 4552640 w 8343288"/>
                <a:gd name="connsiteY31" fmla="*/ 143286 h 1008843"/>
                <a:gd name="connsiteX32" fmla="*/ 4608792 w 8343288"/>
                <a:gd name="connsiteY32" fmla="*/ 143286 h 1008843"/>
                <a:gd name="connsiteX33" fmla="*/ 4621242 w 8343288"/>
                <a:gd name="connsiteY33" fmla="*/ 143286 h 1008843"/>
                <a:gd name="connsiteX34" fmla="*/ 4621242 w 8343288"/>
                <a:gd name="connsiteY34" fmla="*/ 171232 h 1008843"/>
                <a:gd name="connsiteX35" fmla="*/ 4664945 w 8343288"/>
                <a:gd name="connsiteY35" fmla="*/ 171232 h 1008843"/>
                <a:gd name="connsiteX36" fmla="*/ 4664945 w 8343288"/>
                <a:gd name="connsiteY36" fmla="*/ 199431 h 1008843"/>
                <a:gd name="connsiteX37" fmla="*/ 4671297 w 8343288"/>
                <a:gd name="connsiteY37" fmla="*/ 199431 h 1008843"/>
                <a:gd name="connsiteX38" fmla="*/ 4683746 w 8343288"/>
                <a:gd name="connsiteY38" fmla="*/ 199431 h 1008843"/>
                <a:gd name="connsiteX39" fmla="*/ 4696197 w 8343288"/>
                <a:gd name="connsiteY39" fmla="*/ 199431 h 1008843"/>
                <a:gd name="connsiteX40" fmla="*/ 4702421 w 8343288"/>
                <a:gd name="connsiteY40" fmla="*/ 199431 h 1008843"/>
                <a:gd name="connsiteX41" fmla="*/ 4771023 w 8343288"/>
                <a:gd name="connsiteY41" fmla="*/ 199431 h 1008843"/>
                <a:gd name="connsiteX42" fmla="*/ 4783601 w 8343288"/>
                <a:gd name="connsiteY42" fmla="*/ 199431 h 1008843"/>
                <a:gd name="connsiteX43" fmla="*/ 4796051 w 8343288"/>
                <a:gd name="connsiteY43" fmla="*/ 199431 h 1008843"/>
                <a:gd name="connsiteX44" fmla="*/ 4808501 w 8343288"/>
                <a:gd name="connsiteY44" fmla="*/ 199431 h 1008843"/>
                <a:gd name="connsiteX45" fmla="*/ 4814853 w 8343288"/>
                <a:gd name="connsiteY45" fmla="*/ 199431 h 1008843"/>
                <a:gd name="connsiteX46" fmla="*/ 4827430 w 8343288"/>
                <a:gd name="connsiteY46" fmla="*/ 199431 h 1008843"/>
                <a:gd name="connsiteX47" fmla="*/ 4896032 w 8343288"/>
                <a:gd name="connsiteY47" fmla="*/ 199431 h 1008843"/>
                <a:gd name="connsiteX48" fmla="*/ 4908609 w 8343288"/>
                <a:gd name="connsiteY48" fmla="*/ 199431 h 1008843"/>
                <a:gd name="connsiteX49" fmla="*/ 4927157 w 8343288"/>
                <a:gd name="connsiteY49" fmla="*/ 199431 h 1008843"/>
                <a:gd name="connsiteX50" fmla="*/ 4933509 w 8343288"/>
                <a:gd name="connsiteY50" fmla="*/ 199431 h 1008843"/>
                <a:gd name="connsiteX51" fmla="*/ 4958536 w 8343288"/>
                <a:gd name="connsiteY51" fmla="*/ 199431 h 1008843"/>
                <a:gd name="connsiteX52" fmla="*/ 4996013 w 8343288"/>
                <a:gd name="connsiteY52" fmla="*/ 199431 h 1008843"/>
                <a:gd name="connsiteX53" fmla="*/ 5008590 w 8343288"/>
                <a:gd name="connsiteY53" fmla="*/ 199431 h 1008843"/>
                <a:gd name="connsiteX54" fmla="*/ 5058390 w 8343288"/>
                <a:gd name="connsiteY54" fmla="*/ 199431 h 1008843"/>
                <a:gd name="connsiteX55" fmla="*/ 5083290 w 8343288"/>
                <a:gd name="connsiteY55" fmla="*/ 199431 h 1008843"/>
                <a:gd name="connsiteX56" fmla="*/ 5120894 w 8343288"/>
                <a:gd name="connsiteY56" fmla="*/ 199431 h 1008843"/>
                <a:gd name="connsiteX57" fmla="*/ 5164724 w 8343288"/>
                <a:gd name="connsiteY57" fmla="*/ 199431 h 1008843"/>
                <a:gd name="connsiteX58" fmla="*/ 5183272 w 8343288"/>
                <a:gd name="connsiteY58" fmla="*/ 199431 h 1008843"/>
                <a:gd name="connsiteX59" fmla="*/ 5189624 w 8343288"/>
                <a:gd name="connsiteY59" fmla="*/ 199431 h 1008843"/>
                <a:gd name="connsiteX60" fmla="*/ 5395557 w 8343288"/>
                <a:gd name="connsiteY60" fmla="*/ 199431 h 1008843"/>
                <a:gd name="connsiteX61" fmla="*/ 5445611 w 8343288"/>
                <a:gd name="connsiteY61" fmla="*/ 199431 h 1008843"/>
                <a:gd name="connsiteX62" fmla="*/ 5451964 w 8343288"/>
                <a:gd name="connsiteY62" fmla="*/ 199431 h 1008843"/>
                <a:gd name="connsiteX63" fmla="*/ 5483088 w 8343288"/>
                <a:gd name="connsiteY63" fmla="*/ 199431 h 1008843"/>
                <a:gd name="connsiteX64" fmla="*/ 5508115 w 8343288"/>
                <a:gd name="connsiteY64" fmla="*/ 199431 h 1008843"/>
                <a:gd name="connsiteX65" fmla="*/ 5526790 w 8343288"/>
                <a:gd name="connsiteY65" fmla="*/ 199431 h 1008843"/>
                <a:gd name="connsiteX66" fmla="*/ 5545593 w 8343288"/>
                <a:gd name="connsiteY66" fmla="*/ 199431 h 1008843"/>
                <a:gd name="connsiteX67" fmla="*/ 5558042 w 8343288"/>
                <a:gd name="connsiteY67" fmla="*/ 199431 h 1008843"/>
                <a:gd name="connsiteX68" fmla="*/ 5583069 w 8343288"/>
                <a:gd name="connsiteY68" fmla="*/ 199431 h 1008843"/>
                <a:gd name="connsiteX69" fmla="*/ 5595520 w 8343288"/>
                <a:gd name="connsiteY69" fmla="*/ 199431 h 1008843"/>
                <a:gd name="connsiteX70" fmla="*/ 5608097 w 8343288"/>
                <a:gd name="connsiteY70" fmla="*/ 199431 h 1008843"/>
                <a:gd name="connsiteX71" fmla="*/ 5614194 w 8343288"/>
                <a:gd name="connsiteY71" fmla="*/ 199431 h 1008843"/>
                <a:gd name="connsiteX72" fmla="*/ 5682924 w 8343288"/>
                <a:gd name="connsiteY72" fmla="*/ 199431 h 1008843"/>
                <a:gd name="connsiteX73" fmla="*/ 5689276 w 8343288"/>
                <a:gd name="connsiteY73" fmla="*/ 199431 h 1008843"/>
                <a:gd name="connsiteX74" fmla="*/ 5720400 w 8343288"/>
                <a:gd name="connsiteY74" fmla="*/ 199431 h 1008843"/>
                <a:gd name="connsiteX75" fmla="*/ 5763976 w 8343288"/>
                <a:gd name="connsiteY75" fmla="*/ 199431 h 1008843"/>
                <a:gd name="connsiteX76" fmla="*/ 5826480 w 8343288"/>
                <a:gd name="connsiteY76" fmla="*/ 199431 h 1008843"/>
                <a:gd name="connsiteX77" fmla="*/ 5839057 w 8343288"/>
                <a:gd name="connsiteY77" fmla="*/ 199431 h 1008843"/>
                <a:gd name="connsiteX78" fmla="*/ 5845409 w 8343288"/>
                <a:gd name="connsiteY78" fmla="*/ 199431 h 1008843"/>
                <a:gd name="connsiteX79" fmla="*/ 5851507 w 8343288"/>
                <a:gd name="connsiteY79" fmla="*/ 199431 h 1008843"/>
                <a:gd name="connsiteX80" fmla="*/ 5876534 w 8343288"/>
                <a:gd name="connsiteY80" fmla="*/ 199431 h 1008843"/>
                <a:gd name="connsiteX81" fmla="*/ 5939038 w 8343288"/>
                <a:gd name="connsiteY81" fmla="*/ 199431 h 1008843"/>
                <a:gd name="connsiteX82" fmla="*/ 5939038 w 8343288"/>
                <a:gd name="connsiteY82" fmla="*/ 253291 h 1008843"/>
                <a:gd name="connsiteX83" fmla="*/ 5963938 w 8343288"/>
                <a:gd name="connsiteY83" fmla="*/ 253291 h 1008843"/>
                <a:gd name="connsiteX84" fmla="*/ 5976515 w 8343288"/>
                <a:gd name="connsiteY84" fmla="*/ 253291 h 1008843"/>
                <a:gd name="connsiteX85" fmla="*/ 5995190 w 8343288"/>
                <a:gd name="connsiteY85" fmla="*/ 253291 h 1008843"/>
                <a:gd name="connsiteX86" fmla="*/ 5995190 w 8343288"/>
                <a:gd name="connsiteY86" fmla="*/ 310325 h 1008843"/>
                <a:gd name="connsiteX87" fmla="*/ 6038766 w 8343288"/>
                <a:gd name="connsiteY87" fmla="*/ 310325 h 1008843"/>
                <a:gd name="connsiteX88" fmla="*/ 6088819 w 8343288"/>
                <a:gd name="connsiteY88" fmla="*/ 310325 h 1008843"/>
                <a:gd name="connsiteX89" fmla="*/ 6107622 w 8343288"/>
                <a:gd name="connsiteY89" fmla="*/ 310325 h 1008843"/>
                <a:gd name="connsiteX90" fmla="*/ 6113847 w 8343288"/>
                <a:gd name="connsiteY90" fmla="*/ 310325 h 1008843"/>
                <a:gd name="connsiteX91" fmla="*/ 6132648 w 8343288"/>
                <a:gd name="connsiteY91" fmla="*/ 310325 h 1008843"/>
                <a:gd name="connsiteX92" fmla="*/ 6201251 w 8343288"/>
                <a:gd name="connsiteY92" fmla="*/ 310325 h 1008843"/>
                <a:gd name="connsiteX93" fmla="*/ 6213828 w 8343288"/>
                <a:gd name="connsiteY93" fmla="*/ 310325 h 1008843"/>
                <a:gd name="connsiteX94" fmla="*/ 6226278 w 8343288"/>
                <a:gd name="connsiteY94" fmla="*/ 310325 h 1008843"/>
                <a:gd name="connsiteX95" fmla="*/ 6232376 w 8343288"/>
                <a:gd name="connsiteY95" fmla="*/ 310325 h 1008843"/>
                <a:gd name="connsiteX96" fmla="*/ 6263755 w 8343288"/>
                <a:gd name="connsiteY96" fmla="*/ 310325 h 1008843"/>
                <a:gd name="connsiteX97" fmla="*/ 6313809 w 8343288"/>
                <a:gd name="connsiteY97" fmla="*/ 310325 h 1008843"/>
                <a:gd name="connsiteX98" fmla="*/ 6319907 w 8343288"/>
                <a:gd name="connsiteY98" fmla="*/ 310325 h 1008843"/>
                <a:gd name="connsiteX99" fmla="*/ 6369961 w 8343288"/>
                <a:gd name="connsiteY99" fmla="*/ 310325 h 1008843"/>
                <a:gd name="connsiteX100" fmla="*/ 6388509 w 8343288"/>
                <a:gd name="connsiteY100" fmla="*/ 310325 h 1008843"/>
                <a:gd name="connsiteX101" fmla="*/ 6432338 w 8343288"/>
                <a:gd name="connsiteY101" fmla="*/ 310325 h 1008843"/>
                <a:gd name="connsiteX102" fmla="*/ 6438563 w 8343288"/>
                <a:gd name="connsiteY102" fmla="*/ 310325 h 1008843"/>
                <a:gd name="connsiteX103" fmla="*/ 6444915 w 8343288"/>
                <a:gd name="connsiteY103" fmla="*/ 310325 h 1008843"/>
                <a:gd name="connsiteX104" fmla="*/ 6457365 w 8343288"/>
                <a:gd name="connsiteY104" fmla="*/ 310325 h 1008843"/>
                <a:gd name="connsiteX105" fmla="*/ 6469688 w 8343288"/>
                <a:gd name="connsiteY105" fmla="*/ 310325 h 1008843"/>
                <a:gd name="connsiteX106" fmla="*/ 6488490 w 8343288"/>
                <a:gd name="connsiteY106" fmla="*/ 310325 h 1008843"/>
                <a:gd name="connsiteX107" fmla="*/ 6494715 w 8343288"/>
                <a:gd name="connsiteY107" fmla="*/ 310325 h 1008843"/>
                <a:gd name="connsiteX108" fmla="*/ 6563572 w 8343288"/>
                <a:gd name="connsiteY108" fmla="*/ 310325 h 1008843"/>
                <a:gd name="connsiteX109" fmla="*/ 6569670 w 8343288"/>
                <a:gd name="connsiteY109" fmla="*/ 310325 h 1008843"/>
                <a:gd name="connsiteX110" fmla="*/ 6632174 w 8343288"/>
                <a:gd name="connsiteY110" fmla="*/ 310325 h 1008843"/>
                <a:gd name="connsiteX111" fmla="*/ 6638398 w 8343288"/>
                <a:gd name="connsiteY111" fmla="*/ 310325 h 1008843"/>
                <a:gd name="connsiteX112" fmla="*/ 6644623 w 8343288"/>
                <a:gd name="connsiteY112" fmla="*/ 310325 h 1008843"/>
                <a:gd name="connsiteX113" fmla="*/ 6663299 w 8343288"/>
                <a:gd name="connsiteY113" fmla="*/ 310325 h 1008843"/>
                <a:gd name="connsiteX114" fmla="*/ 6694678 w 8343288"/>
                <a:gd name="connsiteY114" fmla="*/ 310325 h 1008843"/>
                <a:gd name="connsiteX115" fmla="*/ 6738380 w 8343288"/>
                <a:gd name="connsiteY115" fmla="*/ 310325 h 1008843"/>
                <a:gd name="connsiteX116" fmla="*/ 6756928 w 8343288"/>
                <a:gd name="connsiteY116" fmla="*/ 310325 h 1008843"/>
                <a:gd name="connsiteX117" fmla="*/ 6800757 w 8343288"/>
                <a:gd name="connsiteY117" fmla="*/ 310325 h 1008843"/>
                <a:gd name="connsiteX118" fmla="*/ 6863261 w 8343288"/>
                <a:gd name="connsiteY118" fmla="*/ 310325 h 1008843"/>
                <a:gd name="connsiteX119" fmla="*/ 6888161 w 8343288"/>
                <a:gd name="connsiteY119" fmla="*/ 310325 h 1008843"/>
                <a:gd name="connsiteX120" fmla="*/ 6900611 w 8343288"/>
                <a:gd name="connsiteY120" fmla="*/ 310325 h 1008843"/>
                <a:gd name="connsiteX121" fmla="*/ 6906963 w 8343288"/>
                <a:gd name="connsiteY121" fmla="*/ 310325 h 1008843"/>
                <a:gd name="connsiteX122" fmla="*/ 6906963 w 8343288"/>
                <a:gd name="connsiteY122" fmla="*/ 509884 h 1008843"/>
                <a:gd name="connsiteX123" fmla="*/ 6944441 w 8343288"/>
                <a:gd name="connsiteY123" fmla="*/ 509884 h 1008843"/>
                <a:gd name="connsiteX124" fmla="*/ 6944441 w 8343288"/>
                <a:gd name="connsiteY124" fmla="*/ 709315 h 1008843"/>
                <a:gd name="connsiteX125" fmla="*/ 7006944 w 8343288"/>
                <a:gd name="connsiteY125" fmla="*/ 709315 h 1008843"/>
                <a:gd name="connsiteX126" fmla="*/ 7025620 w 8343288"/>
                <a:gd name="connsiteY126" fmla="*/ 709315 h 1008843"/>
                <a:gd name="connsiteX127" fmla="*/ 7394039 w 8343288"/>
                <a:gd name="connsiteY127" fmla="*/ 709315 h 1008843"/>
                <a:gd name="connsiteX128" fmla="*/ 7425290 w 8343288"/>
                <a:gd name="connsiteY128" fmla="*/ 709315 h 1008843"/>
                <a:gd name="connsiteX129" fmla="*/ 7475217 w 8343288"/>
                <a:gd name="connsiteY129" fmla="*/ 709315 h 1008843"/>
                <a:gd name="connsiteX130" fmla="*/ 7475217 w 8343288"/>
                <a:gd name="connsiteY130" fmla="*/ 1008843 h 1008843"/>
                <a:gd name="connsiteX131" fmla="*/ 7756232 w 8343288"/>
                <a:gd name="connsiteY131" fmla="*/ 1008843 h 1008843"/>
                <a:gd name="connsiteX132" fmla="*/ 7806286 w 8343288"/>
                <a:gd name="connsiteY132" fmla="*/ 1008843 h 1008843"/>
                <a:gd name="connsiteX133" fmla="*/ 8018572 w 8343288"/>
                <a:gd name="connsiteY133" fmla="*/ 1008843 h 1008843"/>
                <a:gd name="connsiteX134" fmla="*/ 8043599 w 8343288"/>
                <a:gd name="connsiteY134" fmla="*/ 1008843 h 1008843"/>
                <a:gd name="connsiteX135" fmla="*/ 8074724 w 8343288"/>
                <a:gd name="connsiteY135" fmla="*/ 1008843 h 1008843"/>
                <a:gd name="connsiteX136" fmla="*/ 8287136 w 8343288"/>
                <a:gd name="connsiteY136" fmla="*/ 1008843 h 1008843"/>
                <a:gd name="connsiteX137" fmla="*/ 8343288 w 8343288"/>
                <a:gd name="connsiteY137" fmla="*/ 1008843 h 100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343288" h="1008843">
                  <a:moveTo>
                    <a:pt x="0" y="0"/>
                  </a:moveTo>
                  <a:lnTo>
                    <a:pt x="1099159" y="0"/>
                  </a:lnTo>
                  <a:lnTo>
                    <a:pt x="1099159" y="23246"/>
                  </a:lnTo>
                  <a:lnTo>
                    <a:pt x="1205365" y="23246"/>
                  </a:lnTo>
                  <a:lnTo>
                    <a:pt x="2017156" y="23246"/>
                  </a:lnTo>
                  <a:lnTo>
                    <a:pt x="2017156" y="46873"/>
                  </a:lnTo>
                  <a:lnTo>
                    <a:pt x="2273144" y="46873"/>
                  </a:lnTo>
                  <a:lnTo>
                    <a:pt x="2273144" y="70373"/>
                  </a:lnTo>
                  <a:lnTo>
                    <a:pt x="2879002" y="70373"/>
                  </a:lnTo>
                  <a:lnTo>
                    <a:pt x="2879002" y="93872"/>
                  </a:lnTo>
                  <a:lnTo>
                    <a:pt x="4034186" y="93872"/>
                  </a:lnTo>
                  <a:lnTo>
                    <a:pt x="4053115" y="93872"/>
                  </a:lnTo>
                  <a:lnTo>
                    <a:pt x="4071663" y="93872"/>
                  </a:lnTo>
                  <a:lnTo>
                    <a:pt x="4084240" y="93872"/>
                  </a:lnTo>
                  <a:lnTo>
                    <a:pt x="4084240" y="118007"/>
                  </a:lnTo>
                  <a:lnTo>
                    <a:pt x="4090338" y="118007"/>
                  </a:lnTo>
                  <a:lnTo>
                    <a:pt x="4115365" y="118007"/>
                  </a:lnTo>
                  <a:lnTo>
                    <a:pt x="4121717" y="118007"/>
                  </a:lnTo>
                  <a:lnTo>
                    <a:pt x="4165419" y="118007"/>
                  </a:lnTo>
                  <a:lnTo>
                    <a:pt x="4177869" y="118007"/>
                  </a:lnTo>
                  <a:lnTo>
                    <a:pt x="4208994" y="118007"/>
                  </a:lnTo>
                  <a:lnTo>
                    <a:pt x="4221571" y="118007"/>
                  </a:lnTo>
                  <a:lnTo>
                    <a:pt x="4221571" y="143286"/>
                  </a:lnTo>
                  <a:lnTo>
                    <a:pt x="4277851" y="143286"/>
                  </a:lnTo>
                  <a:lnTo>
                    <a:pt x="4283948" y="143286"/>
                  </a:lnTo>
                  <a:lnTo>
                    <a:pt x="4334003" y="143286"/>
                  </a:lnTo>
                  <a:lnTo>
                    <a:pt x="4340355" y="143286"/>
                  </a:lnTo>
                  <a:lnTo>
                    <a:pt x="4408957" y="143286"/>
                  </a:lnTo>
                  <a:lnTo>
                    <a:pt x="4415182" y="143286"/>
                  </a:lnTo>
                  <a:lnTo>
                    <a:pt x="4427632" y="143286"/>
                  </a:lnTo>
                  <a:lnTo>
                    <a:pt x="4527613" y="143286"/>
                  </a:lnTo>
                  <a:lnTo>
                    <a:pt x="4552640" y="143286"/>
                  </a:lnTo>
                  <a:lnTo>
                    <a:pt x="4608792" y="143286"/>
                  </a:lnTo>
                  <a:lnTo>
                    <a:pt x="4621242" y="143286"/>
                  </a:lnTo>
                  <a:lnTo>
                    <a:pt x="4621242" y="171232"/>
                  </a:lnTo>
                  <a:lnTo>
                    <a:pt x="4664945" y="171232"/>
                  </a:lnTo>
                  <a:lnTo>
                    <a:pt x="4664945" y="199431"/>
                  </a:lnTo>
                  <a:lnTo>
                    <a:pt x="4671297" y="199431"/>
                  </a:lnTo>
                  <a:lnTo>
                    <a:pt x="4683746" y="199431"/>
                  </a:lnTo>
                  <a:lnTo>
                    <a:pt x="4696197" y="199431"/>
                  </a:lnTo>
                  <a:lnTo>
                    <a:pt x="4702421" y="199431"/>
                  </a:lnTo>
                  <a:lnTo>
                    <a:pt x="4771023" y="199431"/>
                  </a:lnTo>
                  <a:lnTo>
                    <a:pt x="4783601" y="199431"/>
                  </a:lnTo>
                  <a:lnTo>
                    <a:pt x="4796051" y="199431"/>
                  </a:lnTo>
                  <a:lnTo>
                    <a:pt x="4808501" y="199431"/>
                  </a:lnTo>
                  <a:lnTo>
                    <a:pt x="4814853" y="199431"/>
                  </a:lnTo>
                  <a:lnTo>
                    <a:pt x="4827430" y="199431"/>
                  </a:lnTo>
                  <a:lnTo>
                    <a:pt x="4896032" y="199431"/>
                  </a:lnTo>
                  <a:lnTo>
                    <a:pt x="4908609" y="199431"/>
                  </a:lnTo>
                  <a:lnTo>
                    <a:pt x="4927157" y="199431"/>
                  </a:lnTo>
                  <a:lnTo>
                    <a:pt x="4933509" y="199431"/>
                  </a:lnTo>
                  <a:lnTo>
                    <a:pt x="4958536" y="199431"/>
                  </a:lnTo>
                  <a:lnTo>
                    <a:pt x="4996013" y="199431"/>
                  </a:lnTo>
                  <a:lnTo>
                    <a:pt x="5008590" y="199431"/>
                  </a:lnTo>
                  <a:lnTo>
                    <a:pt x="5058390" y="199431"/>
                  </a:lnTo>
                  <a:lnTo>
                    <a:pt x="5083290" y="199431"/>
                  </a:lnTo>
                  <a:lnTo>
                    <a:pt x="5120894" y="199431"/>
                  </a:lnTo>
                  <a:lnTo>
                    <a:pt x="5164724" y="199431"/>
                  </a:lnTo>
                  <a:lnTo>
                    <a:pt x="5183272" y="199431"/>
                  </a:lnTo>
                  <a:lnTo>
                    <a:pt x="5189624" y="199431"/>
                  </a:lnTo>
                  <a:lnTo>
                    <a:pt x="5395557" y="199431"/>
                  </a:lnTo>
                  <a:lnTo>
                    <a:pt x="5445611" y="199431"/>
                  </a:lnTo>
                  <a:lnTo>
                    <a:pt x="5451964" y="199431"/>
                  </a:lnTo>
                  <a:lnTo>
                    <a:pt x="5483088" y="199431"/>
                  </a:lnTo>
                  <a:lnTo>
                    <a:pt x="5508115" y="199431"/>
                  </a:lnTo>
                  <a:lnTo>
                    <a:pt x="5526790" y="199431"/>
                  </a:lnTo>
                  <a:lnTo>
                    <a:pt x="5545593" y="199431"/>
                  </a:lnTo>
                  <a:lnTo>
                    <a:pt x="5558042" y="199431"/>
                  </a:lnTo>
                  <a:lnTo>
                    <a:pt x="5583069" y="199431"/>
                  </a:lnTo>
                  <a:lnTo>
                    <a:pt x="5595520" y="199431"/>
                  </a:lnTo>
                  <a:lnTo>
                    <a:pt x="5608097" y="199431"/>
                  </a:lnTo>
                  <a:lnTo>
                    <a:pt x="5614194" y="199431"/>
                  </a:lnTo>
                  <a:lnTo>
                    <a:pt x="5682924" y="199431"/>
                  </a:lnTo>
                  <a:lnTo>
                    <a:pt x="5689276" y="199431"/>
                  </a:lnTo>
                  <a:lnTo>
                    <a:pt x="5720400" y="199431"/>
                  </a:lnTo>
                  <a:lnTo>
                    <a:pt x="5763976" y="199431"/>
                  </a:lnTo>
                  <a:lnTo>
                    <a:pt x="5826480" y="199431"/>
                  </a:lnTo>
                  <a:lnTo>
                    <a:pt x="5839057" y="199431"/>
                  </a:lnTo>
                  <a:lnTo>
                    <a:pt x="5845409" y="199431"/>
                  </a:lnTo>
                  <a:lnTo>
                    <a:pt x="5851507" y="199431"/>
                  </a:lnTo>
                  <a:lnTo>
                    <a:pt x="5876534" y="199431"/>
                  </a:lnTo>
                  <a:lnTo>
                    <a:pt x="5939038" y="199431"/>
                  </a:lnTo>
                  <a:lnTo>
                    <a:pt x="5939038" y="253291"/>
                  </a:lnTo>
                  <a:lnTo>
                    <a:pt x="5963938" y="253291"/>
                  </a:lnTo>
                  <a:lnTo>
                    <a:pt x="5976515" y="253291"/>
                  </a:lnTo>
                  <a:lnTo>
                    <a:pt x="5995190" y="253291"/>
                  </a:lnTo>
                  <a:lnTo>
                    <a:pt x="5995190" y="310325"/>
                  </a:lnTo>
                  <a:lnTo>
                    <a:pt x="6038766" y="310325"/>
                  </a:lnTo>
                  <a:lnTo>
                    <a:pt x="6088819" y="310325"/>
                  </a:lnTo>
                  <a:lnTo>
                    <a:pt x="6107622" y="310325"/>
                  </a:lnTo>
                  <a:lnTo>
                    <a:pt x="6113847" y="310325"/>
                  </a:lnTo>
                  <a:lnTo>
                    <a:pt x="6132648" y="310325"/>
                  </a:lnTo>
                  <a:lnTo>
                    <a:pt x="6201251" y="310325"/>
                  </a:lnTo>
                  <a:lnTo>
                    <a:pt x="6213828" y="310325"/>
                  </a:lnTo>
                  <a:lnTo>
                    <a:pt x="6226278" y="310325"/>
                  </a:lnTo>
                  <a:lnTo>
                    <a:pt x="6232376" y="310325"/>
                  </a:lnTo>
                  <a:lnTo>
                    <a:pt x="6263755" y="310325"/>
                  </a:lnTo>
                  <a:lnTo>
                    <a:pt x="6313809" y="310325"/>
                  </a:lnTo>
                  <a:lnTo>
                    <a:pt x="6319907" y="310325"/>
                  </a:lnTo>
                  <a:lnTo>
                    <a:pt x="6369961" y="310325"/>
                  </a:lnTo>
                  <a:lnTo>
                    <a:pt x="6388509" y="310325"/>
                  </a:lnTo>
                  <a:lnTo>
                    <a:pt x="6432338" y="310325"/>
                  </a:lnTo>
                  <a:lnTo>
                    <a:pt x="6438563" y="310325"/>
                  </a:lnTo>
                  <a:lnTo>
                    <a:pt x="6444915" y="310325"/>
                  </a:lnTo>
                  <a:lnTo>
                    <a:pt x="6457365" y="310325"/>
                  </a:lnTo>
                  <a:lnTo>
                    <a:pt x="6469688" y="310325"/>
                  </a:lnTo>
                  <a:lnTo>
                    <a:pt x="6488490" y="310325"/>
                  </a:lnTo>
                  <a:lnTo>
                    <a:pt x="6494715" y="310325"/>
                  </a:lnTo>
                  <a:lnTo>
                    <a:pt x="6563572" y="310325"/>
                  </a:lnTo>
                  <a:lnTo>
                    <a:pt x="6569670" y="310325"/>
                  </a:lnTo>
                  <a:lnTo>
                    <a:pt x="6632174" y="310325"/>
                  </a:lnTo>
                  <a:lnTo>
                    <a:pt x="6638398" y="310325"/>
                  </a:lnTo>
                  <a:lnTo>
                    <a:pt x="6644623" y="310325"/>
                  </a:lnTo>
                  <a:lnTo>
                    <a:pt x="6663299" y="310325"/>
                  </a:lnTo>
                  <a:lnTo>
                    <a:pt x="6694678" y="310325"/>
                  </a:lnTo>
                  <a:lnTo>
                    <a:pt x="6738380" y="310325"/>
                  </a:lnTo>
                  <a:lnTo>
                    <a:pt x="6756928" y="310325"/>
                  </a:lnTo>
                  <a:lnTo>
                    <a:pt x="6800757" y="310325"/>
                  </a:lnTo>
                  <a:lnTo>
                    <a:pt x="6863261" y="310325"/>
                  </a:lnTo>
                  <a:lnTo>
                    <a:pt x="6888161" y="310325"/>
                  </a:lnTo>
                  <a:lnTo>
                    <a:pt x="6900611" y="310325"/>
                  </a:lnTo>
                  <a:lnTo>
                    <a:pt x="6906963" y="310325"/>
                  </a:lnTo>
                  <a:lnTo>
                    <a:pt x="6906963" y="509884"/>
                  </a:lnTo>
                  <a:lnTo>
                    <a:pt x="6944441" y="509884"/>
                  </a:lnTo>
                  <a:lnTo>
                    <a:pt x="6944441" y="709315"/>
                  </a:lnTo>
                  <a:lnTo>
                    <a:pt x="7006944" y="709315"/>
                  </a:lnTo>
                  <a:lnTo>
                    <a:pt x="7025620" y="709315"/>
                  </a:lnTo>
                  <a:lnTo>
                    <a:pt x="7394039" y="709315"/>
                  </a:lnTo>
                  <a:lnTo>
                    <a:pt x="7425290" y="709315"/>
                  </a:lnTo>
                  <a:lnTo>
                    <a:pt x="7475217" y="709315"/>
                  </a:lnTo>
                  <a:lnTo>
                    <a:pt x="7475217" y="1008843"/>
                  </a:lnTo>
                  <a:lnTo>
                    <a:pt x="7756232" y="1008843"/>
                  </a:lnTo>
                  <a:lnTo>
                    <a:pt x="7806286" y="1008843"/>
                  </a:lnTo>
                  <a:lnTo>
                    <a:pt x="8018572" y="1008843"/>
                  </a:lnTo>
                  <a:lnTo>
                    <a:pt x="8043599" y="1008843"/>
                  </a:lnTo>
                  <a:lnTo>
                    <a:pt x="8074724" y="1008843"/>
                  </a:lnTo>
                  <a:lnTo>
                    <a:pt x="8287136" y="1008843"/>
                  </a:lnTo>
                  <a:lnTo>
                    <a:pt x="8343288" y="1008843"/>
                  </a:lnTo>
                </a:path>
              </a:pathLst>
            </a:custGeom>
            <a:noFill/>
            <a:ln w="12704" cap="flat">
              <a:solidFill>
                <a:srgbClr val="18365A"/>
              </a:solidFill>
              <a:prstDash val="solid"/>
              <a:miter/>
            </a:ln>
          </p:spPr>
          <p:txBody>
            <a:bodyPr rtlCol="0" anchor="ctr"/>
            <a:lstStyle/>
            <a:p>
              <a:endParaRPr lang="en-US" sz="1200"/>
            </a:p>
          </p:txBody>
        </p:sp>
        <p:sp>
          <p:nvSpPr>
            <p:cNvPr id="40" name="Freeform 1455">
              <a:extLst>
                <a:ext uri="{FF2B5EF4-FFF2-40B4-BE49-F238E27FC236}">
                  <a16:creationId xmlns:a16="http://schemas.microsoft.com/office/drawing/2014/main" id="{74DA5D23-D14B-8532-95BC-6C635E945D43}"/>
                </a:ext>
              </a:extLst>
            </p:cNvPr>
            <p:cNvSpPr/>
            <p:nvPr/>
          </p:nvSpPr>
          <p:spPr>
            <a:xfrm>
              <a:off x="2053971" y="1370359"/>
              <a:ext cx="8849165" cy="1025991"/>
            </a:xfrm>
            <a:custGeom>
              <a:avLst/>
              <a:gdLst>
                <a:gd name="connsiteX0" fmla="*/ 0 w 8849165"/>
                <a:gd name="connsiteY0" fmla="*/ 0 h 1025991"/>
                <a:gd name="connsiteX1" fmla="*/ 1711115 w 8849165"/>
                <a:gd name="connsiteY1" fmla="*/ 0 h 1025991"/>
                <a:gd name="connsiteX2" fmla="*/ 1711115 w 8849165"/>
                <a:gd name="connsiteY2" fmla="*/ 48524 h 1025991"/>
                <a:gd name="connsiteX3" fmla="*/ 2329423 w 8849165"/>
                <a:gd name="connsiteY3" fmla="*/ 48524 h 1025991"/>
                <a:gd name="connsiteX4" fmla="*/ 2329423 w 8849165"/>
                <a:gd name="connsiteY4" fmla="*/ 96921 h 1025991"/>
                <a:gd name="connsiteX5" fmla="*/ 3147440 w 8849165"/>
                <a:gd name="connsiteY5" fmla="*/ 96921 h 1025991"/>
                <a:gd name="connsiteX6" fmla="*/ 3147440 w 8849165"/>
                <a:gd name="connsiteY6" fmla="*/ 145572 h 1025991"/>
                <a:gd name="connsiteX7" fmla="*/ 3490959 w 8849165"/>
                <a:gd name="connsiteY7" fmla="*/ 145572 h 1025991"/>
                <a:gd name="connsiteX8" fmla="*/ 3490959 w 8849165"/>
                <a:gd name="connsiteY8" fmla="*/ 193969 h 1025991"/>
                <a:gd name="connsiteX9" fmla="*/ 3509634 w 8849165"/>
                <a:gd name="connsiteY9" fmla="*/ 193969 h 1025991"/>
                <a:gd name="connsiteX10" fmla="*/ 3509634 w 8849165"/>
                <a:gd name="connsiteY10" fmla="*/ 242620 h 1025991"/>
                <a:gd name="connsiteX11" fmla="*/ 3565786 w 8849165"/>
                <a:gd name="connsiteY11" fmla="*/ 242620 h 1025991"/>
                <a:gd name="connsiteX12" fmla="*/ 3565786 w 8849165"/>
                <a:gd name="connsiteY12" fmla="*/ 291017 h 1025991"/>
                <a:gd name="connsiteX13" fmla="*/ 3671992 w 8849165"/>
                <a:gd name="connsiteY13" fmla="*/ 291017 h 1025991"/>
                <a:gd name="connsiteX14" fmla="*/ 3671992 w 8849165"/>
                <a:gd name="connsiteY14" fmla="*/ 339541 h 1025991"/>
                <a:gd name="connsiteX15" fmla="*/ 3821900 w 8849165"/>
                <a:gd name="connsiteY15" fmla="*/ 339541 h 1025991"/>
                <a:gd name="connsiteX16" fmla="*/ 3821900 w 8849165"/>
                <a:gd name="connsiteY16" fmla="*/ 388065 h 1025991"/>
                <a:gd name="connsiteX17" fmla="*/ 3934205 w 8849165"/>
                <a:gd name="connsiteY17" fmla="*/ 388065 h 1025991"/>
                <a:gd name="connsiteX18" fmla="*/ 4009286 w 8849165"/>
                <a:gd name="connsiteY18" fmla="*/ 388065 h 1025991"/>
                <a:gd name="connsiteX19" fmla="*/ 4152842 w 8849165"/>
                <a:gd name="connsiteY19" fmla="*/ 388065 h 1025991"/>
                <a:gd name="connsiteX20" fmla="*/ 4208994 w 8849165"/>
                <a:gd name="connsiteY20" fmla="*/ 388065 h 1025991"/>
                <a:gd name="connsiteX21" fmla="*/ 4208994 w 8849165"/>
                <a:gd name="connsiteY21" fmla="*/ 439384 h 1025991"/>
                <a:gd name="connsiteX22" fmla="*/ 4283948 w 8849165"/>
                <a:gd name="connsiteY22" fmla="*/ 439384 h 1025991"/>
                <a:gd name="connsiteX23" fmla="*/ 4296526 w 8849165"/>
                <a:gd name="connsiteY23" fmla="*/ 439384 h 1025991"/>
                <a:gd name="connsiteX24" fmla="*/ 4396507 w 8849165"/>
                <a:gd name="connsiteY24" fmla="*/ 439384 h 1025991"/>
                <a:gd name="connsiteX25" fmla="*/ 4415182 w 8849165"/>
                <a:gd name="connsiteY25" fmla="*/ 439384 h 1025991"/>
                <a:gd name="connsiteX26" fmla="*/ 4421534 w 8849165"/>
                <a:gd name="connsiteY26" fmla="*/ 439384 h 1025991"/>
                <a:gd name="connsiteX27" fmla="*/ 4465109 w 8849165"/>
                <a:gd name="connsiteY27" fmla="*/ 439384 h 1025991"/>
                <a:gd name="connsiteX28" fmla="*/ 4546288 w 8849165"/>
                <a:gd name="connsiteY28" fmla="*/ 439384 h 1025991"/>
                <a:gd name="connsiteX29" fmla="*/ 4565090 w 8849165"/>
                <a:gd name="connsiteY29" fmla="*/ 439384 h 1025991"/>
                <a:gd name="connsiteX30" fmla="*/ 4602567 w 8849165"/>
                <a:gd name="connsiteY30" fmla="*/ 439384 h 1025991"/>
                <a:gd name="connsiteX31" fmla="*/ 4739899 w 8849165"/>
                <a:gd name="connsiteY31" fmla="*/ 439384 h 1025991"/>
                <a:gd name="connsiteX32" fmla="*/ 4746251 w 8849165"/>
                <a:gd name="connsiteY32" fmla="*/ 439384 h 1025991"/>
                <a:gd name="connsiteX33" fmla="*/ 4796051 w 8849165"/>
                <a:gd name="connsiteY33" fmla="*/ 439384 h 1025991"/>
                <a:gd name="connsiteX34" fmla="*/ 4877357 w 8849165"/>
                <a:gd name="connsiteY34" fmla="*/ 439384 h 1025991"/>
                <a:gd name="connsiteX35" fmla="*/ 4877357 w 8849165"/>
                <a:gd name="connsiteY35" fmla="*/ 507597 h 1025991"/>
                <a:gd name="connsiteX36" fmla="*/ 4902384 w 8849165"/>
                <a:gd name="connsiteY36" fmla="*/ 507597 h 1025991"/>
                <a:gd name="connsiteX37" fmla="*/ 5014688 w 8849165"/>
                <a:gd name="connsiteY37" fmla="*/ 507597 h 1025991"/>
                <a:gd name="connsiteX38" fmla="*/ 5052165 w 8849165"/>
                <a:gd name="connsiteY38" fmla="*/ 507597 h 1025991"/>
                <a:gd name="connsiteX39" fmla="*/ 5058390 w 8849165"/>
                <a:gd name="connsiteY39" fmla="*/ 507597 h 1025991"/>
                <a:gd name="connsiteX40" fmla="*/ 5058390 w 8849165"/>
                <a:gd name="connsiteY40" fmla="*/ 581781 h 1025991"/>
                <a:gd name="connsiteX41" fmla="*/ 5083290 w 8849165"/>
                <a:gd name="connsiteY41" fmla="*/ 581781 h 1025991"/>
                <a:gd name="connsiteX42" fmla="*/ 5095867 w 8849165"/>
                <a:gd name="connsiteY42" fmla="*/ 581781 h 1025991"/>
                <a:gd name="connsiteX43" fmla="*/ 5095867 w 8849165"/>
                <a:gd name="connsiteY43" fmla="*/ 658251 h 1025991"/>
                <a:gd name="connsiteX44" fmla="*/ 5145794 w 8849165"/>
                <a:gd name="connsiteY44" fmla="*/ 658251 h 1025991"/>
                <a:gd name="connsiteX45" fmla="*/ 5164724 w 8849165"/>
                <a:gd name="connsiteY45" fmla="*/ 658251 h 1025991"/>
                <a:gd name="connsiteX46" fmla="*/ 5220876 w 8849165"/>
                <a:gd name="connsiteY46" fmla="*/ 658251 h 1025991"/>
                <a:gd name="connsiteX47" fmla="*/ 5295830 w 8849165"/>
                <a:gd name="connsiteY47" fmla="*/ 658251 h 1025991"/>
                <a:gd name="connsiteX48" fmla="*/ 5333180 w 8849165"/>
                <a:gd name="connsiteY48" fmla="*/ 658251 h 1025991"/>
                <a:gd name="connsiteX49" fmla="*/ 5351982 w 8849165"/>
                <a:gd name="connsiteY49" fmla="*/ 658251 h 1025991"/>
                <a:gd name="connsiteX50" fmla="*/ 5351982 w 8849165"/>
                <a:gd name="connsiteY50" fmla="*/ 748947 h 1025991"/>
                <a:gd name="connsiteX51" fmla="*/ 5533142 w 8849165"/>
                <a:gd name="connsiteY51" fmla="*/ 748947 h 1025991"/>
                <a:gd name="connsiteX52" fmla="*/ 5589295 w 8849165"/>
                <a:gd name="connsiteY52" fmla="*/ 748947 h 1025991"/>
                <a:gd name="connsiteX53" fmla="*/ 5614194 w 8849165"/>
                <a:gd name="connsiteY53" fmla="*/ 748947 h 1025991"/>
                <a:gd name="connsiteX54" fmla="*/ 5639222 w 8849165"/>
                <a:gd name="connsiteY54" fmla="*/ 748947 h 1025991"/>
                <a:gd name="connsiteX55" fmla="*/ 5676699 w 8849165"/>
                <a:gd name="connsiteY55" fmla="*/ 748947 h 1025991"/>
                <a:gd name="connsiteX56" fmla="*/ 5839057 w 8849165"/>
                <a:gd name="connsiteY56" fmla="*/ 748947 h 1025991"/>
                <a:gd name="connsiteX57" fmla="*/ 5857859 w 8849165"/>
                <a:gd name="connsiteY57" fmla="*/ 748947 h 1025991"/>
                <a:gd name="connsiteX58" fmla="*/ 5970163 w 8849165"/>
                <a:gd name="connsiteY58" fmla="*/ 748947 h 1025991"/>
                <a:gd name="connsiteX59" fmla="*/ 6001542 w 8849165"/>
                <a:gd name="connsiteY59" fmla="*/ 748947 h 1025991"/>
                <a:gd name="connsiteX60" fmla="*/ 6095171 w 8849165"/>
                <a:gd name="connsiteY60" fmla="*/ 748947 h 1025991"/>
                <a:gd name="connsiteX61" fmla="*/ 6095171 w 8849165"/>
                <a:gd name="connsiteY61" fmla="*/ 887406 h 1025991"/>
                <a:gd name="connsiteX62" fmla="*/ 6107622 w 8849165"/>
                <a:gd name="connsiteY62" fmla="*/ 887406 h 1025991"/>
                <a:gd name="connsiteX63" fmla="*/ 6107622 w 8849165"/>
                <a:gd name="connsiteY63" fmla="*/ 1025992 h 1025991"/>
                <a:gd name="connsiteX64" fmla="*/ 6151324 w 8849165"/>
                <a:gd name="connsiteY64" fmla="*/ 1025992 h 1025991"/>
                <a:gd name="connsiteX65" fmla="*/ 6207476 w 8849165"/>
                <a:gd name="connsiteY65" fmla="*/ 1025992 h 1025991"/>
                <a:gd name="connsiteX66" fmla="*/ 6232376 w 8849165"/>
                <a:gd name="connsiteY66" fmla="*/ 1025992 h 1025991"/>
                <a:gd name="connsiteX67" fmla="*/ 6276205 w 8849165"/>
                <a:gd name="connsiteY67" fmla="*/ 1025992 h 1025991"/>
                <a:gd name="connsiteX68" fmla="*/ 6351032 w 8849165"/>
                <a:gd name="connsiteY68" fmla="*/ 1025992 h 1025991"/>
                <a:gd name="connsiteX69" fmla="*/ 6357384 w 8849165"/>
                <a:gd name="connsiteY69" fmla="*/ 1025992 h 1025991"/>
                <a:gd name="connsiteX70" fmla="*/ 6369961 w 8849165"/>
                <a:gd name="connsiteY70" fmla="*/ 1025992 h 1025991"/>
                <a:gd name="connsiteX71" fmla="*/ 6788307 w 8849165"/>
                <a:gd name="connsiteY71" fmla="*/ 1025992 h 1025991"/>
                <a:gd name="connsiteX72" fmla="*/ 6869486 w 8849165"/>
                <a:gd name="connsiteY72" fmla="*/ 1025992 h 1025991"/>
                <a:gd name="connsiteX73" fmla="*/ 7125601 w 8849165"/>
                <a:gd name="connsiteY73" fmla="*/ 1025992 h 1025991"/>
                <a:gd name="connsiteX74" fmla="*/ 7312859 w 8849165"/>
                <a:gd name="connsiteY74" fmla="*/ 1025992 h 1025991"/>
                <a:gd name="connsiteX75" fmla="*/ 7706305 w 8849165"/>
                <a:gd name="connsiteY75" fmla="*/ 1025992 h 1025991"/>
                <a:gd name="connsiteX76" fmla="*/ 7824961 w 8849165"/>
                <a:gd name="connsiteY76" fmla="*/ 1025992 h 1025991"/>
                <a:gd name="connsiteX77" fmla="*/ 8318262 w 8849165"/>
                <a:gd name="connsiteY77" fmla="*/ 1025992 h 1025991"/>
                <a:gd name="connsiteX78" fmla="*/ 8849165 w 8849165"/>
                <a:gd name="connsiteY78" fmla="*/ 1025992 h 102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849165" h="1025991">
                  <a:moveTo>
                    <a:pt x="0" y="0"/>
                  </a:moveTo>
                  <a:lnTo>
                    <a:pt x="1711115" y="0"/>
                  </a:lnTo>
                  <a:lnTo>
                    <a:pt x="1711115" y="48524"/>
                  </a:lnTo>
                  <a:lnTo>
                    <a:pt x="2329423" y="48524"/>
                  </a:lnTo>
                  <a:lnTo>
                    <a:pt x="2329423" y="96921"/>
                  </a:lnTo>
                  <a:lnTo>
                    <a:pt x="3147440" y="96921"/>
                  </a:lnTo>
                  <a:lnTo>
                    <a:pt x="3147440" y="145572"/>
                  </a:lnTo>
                  <a:lnTo>
                    <a:pt x="3490959" y="145572"/>
                  </a:lnTo>
                  <a:lnTo>
                    <a:pt x="3490959" y="193969"/>
                  </a:lnTo>
                  <a:lnTo>
                    <a:pt x="3509634" y="193969"/>
                  </a:lnTo>
                  <a:lnTo>
                    <a:pt x="3509634" y="242620"/>
                  </a:lnTo>
                  <a:lnTo>
                    <a:pt x="3565786" y="242620"/>
                  </a:lnTo>
                  <a:lnTo>
                    <a:pt x="3565786" y="291017"/>
                  </a:lnTo>
                  <a:lnTo>
                    <a:pt x="3671992" y="291017"/>
                  </a:lnTo>
                  <a:lnTo>
                    <a:pt x="3671992" y="339541"/>
                  </a:lnTo>
                  <a:lnTo>
                    <a:pt x="3821900" y="339541"/>
                  </a:lnTo>
                  <a:lnTo>
                    <a:pt x="3821900" y="388065"/>
                  </a:lnTo>
                  <a:lnTo>
                    <a:pt x="3934205" y="388065"/>
                  </a:lnTo>
                  <a:lnTo>
                    <a:pt x="4009286" y="388065"/>
                  </a:lnTo>
                  <a:lnTo>
                    <a:pt x="4152842" y="388065"/>
                  </a:lnTo>
                  <a:lnTo>
                    <a:pt x="4208994" y="388065"/>
                  </a:lnTo>
                  <a:lnTo>
                    <a:pt x="4208994" y="439384"/>
                  </a:lnTo>
                  <a:lnTo>
                    <a:pt x="4283948" y="439384"/>
                  </a:lnTo>
                  <a:lnTo>
                    <a:pt x="4296526" y="439384"/>
                  </a:lnTo>
                  <a:lnTo>
                    <a:pt x="4396507" y="439384"/>
                  </a:lnTo>
                  <a:lnTo>
                    <a:pt x="4415182" y="439384"/>
                  </a:lnTo>
                  <a:lnTo>
                    <a:pt x="4421534" y="439384"/>
                  </a:lnTo>
                  <a:lnTo>
                    <a:pt x="4465109" y="439384"/>
                  </a:lnTo>
                  <a:lnTo>
                    <a:pt x="4546288" y="439384"/>
                  </a:lnTo>
                  <a:lnTo>
                    <a:pt x="4565090" y="439384"/>
                  </a:lnTo>
                  <a:lnTo>
                    <a:pt x="4602567" y="439384"/>
                  </a:lnTo>
                  <a:lnTo>
                    <a:pt x="4739899" y="439384"/>
                  </a:lnTo>
                  <a:lnTo>
                    <a:pt x="4746251" y="439384"/>
                  </a:lnTo>
                  <a:lnTo>
                    <a:pt x="4796051" y="439384"/>
                  </a:lnTo>
                  <a:lnTo>
                    <a:pt x="4877357" y="439384"/>
                  </a:lnTo>
                  <a:lnTo>
                    <a:pt x="4877357" y="507597"/>
                  </a:lnTo>
                  <a:lnTo>
                    <a:pt x="4902384" y="507597"/>
                  </a:lnTo>
                  <a:lnTo>
                    <a:pt x="5014688" y="507597"/>
                  </a:lnTo>
                  <a:lnTo>
                    <a:pt x="5052165" y="507597"/>
                  </a:lnTo>
                  <a:lnTo>
                    <a:pt x="5058390" y="507597"/>
                  </a:lnTo>
                  <a:lnTo>
                    <a:pt x="5058390" y="581781"/>
                  </a:lnTo>
                  <a:lnTo>
                    <a:pt x="5083290" y="581781"/>
                  </a:lnTo>
                  <a:lnTo>
                    <a:pt x="5095867" y="581781"/>
                  </a:lnTo>
                  <a:lnTo>
                    <a:pt x="5095867" y="658251"/>
                  </a:lnTo>
                  <a:lnTo>
                    <a:pt x="5145794" y="658251"/>
                  </a:lnTo>
                  <a:lnTo>
                    <a:pt x="5164724" y="658251"/>
                  </a:lnTo>
                  <a:lnTo>
                    <a:pt x="5220876" y="658251"/>
                  </a:lnTo>
                  <a:lnTo>
                    <a:pt x="5295830" y="658251"/>
                  </a:lnTo>
                  <a:lnTo>
                    <a:pt x="5333180" y="658251"/>
                  </a:lnTo>
                  <a:lnTo>
                    <a:pt x="5351982" y="658251"/>
                  </a:lnTo>
                  <a:lnTo>
                    <a:pt x="5351982" y="748947"/>
                  </a:lnTo>
                  <a:lnTo>
                    <a:pt x="5533142" y="748947"/>
                  </a:lnTo>
                  <a:lnTo>
                    <a:pt x="5589295" y="748947"/>
                  </a:lnTo>
                  <a:lnTo>
                    <a:pt x="5614194" y="748947"/>
                  </a:lnTo>
                  <a:lnTo>
                    <a:pt x="5639222" y="748947"/>
                  </a:lnTo>
                  <a:lnTo>
                    <a:pt x="5676699" y="748947"/>
                  </a:lnTo>
                  <a:lnTo>
                    <a:pt x="5839057" y="748947"/>
                  </a:lnTo>
                  <a:lnTo>
                    <a:pt x="5857859" y="748947"/>
                  </a:lnTo>
                  <a:lnTo>
                    <a:pt x="5970163" y="748947"/>
                  </a:lnTo>
                  <a:lnTo>
                    <a:pt x="6001542" y="748947"/>
                  </a:lnTo>
                  <a:lnTo>
                    <a:pt x="6095171" y="748947"/>
                  </a:lnTo>
                  <a:lnTo>
                    <a:pt x="6095171" y="887406"/>
                  </a:lnTo>
                  <a:lnTo>
                    <a:pt x="6107622" y="887406"/>
                  </a:lnTo>
                  <a:lnTo>
                    <a:pt x="6107622" y="1025992"/>
                  </a:lnTo>
                  <a:lnTo>
                    <a:pt x="6151324" y="1025992"/>
                  </a:lnTo>
                  <a:lnTo>
                    <a:pt x="6207476" y="1025992"/>
                  </a:lnTo>
                  <a:lnTo>
                    <a:pt x="6232376" y="1025992"/>
                  </a:lnTo>
                  <a:lnTo>
                    <a:pt x="6276205" y="1025992"/>
                  </a:lnTo>
                  <a:lnTo>
                    <a:pt x="6351032" y="1025992"/>
                  </a:lnTo>
                  <a:lnTo>
                    <a:pt x="6357384" y="1025992"/>
                  </a:lnTo>
                  <a:lnTo>
                    <a:pt x="6369961" y="1025992"/>
                  </a:lnTo>
                  <a:lnTo>
                    <a:pt x="6788307" y="1025992"/>
                  </a:lnTo>
                  <a:lnTo>
                    <a:pt x="6869486" y="1025992"/>
                  </a:lnTo>
                  <a:lnTo>
                    <a:pt x="7125601" y="1025992"/>
                  </a:lnTo>
                  <a:lnTo>
                    <a:pt x="7312859" y="1025992"/>
                  </a:lnTo>
                  <a:lnTo>
                    <a:pt x="7706305" y="1025992"/>
                  </a:lnTo>
                  <a:lnTo>
                    <a:pt x="7824961" y="1025992"/>
                  </a:lnTo>
                  <a:lnTo>
                    <a:pt x="8318262" y="1025992"/>
                  </a:lnTo>
                  <a:lnTo>
                    <a:pt x="8849165" y="1025992"/>
                  </a:lnTo>
                </a:path>
              </a:pathLst>
            </a:custGeom>
            <a:noFill/>
            <a:ln w="12704" cap="flat">
              <a:solidFill>
                <a:srgbClr val="7F7F7F"/>
              </a:solidFill>
              <a:prstDash val="solid"/>
              <a:miter/>
            </a:ln>
          </p:spPr>
          <p:txBody>
            <a:bodyPr rtlCol="0" anchor="ctr"/>
            <a:lstStyle/>
            <a:p>
              <a:endParaRPr lang="en-US" sz="1200"/>
            </a:p>
          </p:txBody>
        </p:sp>
        <p:sp>
          <p:nvSpPr>
            <p:cNvPr id="41" name="Freeform 1797">
              <a:extLst>
                <a:ext uri="{FF2B5EF4-FFF2-40B4-BE49-F238E27FC236}">
                  <a16:creationId xmlns:a16="http://schemas.microsoft.com/office/drawing/2014/main" id="{35D6B995-3078-DBEA-7D09-B6EF5BA96CC5}"/>
                </a:ext>
              </a:extLst>
            </p:cNvPr>
            <p:cNvSpPr/>
            <p:nvPr/>
          </p:nvSpPr>
          <p:spPr>
            <a:xfrm>
              <a:off x="1880941" y="1370994"/>
              <a:ext cx="9303806" cy="3193823"/>
            </a:xfrm>
            <a:custGeom>
              <a:avLst/>
              <a:gdLst>
                <a:gd name="connsiteX0" fmla="*/ 0 w 9470522"/>
                <a:gd name="connsiteY0" fmla="*/ 0 h 3193823"/>
                <a:gd name="connsiteX1" fmla="*/ 0 w 9470522"/>
                <a:gd name="connsiteY1" fmla="*/ 3193823 h 3193823"/>
                <a:gd name="connsiteX2" fmla="*/ 9470522 w 9470522"/>
                <a:gd name="connsiteY2" fmla="*/ 3193823 h 3193823"/>
              </a:gdLst>
              <a:ahLst/>
              <a:cxnLst>
                <a:cxn ang="0">
                  <a:pos x="connsiteX0" y="connsiteY0"/>
                </a:cxn>
                <a:cxn ang="0">
                  <a:pos x="connsiteX1" y="connsiteY1"/>
                </a:cxn>
                <a:cxn ang="0">
                  <a:pos x="connsiteX2" y="connsiteY2"/>
                </a:cxn>
              </a:cxnLst>
              <a:rect l="l" t="t" r="r" b="b"/>
              <a:pathLst>
                <a:path w="9470522" h="3193823">
                  <a:moveTo>
                    <a:pt x="0" y="0"/>
                  </a:moveTo>
                  <a:lnTo>
                    <a:pt x="0" y="3193823"/>
                  </a:lnTo>
                  <a:lnTo>
                    <a:pt x="9470522" y="3193823"/>
                  </a:lnTo>
                </a:path>
              </a:pathLst>
            </a:custGeom>
            <a:noFill/>
            <a:ln w="12704" cap="flat">
              <a:solidFill>
                <a:srgbClr val="000000"/>
              </a:solidFill>
              <a:prstDash val="solid"/>
              <a:miter/>
            </a:ln>
          </p:spPr>
          <p:txBody>
            <a:bodyPr rtlCol="0" anchor="ctr"/>
            <a:lstStyle/>
            <a:p>
              <a:endParaRPr lang="en-US" sz="1200"/>
            </a:p>
          </p:txBody>
        </p:sp>
        <p:grpSp>
          <p:nvGrpSpPr>
            <p:cNvPr id="43" name="Group 42">
              <a:extLst>
                <a:ext uri="{FF2B5EF4-FFF2-40B4-BE49-F238E27FC236}">
                  <a16:creationId xmlns:a16="http://schemas.microsoft.com/office/drawing/2014/main" id="{306D7CBC-3AFF-FE77-4853-9897740B7B38}"/>
                </a:ext>
              </a:extLst>
            </p:cNvPr>
            <p:cNvGrpSpPr/>
            <p:nvPr/>
          </p:nvGrpSpPr>
          <p:grpSpPr>
            <a:xfrm>
              <a:off x="1844549" y="5105460"/>
              <a:ext cx="8325554" cy="261610"/>
              <a:chOff x="1834821" y="5334466"/>
              <a:chExt cx="8325554" cy="261610"/>
            </a:xfrm>
          </p:grpSpPr>
          <p:sp>
            <p:nvSpPr>
              <p:cNvPr id="490" name="TextBox 489">
                <a:extLst>
                  <a:ext uri="{FF2B5EF4-FFF2-40B4-BE49-F238E27FC236}">
                    <a16:creationId xmlns:a16="http://schemas.microsoft.com/office/drawing/2014/main" id="{78D5F50E-A4C0-F13D-7569-938A9E5564D3}"/>
                  </a:ext>
                </a:extLst>
              </p:cNvPr>
              <p:cNvSpPr txBox="1"/>
              <p:nvPr/>
            </p:nvSpPr>
            <p:spPr>
              <a:xfrm>
                <a:off x="1834821" y="5334466"/>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133</a:t>
                </a:r>
              </a:p>
            </p:txBody>
          </p:sp>
          <p:sp>
            <p:nvSpPr>
              <p:cNvPr id="491" name="TextBox 490">
                <a:extLst>
                  <a:ext uri="{FF2B5EF4-FFF2-40B4-BE49-F238E27FC236}">
                    <a16:creationId xmlns:a16="http://schemas.microsoft.com/office/drawing/2014/main" id="{C59BA7BB-F0A2-A121-F94C-0A2A5AFBA20B}"/>
                  </a:ext>
                </a:extLst>
              </p:cNvPr>
              <p:cNvSpPr txBox="1"/>
              <p:nvPr/>
            </p:nvSpPr>
            <p:spPr>
              <a:xfrm>
                <a:off x="2215054" y="5334466"/>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133</a:t>
                </a:r>
              </a:p>
            </p:txBody>
          </p:sp>
          <p:sp>
            <p:nvSpPr>
              <p:cNvPr id="492" name="TextBox 491">
                <a:extLst>
                  <a:ext uri="{FF2B5EF4-FFF2-40B4-BE49-F238E27FC236}">
                    <a16:creationId xmlns:a16="http://schemas.microsoft.com/office/drawing/2014/main" id="{E3C65ADD-8F22-8CFF-4E1E-C98289B8C236}"/>
                  </a:ext>
                </a:extLst>
              </p:cNvPr>
              <p:cNvSpPr txBox="1"/>
              <p:nvPr/>
            </p:nvSpPr>
            <p:spPr>
              <a:xfrm>
                <a:off x="2595161" y="5334466"/>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133</a:t>
                </a:r>
              </a:p>
            </p:txBody>
          </p:sp>
          <p:sp>
            <p:nvSpPr>
              <p:cNvPr id="493" name="TextBox 492">
                <a:extLst>
                  <a:ext uri="{FF2B5EF4-FFF2-40B4-BE49-F238E27FC236}">
                    <a16:creationId xmlns:a16="http://schemas.microsoft.com/office/drawing/2014/main" id="{42386384-975B-D1D9-3DD0-189B615DDDF6}"/>
                  </a:ext>
                </a:extLst>
              </p:cNvPr>
              <p:cNvSpPr txBox="1"/>
              <p:nvPr/>
            </p:nvSpPr>
            <p:spPr>
              <a:xfrm>
                <a:off x="2975395" y="5334466"/>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132</a:t>
                </a:r>
              </a:p>
            </p:txBody>
          </p:sp>
          <p:sp>
            <p:nvSpPr>
              <p:cNvPr id="494" name="TextBox 493">
                <a:extLst>
                  <a:ext uri="{FF2B5EF4-FFF2-40B4-BE49-F238E27FC236}">
                    <a16:creationId xmlns:a16="http://schemas.microsoft.com/office/drawing/2014/main" id="{6F17D1E5-EABC-E9C0-3442-9A07F739532D}"/>
                  </a:ext>
                </a:extLst>
              </p:cNvPr>
              <p:cNvSpPr txBox="1"/>
              <p:nvPr/>
            </p:nvSpPr>
            <p:spPr>
              <a:xfrm>
                <a:off x="3355628" y="5334466"/>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131</a:t>
                </a:r>
              </a:p>
            </p:txBody>
          </p:sp>
          <p:sp>
            <p:nvSpPr>
              <p:cNvPr id="495" name="TextBox 494">
                <a:extLst>
                  <a:ext uri="{FF2B5EF4-FFF2-40B4-BE49-F238E27FC236}">
                    <a16:creationId xmlns:a16="http://schemas.microsoft.com/office/drawing/2014/main" id="{BC846545-1D88-91FA-E7C4-D754B6692AF7}"/>
                  </a:ext>
                </a:extLst>
              </p:cNvPr>
              <p:cNvSpPr txBox="1"/>
              <p:nvPr/>
            </p:nvSpPr>
            <p:spPr>
              <a:xfrm>
                <a:off x="3735735" y="5334466"/>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131</a:t>
                </a:r>
              </a:p>
            </p:txBody>
          </p:sp>
          <p:sp>
            <p:nvSpPr>
              <p:cNvPr id="496" name="TextBox 495">
                <a:extLst>
                  <a:ext uri="{FF2B5EF4-FFF2-40B4-BE49-F238E27FC236}">
                    <a16:creationId xmlns:a16="http://schemas.microsoft.com/office/drawing/2014/main" id="{293655F5-CB99-C614-07A7-0FE9B7EE648E}"/>
                  </a:ext>
                </a:extLst>
              </p:cNvPr>
              <p:cNvSpPr txBox="1"/>
              <p:nvPr/>
            </p:nvSpPr>
            <p:spPr>
              <a:xfrm>
                <a:off x="4115968" y="5334466"/>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129</a:t>
                </a:r>
              </a:p>
            </p:txBody>
          </p:sp>
          <p:sp>
            <p:nvSpPr>
              <p:cNvPr id="497" name="TextBox 496">
                <a:extLst>
                  <a:ext uri="{FF2B5EF4-FFF2-40B4-BE49-F238E27FC236}">
                    <a16:creationId xmlns:a16="http://schemas.microsoft.com/office/drawing/2014/main" id="{3BB0F929-2FFB-3638-A08E-ECD0B5F580A7}"/>
                  </a:ext>
                </a:extLst>
              </p:cNvPr>
              <p:cNvSpPr txBox="1"/>
              <p:nvPr/>
            </p:nvSpPr>
            <p:spPr>
              <a:xfrm>
                <a:off x="4496075" y="5334466"/>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129</a:t>
                </a:r>
              </a:p>
            </p:txBody>
          </p:sp>
          <p:sp>
            <p:nvSpPr>
              <p:cNvPr id="498" name="TextBox 497">
                <a:extLst>
                  <a:ext uri="{FF2B5EF4-FFF2-40B4-BE49-F238E27FC236}">
                    <a16:creationId xmlns:a16="http://schemas.microsoft.com/office/drawing/2014/main" id="{AF7A571D-CB1E-C29A-46D7-34E8E260A178}"/>
                  </a:ext>
                </a:extLst>
              </p:cNvPr>
              <p:cNvSpPr txBox="1"/>
              <p:nvPr/>
            </p:nvSpPr>
            <p:spPr>
              <a:xfrm>
                <a:off x="4876308" y="5334466"/>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128</a:t>
                </a:r>
              </a:p>
            </p:txBody>
          </p:sp>
          <p:sp>
            <p:nvSpPr>
              <p:cNvPr id="499" name="TextBox 498">
                <a:extLst>
                  <a:ext uri="{FF2B5EF4-FFF2-40B4-BE49-F238E27FC236}">
                    <a16:creationId xmlns:a16="http://schemas.microsoft.com/office/drawing/2014/main" id="{6DB66E50-DD1A-E4BA-D27E-BE6561866B09}"/>
                  </a:ext>
                </a:extLst>
              </p:cNvPr>
              <p:cNvSpPr txBox="1"/>
              <p:nvPr/>
            </p:nvSpPr>
            <p:spPr>
              <a:xfrm>
                <a:off x="5256542" y="5334466"/>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128</a:t>
                </a:r>
              </a:p>
            </p:txBody>
          </p:sp>
          <p:sp>
            <p:nvSpPr>
              <p:cNvPr id="500" name="TextBox 499">
                <a:extLst>
                  <a:ext uri="{FF2B5EF4-FFF2-40B4-BE49-F238E27FC236}">
                    <a16:creationId xmlns:a16="http://schemas.microsoft.com/office/drawing/2014/main" id="{EA043DF6-521B-961E-1526-F1745D96E082}"/>
                  </a:ext>
                </a:extLst>
              </p:cNvPr>
              <p:cNvSpPr txBox="1"/>
              <p:nvPr/>
            </p:nvSpPr>
            <p:spPr>
              <a:xfrm>
                <a:off x="5636649" y="5334466"/>
                <a:ext cx="420307"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128</a:t>
                </a:r>
              </a:p>
            </p:txBody>
          </p:sp>
          <p:sp>
            <p:nvSpPr>
              <p:cNvPr id="501" name="TextBox 500">
                <a:extLst>
                  <a:ext uri="{FF2B5EF4-FFF2-40B4-BE49-F238E27FC236}">
                    <a16:creationId xmlns:a16="http://schemas.microsoft.com/office/drawing/2014/main" id="{7D68DCE7-331B-E472-4E1D-20090E7F6048}"/>
                  </a:ext>
                </a:extLst>
              </p:cNvPr>
              <p:cNvSpPr txBox="1"/>
              <p:nvPr/>
            </p:nvSpPr>
            <p:spPr>
              <a:xfrm>
                <a:off x="6011176" y="5334466"/>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119</a:t>
                </a:r>
              </a:p>
            </p:txBody>
          </p:sp>
          <p:sp>
            <p:nvSpPr>
              <p:cNvPr id="502" name="TextBox 501">
                <a:extLst>
                  <a:ext uri="{FF2B5EF4-FFF2-40B4-BE49-F238E27FC236}">
                    <a16:creationId xmlns:a16="http://schemas.microsoft.com/office/drawing/2014/main" id="{B43368CC-0E80-8657-E2C6-67CCA7B4E7DA}"/>
                  </a:ext>
                </a:extLst>
              </p:cNvPr>
              <p:cNvSpPr txBox="1"/>
              <p:nvPr/>
            </p:nvSpPr>
            <p:spPr>
              <a:xfrm>
                <a:off x="6397116" y="5334466"/>
                <a:ext cx="420307" cy="261610"/>
              </a:xfrm>
              <a:prstGeom prst="rect">
                <a:avLst/>
              </a:prstGeom>
              <a:noFill/>
            </p:spPr>
            <p:txBody>
              <a:bodyPr wrap="none" rtlCol="0">
                <a:spAutoFit/>
              </a:bodyPr>
              <a:lstStyle/>
              <a:p>
                <a:pPr algn="ctr"/>
                <a:r>
                  <a:rPr lang="en-US" sz="1100" baseline="0" dirty="0">
                    <a:ln/>
                    <a:solidFill>
                      <a:srgbClr val="18365A"/>
                    </a:solidFill>
                    <a:latin typeface="Arial"/>
                    <a:cs typeface="Arial"/>
                    <a:sym typeface="Arial"/>
                    <a:rtl val="0"/>
                  </a:rPr>
                  <a:t>107</a:t>
                </a:r>
              </a:p>
            </p:txBody>
          </p:sp>
          <p:sp>
            <p:nvSpPr>
              <p:cNvPr id="503" name="TextBox 502">
                <a:extLst>
                  <a:ext uri="{FF2B5EF4-FFF2-40B4-BE49-F238E27FC236}">
                    <a16:creationId xmlns:a16="http://schemas.microsoft.com/office/drawing/2014/main" id="{63360D6E-C558-FD7A-F47E-3D3ED4AB0EED}"/>
                  </a:ext>
                </a:extLst>
              </p:cNvPr>
              <p:cNvSpPr txBox="1"/>
              <p:nvPr/>
            </p:nvSpPr>
            <p:spPr>
              <a:xfrm>
                <a:off x="6816448" y="5334466"/>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87</a:t>
                </a:r>
              </a:p>
            </p:txBody>
          </p:sp>
          <p:sp>
            <p:nvSpPr>
              <p:cNvPr id="504" name="TextBox 503">
                <a:extLst>
                  <a:ext uri="{FF2B5EF4-FFF2-40B4-BE49-F238E27FC236}">
                    <a16:creationId xmlns:a16="http://schemas.microsoft.com/office/drawing/2014/main" id="{55119A97-12A1-DA2E-A59F-E71495204744}"/>
                  </a:ext>
                </a:extLst>
              </p:cNvPr>
              <p:cNvSpPr txBox="1"/>
              <p:nvPr/>
            </p:nvSpPr>
            <p:spPr>
              <a:xfrm>
                <a:off x="7196682" y="5334466"/>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75</a:t>
                </a:r>
              </a:p>
            </p:txBody>
          </p:sp>
          <p:sp>
            <p:nvSpPr>
              <p:cNvPr id="505" name="TextBox 504">
                <a:extLst>
                  <a:ext uri="{FF2B5EF4-FFF2-40B4-BE49-F238E27FC236}">
                    <a16:creationId xmlns:a16="http://schemas.microsoft.com/office/drawing/2014/main" id="{07E532A0-8303-3B36-B403-9A21C8F2EDF1}"/>
                  </a:ext>
                </a:extLst>
              </p:cNvPr>
              <p:cNvSpPr txBox="1"/>
              <p:nvPr/>
            </p:nvSpPr>
            <p:spPr>
              <a:xfrm>
                <a:off x="7576788" y="5334466"/>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61</a:t>
                </a:r>
              </a:p>
            </p:txBody>
          </p:sp>
          <p:sp>
            <p:nvSpPr>
              <p:cNvPr id="506" name="TextBox 505">
                <a:extLst>
                  <a:ext uri="{FF2B5EF4-FFF2-40B4-BE49-F238E27FC236}">
                    <a16:creationId xmlns:a16="http://schemas.microsoft.com/office/drawing/2014/main" id="{B7582430-146D-B009-3E38-09AF13F348B3}"/>
                  </a:ext>
                </a:extLst>
              </p:cNvPr>
              <p:cNvSpPr txBox="1"/>
              <p:nvPr/>
            </p:nvSpPr>
            <p:spPr>
              <a:xfrm>
                <a:off x="7957022" y="5334466"/>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48</a:t>
                </a:r>
              </a:p>
            </p:txBody>
          </p:sp>
          <p:sp>
            <p:nvSpPr>
              <p:cNvPr id="507" name="TextBox 506">
                <a:extLst>
                  <a:ext uri="{FF2B5EF4-FFF2-40B4-BE49-F238E27FC236}">
                    <a16:creationId xmlns:a16="http://schemas.microsoft.com/office/drawing/2014/main" id="{1C363AE5-BF21-F55B-C727-93B23693EA57}"/>
                  </a:ext>
                </a:extLst>
              </p:cNvPr>
              <p:cNvSpPr txBox="1"/>
              <p:nvPr/>
            </p:nvSpPr>
            <p:spPr>
              <a:xfrm>
                <a:off x="8337128" y="5334466"/>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30</a:t>
                </a:r>
              </a:p>
            </p:txBody>
          </p:sp>
          <p:sp>
            <p:nvSpPr>
              <p:cNvPr id="508" name="TextBox 507">
                <a:extLst>
                  <a:ext uri="{FF2B5EF4-FFF2-40B4-BE49-F238E27FC236}">
                    <a16:creationId xmlns:a16="http://schemas.microsoft.com/office/drawing/2014/main" id="{80B970C1-D136-1A0A-0E98-6C65849C6B3B}"/>
                  </a:ext>
                </a:extLst>
              </p:cNvPr>
              <p:cNvSpPr txBox="1"/>
              <p:nvPr/>
            </p:nvSpPr>
            <p:spPr>
              <a:xfrm>
                <a:off x="8717362" y="5334466"/>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17</a:t>
                </a:r>
              </a:p>
            </p:txBody>
          </p:sp>
          <p:sp>
            <p:nvSpPr>
              <p:cNvPr id="509" name="TextBox 508">
                <a:extLst>
                  <a:ext uri="{FF2B5EF4-FFF2-40B4-BE49-F238E27FC236}">
                    <a16:creationId xmlns:a16="http://schemas.microsoft.com/office/drawing/2014/main" id="{7F9D104B-AFB3-0092-1571-45D3C4B8AA9A}"/>
                  </a:ext>
                </a:extLst>
              </p:cNvPr>
              <p:cNvSpPr txBox="1"/>
              <p:nvPr/>
            </p:nvSpPr>
            <p:spPr>
              <a:xfrm>
                <a:off x="9097596" y="5334466"/>
                <a:ext cx="341760"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10</a:t>
                </a:r>
              </a:p>
            </p:txBody>
          </p:sp>
          <p:sp>
            <p:nvSpPr>
              <p:cNvPr id="510" name="TextBox 509">
                <a:extLst>
                  <a:ext uri="{FF2B5EF4-FFF2-40B4-BE49-F238E27FC236}">
                    <a16:creationId xmlns:a16="http://schemas.microsoft.com/office/drawing/2014/main" id="{57085937-7129-1D9E-D350-C5BEE28D8FAE}"/>
                  </a:ext>
                </a:extLst>
              </p:cNvPr>
              <p:cNvSpPr txBox="1"/>
              <p:nvPr/>
            </p:nvSpPr>
            <p:spPr>
              <a:xfrm>
                <a:off x="9516928" y="5334466"/>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7</a:t>
                </a:r>
              </a:p>
            </p:txBody>
          </p:sp>
          <p:sp>
            <p:nvSpPr>
              <p:cNvPr id="511" name="TextBox 510">
                <a:extLst>
                  <a:ext uri="{FF2B5EF4-FFF2-40B4-BE49-F238E27FC236}">
                    <a16:creationId xmlns:a16="http://schemas.microsoft.com/office/drawing/2014/main" id="{8158F3CB-9DCF-4878-C005-7540E769139A}"/>
                  </a:ext>
                </a:extLst>
              </p:cNvPr>
              <p:cNvSpPr txBox="1"/>
              <p:nvPr/>
            </p:nvSpPr>
            <p:spPr>
              <a:xfrm>
                <a:off x="9897161" y="5334466"/>
                <a:ext cx="263214" cy="261610"/>
              </a:xfrm>
              <a:prstGeom prst="rect">
                <a:avLst/>
              </a:prstGeom>
              <a:noFill/>
            </p:spPr>
            <p:txBody>
              <a:bodyPr wrap="none" rtlCol="0">
                <a:spAutoFit/>
              </a:bodyPr>
              <a:lstStyle/>
              <a:p>
                <a:pPr algn="ctr"/>
                <a:r>
                  <a:rPr lang="en-US" sz="1100" baseline="0">
                    <a:ln/>
                    <a:solidFill>
                      <a:srgbClr val="18365A"/>
                    </a:solidFill>
                    <a:latin typeface="Arial"/>
                    <a:cs typeface="Arial"/>
                    <a:sym typeface="Arial"/>
                    <a:rtl val="0"/>
                  </a:rPr>
                  <a:t>5</a:t>
                </a:r>
              </a:p>
            </p:txBody>
          </p:sp>
        </p:grpSp>
        <p:grpSp>
          <p:nvGrpSpPr>
            <p:cNvPr id="44" name="Group 43">
              <a:extLst>
                <a:ext uri="{FF2B5EF4-FFF2-40B4-BE49-F238E27FC236}">
                  <a16:creationId xmlns:a16="http://schemas.microsoft.com/office/drawing/2014/main" id="{6A33BD03-EFB8-FCD1-48FB-0126D88C80BE}"/>
                </a:ext>
              </a:extLst>
            </p:cNvPr>
            <p:cNvGrpSpPr/>
            <p:nvPr/>
          </p:nvGrpSpPr>
          <p:grpSpPr>
            <a:xfrm>
              <a:off x="1893934" y="5313064"/>
              <a:ext cx="9046670" cy="261610"/>
              <a:chOff x="1884206" y="5637929"/>
              <a:chExt cx="9046670" cy="261610"/>
            </a:xfrm>
          </p:grpSpPr>
          <p:sp>
            <p:nvSpPr>
              <p:cNvPr id="466" name="TextBox 465">
                <a:extLst>
                  <a:ext uri="{FF2B5EF4-FFF2-40B4-BE49-F238E27FC236}">
                    <a16:creationId xmlns:a16="http://schemas.microsoft.com/office/drawing/2014/main" id="{93FD3E08-0870-D61D-1725-088C8FF51A96}"/>
                  </a:ext>
                </a:extLst>
              </p:cNvPr>
              <p:cNvSpPr txBox="1"/>
              <p:nvPr/>
            </p:nvSpPr>
            <p:spPr>
              <a:xfrm>
                <a:off x="1884206" y="5637929"/>
                <a:ext cx="341760" cy="261610"/>
              </a:xfrm>
              <a:prstGeom prst="rect">
                <a:avLst/>
              </a:prstGeom>
              <a:noFill/>
            </p:spPr>
            <p:txBody>
              <a:bodyPr wrap="none" rtlCol="0">
                <a:spAutoFit/>
              </a:bodyPr>
              <a:lstStyle/>
              <a:p>
                <a:pPr algn="ctr"/>
                <a:r>
                  <a:rPr lang="en-US" sz="1100" baseline="0" dirty="0">
                    <a:ln/>
                    <a:solidFill>
                      <a:srgbClr val="7F7F7F"/>
                    </a:solidFill>
                    <a:latin typeface="Arial"/>
                    <a:cs typeface="Arial"/>
                    <a:sym typeface="Arial"/>
                    <a:rtl val="0"/>
                  </a:rPr>
                  <a:t>64</a:t>
                </a:r>
              </a:p>
            </p:txBody>
          </p:sp>
          <p:sp>
            <p:nvSpPr>
              <p:cNvPr id="467" name="TextBox 466">
                <a:extLst>
                  <a:ext uri="{FF2B5EF4-FFF2-40B4-BE49-F238E27FC236}">
                    <a16:creationId xmlns:a16="http://schemas.microsoft.com/office/drawing/2014/main" id="{4C0EED30-6B4C-6048-D311-D52CECDAB469}"/>
                  </a:ext>
                </a:extLst>
              </p:cNvPr>
              <p:cNvSpPr txBox="1"/>
              <p:nvPr/>
            </p:nvSpPr>
            <p:spPr>
              <a:xfrm>
                <a:off x="2264313"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64</a:t>
                </a:r>
              </a:p>
            </p:txBody>
          </p:sp>
          <p:sp>
            <p:nvSpPr>
              <p:cNvPr id="468" name="TextBox 467">
                <a:extLst>
                  <a:ext uri="{FF2B5EF4-FFF2-40B4-BE49-F238E27FC236}">
                    <a16:creationId xmlns:a16="http://schemas.microsoft.com/office/drawing/2014/main" id="{AB2A883C-ACD0-57BA-A634-572C20FCB690}"/>
                  </a:ext>
                </a:extLst>
              </p:cNvPr>
              <p:cNvSpPr txBox="1"/>
              <p:nvPr/>
            </p:nvSpPr>
            <p:spPr>
              <a:xfrm>
                <a:off x="2644547"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64</a:t>
                </a:r>
              </a:p>
            </p:txBody>
          </p:sp>
          <p:sp>
            <p:nvSpPr>
              <p:cNvPr id="469" name="TextBox 468">
                <a:extLst>
                  <a:ext uri="{FF2B5EF4-FFF2-40B4-BE49-F238E27FC236}">
                    <a16:creationId xmlns:a16="http://schemas.microsoft.com/office/drawing/2014/main" id="{78DBB957-0B2E-BC8D-98CD-9C1EE80A259C}"/>
                  </a:ext>
                </a:extLst>
              </p:cNvPr>
              <p:cNvSpPr txBox="1"/>
              <p:nvPr/>
            </p:nvSpPr>
            <p:spPr>
              <a:xfrm>
                <a:off x="3024780"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64</a:t>
                </a:r>
              </a:p>
            </p:txBody>
          </p:sp>
          <p:sp>
            <p:nvSpPr>
              <p:cNvPr id="470" name="TextBox 469">
                <a:extLst>
                  <a:ext uri="{FF2B5EF4-FFF2-40B4-BE49-F238E27FC236}">
                    <a16:creationId xmlns:a16="http://schemas.microsoft.com/office/drawing/2014/main" id="{950C0766-0C78-A87F-C795-511D94CE9794}"/>
                  </a:ext>
                </a:extLst>
              </p:cNvPr>
              <p:cNvSpPr txBox="1"/>
              <p:nvPr/>
            </p:nvSpPr>
            <p:spPr>
              <a:xfrm>
                <a:off x="3404887"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64</a:t>
                </a:r>
              </a:p>
            </p:txBody>
          </p:sp>
          <p:sp>
            <p:nvSpPr>
              <p:cNvPr id="471" name="TextBox 470">
                <a:extLst>
                  <a:ext uri="{FF2B5EF4-FFF2-40B4-BE49-F238E27FC236}">
                    <a16:creationId xmlns:a16="http://schemas.microsoft.com/office/drawing/2014/main" id="{68C14FFB-1D55-51B8-6BBF-393BA7182C89}"/>
                  </a:ext>
                </a:extLst>
              </p:cNvPr>
              <p:cNvSpPr txBox="1"/>
              <p:nvPr/>
            </p:nvSpPr>
            <p:spPr>
              <a:xfrm>
                <a:off x="3785120"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63</a:t>
                </a:r>
              </a:p>
            </p:txBody>
          </p:sp>
          <p:sp>
            <p:nvSpPr>
              <p:cNvPr id="472" name="TextBox 471">
                <a:extLst>
                  <a:ext uri="{FF2B5EF4-FFF2-40B4-BE49-F238E27FC236}">
                    <a16:creationId xmlns:a16="http://schemas.microsoft.com/office/drawing/2014/main" id="{AEBAFA4C-8C4F-00E5-922D-57634EE0570F}"/>
                  </a:ext>
                </a:extLst>
              </p:cNvPr>
              <p:cNvSpPr txBox="1"/>
              <p:nvPr/>
            </p:nvSpPr>
            <p:spPr>
              <a:xfrm>
                <a:off x="4165354"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63</a:t>
                </a:r>
              </a:p>
            </p:txBody>
          </p:sp>
          <p:sp>
            <p:nvSpPr>
              <p:cNvPr id="473" name="TextBox 472">
                <a:extLst>
                  <a:ext uri="{FF2B5EF4-FFF2-40B4-BE49-F238E27FC236}">
                    <a16:creationId xmlns:a16="http://schemas.microsoft.com/office/drawing/2014/main" id="{12CE76F1-BBC1-3034-1F6E-CD3F97BDA646}"/>
                  </a:ext>
                </a:extLst>
              </p:cNvPr>
              <p:cNvSpPr txBox="1"/>
              <p:nvPr/>
            </p:nvSpPr>
            <p:spPr>
              <a:xfrm>
                <a:off x="4545461"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62</a:t>
                </a:r>
              </a:p>
            </p:txBody>
          </p:sp>
          <p:sp>
            <p:nvSpPr>
              <p:cNvPr id="474" name="TextBox 473">
                <a:extLst>
                  <a:ext uri="{FF2B5EF4-FFF2-40B4-BE49-F238E27FC236}">
                    <a16:creationId xmlns:a16="http://schemas.microsoft.com/office/drawing/2014/main" id="{7242A586-A14A-CB92-37B2-A24B058CD46F}"/>
                  </a:ext>
                </a:extLst>
              </p:cNvPr>
              <p:cNvSpPr txBox="1"/>
              <p:nvPr/>
            </p:nvSpPr>
            <p:spPr>
              <a:xfrm>
                <a:off x="4925694"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62</a:t>
                </a:r>
              </a:p>
            </p:txBody>
          </p:sp>
          <p:sp>
            <p:nvSpPr>
              <p:cNvPr id="475" name="TextBox 474">
                <a:extLst>
                  <a:ext uri="{FF2B5EF4-FFF2-40B4-BE49-F238E27FC236}">
                    <a16:creationId xmlns:a16="http://schemas.microsoft.com/office/drawing/2014/main" id="{67FBD1C1-8F56-2579-F5EA-FEA6E2379F11}"/>
                  </a:ext>
                </a:extLst>
              </p:cNvPr>
              <p:cNvSpPr txBox="1"/>
              <p:nvPr/>
            </p:nvSpPr>
            <p:spPr>
              <a:xfrm>
                <a:off x="5305801"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61</a:t>
                </a:r>
              </a:p>
            </p:txBody>
          </p:sp>
          <p:sp>
            <p:nvSpPr>
              <p:cNvPr id="476" name="TextBox 475">
                <a:extLst>
                  <a:ext uri="{FF2B5EF4-FFF2-40B4-BE49-F238E27FC236}">
                    <a16:creationId xmlns:a16="http://schemas.microsoft.com/office/drawing/2014/main" id="{A3F0A2C3-5A36-B77D-3944-CD6A28179179}"/>
                  </a:ext>
                </a:extLst>
              </p:cNvPr>
              <p:cNvSpPr txBox="1"/>
              <p:nvPr/>
            </p:nvSpPr>
            <p:spPr>
              <a:xfrm>
                <a:off x="5686034"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57</a:t>
                </a:r>
              </a:p>
            </p:txBody>
          </p:sp>
          <p:sp>
            <p:nvSpPr>
              <p:cNvPr id="477" name="TextBox 476">
                <a:extLst>
                  <a:ext uri="{FF2B5EF4-FFF2-40B4-BE49-F238E27FC236}">
                    <a16:creationId xmlns:a16="http://schemas.microsoft.com/office/drawing/2014/main" id="{995932B1-D247-A9D4-32F6-5380598FABC2}"/>
                  </a:ext>
                </a:extLst>
              </p:cNvPr>
              <p:cNvSpPr txBox="1"/>
              <p:nvPr/>
            </p:nvSpPr>
            <p:spPr>
              <a:xfrm>
                <a:off x="6066268"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53</a:t>
                </a:r>
              </a:p>
            </p:txBody>
          </p:sp>
          <p:sp>
            <p:nvSpPr>
              <p:cNvPr id="478" name="TextBox 477">
                <a:extLst>
                  <a:ext uri="{FF2B5EF4-FFF2-40B4-BE49-F238E27FC236}">
                    <a16:creationId xmlns:a16="http://schemas.microsoft.com/office/drawing/2014/main" id="{27392455-1FE8-F5E2-CB86-45DE25EF0C4E}"/>
                  </a:ext>
                </a:extLst>
              </p:cNvPr>
              <p:cNvSpPr txBox="1"/>
              <p:nvPr/>
            </p:nvSpPr>
            <p:spPr>
              <a:xfrm>
                <a:off x="6446374"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45</a:t>
                </a:r>
              </a:p>
            </p:txBody>
          </p:sp>
          <p:sp>
            <p:nvSpPr>
              <p:cNvPr id="479" name="TextBox 478">
                <a:extLst>
                  <a:ext uri="{FF2B5EF4-FFF2-40B4-BE49-F238E27FC236}">
                    <a16:creationId xmlns:a16="http://schemas.microsoft.com/office/drawing/2014/main" id="{54607435-26B0-9ACF-86CF-68023F16CDAF}"/>
                  </a:ext>
                </a:extLst>
              </p:cNvPr>
              <p:cNvSpPr txBox="1"/>
              <p:nvPr/>
            </p:nvSpPr>
            <p:spPr>
              <a:xfrm>
                <a:off x="6826608"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37</a:t>
                </a:r>
              </a:p>
            </p:txBody>
          </p:sp>
          <p:sp>
            <p:nvSpPr>
              <p:cNvPr id="480" name="TextBox 479">
                <a:extLst>
                  <a:ext uri="{FF2B5EF4-FFF2-40B4-BE49-F238E27FC236}">
                    <a16:creationId xmlns:a16="http://schemas.microsoft.com/office/drawing/2014/main" id="{9875453D-E136-DA0E-D547-5682166B39AD}"/>
                  </a:ext>
                </a:extLst>
              </p:cNvPr>
              <p:cNvSpPr txBox="1"/>
              <p:nvPr/>
            </p:nvSpPr>
            <p:spPr>
              <a:xfrm>
                <a:off x="7206842"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28</a:t>
                </a:r>
              </a:p>
            </p:txBody>
          </p:sp>
          <p:sp>
            <p:nvSpPr>
              <p:cNvPr id="481" name="TextBox 480">
                <a:extLst>
                  <a:ext uri="{FF2B5EF4-FFF2-40B4-BE49-F238E27FC236}">
                    <a16:creationId xmlns:a16="http://schemas.microsoft.com/office/drawing/2014/main" id="{4FB62F3C-6AC7-D5C2-1443-6E9A31E76CC5}"/>
                  </a:ext>
                </a:extLst>
              </p:cNvPr>
              <p:cNvSpPr txBox="1"/>
              <p:nvPr/>
            </p:nvSpPr>
            <p:spPr>
              <a:xfrm>
                <a:off x="7586948" y="5637929"/>
                <a:ext cx="341760"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21</a:t>
                </a:r>
              </a:p>
            </p:txBody>
          </p:sp>
          <p:sp>
            <p:nvSpPr>
              <p:cNvPr id="482" name="TextBox 481">
                <a:extLst>
                  <a:ext uri="{FF2B5EF4-FFF2-40B4-BE49-F238E27FC236}">
                    <a16:creationId xmlns:a16="http://schemas.microsoft.com/office/drawing/2014/main" id="{D898B4A4-1343-A274-9080-04C0F01E35EF}"/>
                  </a:ext>
                </a:extLst>
              </p:cNvPr>
              <p:cNvSpPr txBox="1"/>
              <p:nvPr/>
            </p:nvSpPr>
            <p:spPr>
              <a:xfrm>
                <a:off x="7967182" y="5637929"/>
                <a:ext cx="341760" cy="261610"/>
              </a:xfrm>
              <a:prstGeom prst="rect">
                <a:avLst/>
              </a:prstGeom>
              <a:noFill/>
            </p:spPr>
            <p:txBody>
              <a:bodyPr wrap="none" rtlCol="0">
                <a:spAutoFit/>
              </a:bodyPr>
              <a:lstStyle/>
              <a:p>
                <a:pPr algn="ctr"/>
                <a:r>
                  <a:rPr lang="en-US" sz="1100" baseline="0" dirty="0">
                    <a:ln/>
                    <a:solidFill>
                      <a:srgbClr val="7F7F7F"/>
                    </a:solidFill>
                    <a:latin typeface="Arial"/>
                    <a:cs typeface="Arial"/>
                    <a:sym typeface="Arial"/>
                    <a:rtl val="0"/>
                  </a:rPr>
                  <a:t>17</a:t>
                </a:r>
              </a:p>
            </p:txBody>
          </p:sp>
          <p:sp>
            <p:nvSpPr>
              <p:cNvPr id="483" name="TextBox 482">
                <a:extLst>
                  <a:ext uri="{FF2B5EF4-FFF2-40B4-BE49-F238E27FC236}">
                    <a16:creationId xmlns:a16="http://schemas.microsoft.com/office/drawing/2014/main" id="{F4226A9A-49C0-D6EF-D045-BA48B365A953}"/>
                  </a:ext>
                </a:extLst>
              </p:cNvPr>
              <p:cNvSpPr txBox="1"/>
              <p:nvPr/>
            </p:nvSpPr>
            <p:spPr>
              <a:xfrm>
                <a:off x="8386514" y="5637929"/>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8</a:t>
                </a:r>
              </a:p>
            </p:txBody>
          </p:sp>
          <p:sp>
            <p:nvSpPr>
              <p:cNvPr id="484" name="TextBox 483">
                <a:extLst>
                  <a:ext uri="{FF2B5EF4-FFF2-40B4-BE49-F238E27FC236}">
                    <a16:creationId xmlns:a16="http://schemas.microsoft.com/office/drawing/2014/main" id="{DC2FACE8-4151-4518-9598-5F3CC38FFD35}"/>
                  </a:ext>
                </a:extLst>
              </p:cNvPr>
              <p:cNvSpPr txBox="1"/>
              <p:nvPr/>
            </p:nvSpPr>
            <p:spPr>
              <a:xfrm>
                <a:off x="8766748" y="5637929"/>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7</a:t>
                </a:r>
              </a:p>
            </p:txBody>
          </p:sp>
          <p:sp>
            <p:nvSpPr>
              <p:cNvPr id="485" name="TextBox 484">
                <a:extLst>
                  <a:ext uri="{FF2B5EF4-FFF2-40B4-BE49-F238E27FC236}">
                    <a16:creationId xmlns:a16="http://schemas.microsoft.com/office/drawing/2014/main" id="{0CBFF0DB-65FC-7E08-18EC-4530024359DF}"/>
                  </a:ext>
                </a:extLst>
              </p:cNvPr>
              <p:cNvSpPr txBox="1"/>
              <p:nvPr/>
            </p:nvSpPr>
            <p:spPr>
              <a:xfrm>
                <a:off x="9146854" y="5637929"/>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5</a:t>
                </a:r>
              </a:p>
            </p:txBody>
          </p:sp>
          <p:sp>
            <p:nvSpPr>
              <p:cNvPr id="486" name="TextBox 485">
                <a:extLst>
                  <a:ext uri="{FF2B5EF4-FFF2-40B4-BE49-F238E27FC236}">
                    <a16:creationId xmlns:a16="http://schemas.microsoft.com/office/drawing/2014/main" id="{B0A149A5-9B34-EA88-4243-C18B3F4BEEE5}"/>
                  </a:ext>
                </a:extLst>
              </p:cNvPr>
              <p:cNvSpPr txBox="1"/>
              <p:nvPr/>
            </p:nvSpPr>
            <p:spPr>
              <a:xfrm>
                <a:off x="9527088" y="5637929"/>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4</a:t>
                </a:r>
              </a:p>
            </p:txBody>
          </p:sp>
          <p:sp>
            <p:nvSpPr>
              <p:cNvPr id="487" name="TextBox 486">
                <a:extLst>
                  <a:ext uri="{FF2B5EF4-FFF2-40B4-BE49-F238E27FC236}">
                    <a16:creationId xmlns:a16="http://schemas.microsoft.com/office/drawing/2014/main" id="{6B34FD95-EB92-95BE-2F4D-051DF7F27807}"/>
                  </a:ext>
                </a:extLst>
              </p:cNvPr>
              <p:cNvSpPr txBox="1"/>
              <p:nvPr/>
            </p:nvSpPr>
            <p:spPr>
              <a:xfrm>
                <a:off x="9907321" y="5637929"/>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2</a:t>
                </a:r>
              </a:p>
            </p:txBody>
          </p:sp>
          <p:sp>
            <p:nvSpPr>
              <p:cNvPr id="488" name="TextBox 487">
                <a:extLst>
                  <a:ext uri="{FF2B5EF4-FFF2-40B4-BE49-F238E27FC236}">
                    <a16:creationId xmlns:a16="http://schemas.microsoft.com/office/drawing/2014/main" id="{4835614F-FD12-0D71-105B-EE194BDA9F1B}"/>
                  </a:ext>
                </a:extLst>
              </p:cNvPr>
              <p:cNvSpPr txBox="1"/>
              <p:nvPr/>
            </p:nvSpPr>
            <p:spPr>
              <a:xfrm>
                <a:off x="10287428" y="5637929"/>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a:t>
                </a:r>
              </a:p>
            </p:txBody>
          </p:sp>
          <p:sp>
            <p:nvSpPr>
              <p:cNvPr id="489" name="TextBox 488">
                <a:extLst>
                  <a:ext uri="{FF2B5EF4-FFF2-40B4-BE49-F238E27FC236}">
                    <a16:creationId xmlns:a16="http://schemas.microsoft.com/office/drawing/2014/main" id="{8DF4E563-D844-68D3-8234-30EC7DD8922C}"/>
                  </a:ext>
                </a:extLst>
              </p:cNvPr>
              <p:cNvSpPr txBox="1"/>
              <p:nvPr/>
            </p:nvSpPr>
            <p:spPr>
              <a:xfrm>
                <a:off x="10667662" y="5637929"/>
                <a:ext cx="263214" cy="261610"/>
              </a:xfrm>
              <a:prstGeom prst="rect">
                <a:avLst/>
              </a:prstGeom>
              <a:noFill/>
            </p:spPr>
            <p:txBody>
              <a:bodyPr wrap="none" rtlCol="0">
                <a:spAutoFit/>
              </a:bodyPr>
              <a:lstStyle/>
              <a:p>
                <a:pPr algn="ctr"/>
                <a:r>
                  <a:rPr lang="en-US" sz="1100" baseline="0">
                    <a:ln/>
                    <a:solidFill>
                      <a:srgbClr val="7F7F7F"/>
                    </a:solidFill>
                    <a:latin typeface="Arial"/>
                    <a:cs typeface="Arial"/>
                    <a:sym typeface="Arial"/>
                    <a:rtl val="0"/>
                  </a:rPr>
                  <a:t>1</a:t>
                </a:r>
              </a:p>
            </p:txBody>
          </p:sp>
        </p:grpSp>
        <p:grpSp>
          <p:nvGrpSpPr>
            <p:cNvPr id="45" name="Group 44">
              <a:extLst>
                <a:ext uri="{FF2B5EF4-FFF2-40B4-BE49-F238E27FC236}">
                  <a16:creationId xmlns:a16="http://schemas.microsoft.com/office/drawing/2014/main" id="{0775ACD3-3BC9-5F3F-D3DC-BDE082D992A6}"/>
                </a:ext>
              </a:extLst>
            </p:cNvPr>
            <p:cNvGrpSpPr/>
            <p:nvPr/>
          </p:nvGrpSpPr>
          <p:grpSpPr>
            <a:xfrm>
              <a:off x="3232911" y="1370994"/>
              <a:ext cx="7190772" cy="1030819"/>
              <a:chOff x="3232911" y="1447194"/>
              <a:chExt cx="7190772" cy="1030819"/>
            </a:xfrm>
          </p:grpSpPr>
          <p:sp>
            <p:nvSpPr>
              <p:cNvPr id="226" name="Freeform 1457">
                <a:extLst>
                  <a:ext uri="{FF2B5EF4-FFF2-40B4-BE49-F238E27FC236}">
                    <a16:creationId xmlns:a16="http://schemas.microsoft.com/office/drawing/2014/main" id="{D1B807AB-5F59-79DA-7E54-1EC466E23B3A}"/>
                  </a:ext>
                </a:extLst>
              </p:cNvPr>
              <p:cNvSpPr/>
              <p:nvPr/>
            </p:nvSpPr>
            <p:spPr>
              <a:xfrm>
                <a:off x="3232911" y="146980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27" name="Freeform 1458">
                <a:extLst>
                  <a:ext uri="{FF2B5EF4-FFF2-40B4-BE49-F238E27FC236}">
                    <a16:creationId xmlns:a16="http://schemas.microsoft.com/office/drawing/2014/main" id="{CC0034EB-70C0-AA51-DB45-CAAD733B1BC4}"/>
                  </a:ext>
                </a:extLst>
              </p:cNvPr>
              <p:cNvSpPr/>
              <p:nvPr/>
            </p:nvSpPr>
            <p:spPr>
              <a:xfrm>
                <a:off x="3259335" y="144719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28" name="Freeform 1459">
                <a:extLst>
                  <a:ext uri="{FF2B5EF4-FFF2-40B4-BE49-F238E27FC236}">
                    <a16:creationId xmlns:a16="http://schemas.microsoft.com/office/drawing/2014/main" id="{6CC6B09D-2820-0AD2-F290-2D7835D721B7}"/>
                  </a:ext>
                </a:extLst>
              </p:cNvPr>
              <p:cNvSpPr/>
              <p:nvPr/>
            </p:nvSpPr>
            <p:spPr>
              <a:xfrm>
                <a:off x="6061859" y="1540431"/>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29" name="Freeform 1460">
                <a:extLst>
                  <a:ext uri="{FF2B5EF4-FFF2-40B4-BE49-F238E27FC236}">
                    <a16:creationId xmlns:a16="http://schemas.microsoft.com/office/drawing/2014/main" id="{AC540CD4-7493-B0D9-70CD-3F099CA5331B}"/>
                  </a:ext>
                </a:extLst>
              </p:cNvPr>
              <p:cNvSpPr/>
              <p:nvPr/>
            </p:nvSpPr>
            <p:spPr>
              <a:xfrm>
                <a:off x="6088157" y="1517821"/>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30" name="Freeform 1461">
                <a:extLst>
                  <a:ext uri="{FF2B5EF4-FFF2-40B4-BE49-F238E27FC236}">
                    <a16:creationId xmlns:a16="http://schemas.microsoft.com/office/drawing/2014/main" id="{9875D3BD-9F8E-E9F6-F8BF-838DFD517BD6}"/>
                  </a:ext>
                </a:extLst>
              </p:cNvPr>
              <p:cNvSpPr/>
              <p:nvPr/>
            </p:nvSpPr>
            <p:spPr>
              <a:xfrm>
                <a:off x="6080661" y="1540431"/>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31" name="Freeform 1462">
                <a:extLst>
                  <a:ext uri="{FF2B5EF4-FFF2-40B4-BE49-F238E27FC236}">
                    <a16:creationId xmlns:a16="http://schemas.microsoft.com/office/drawing/2014/main" id="{F3D3788C-0C96-76ED-D90E-262AB22EA8FD}"/>
                  </a:ext>
                </a:extLst>
              </p:cNvPr>
              <p:cNvSpPr/>
              <p:nvPr/>
            </p:nvSpPr>
            <p:spPr>
              <a:xfrm>
                <a:off x="6107086" y="1517821"/>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32" name="Freeform 1463">
                <a:extLst>
                  <a:ext uri="{FF2B5EF4-FFF2-40B4-BE49-F238E27FC236}">
                    <a16:creationId xmlns:a16="http://schemas.microsoft.com/office/drawing/2014/main" id="{9700AE8C-E270-CB87-54FD-57AAC514E24C}"/>
                  </a:ext>
                </a:extLst>
              </p:cNvPr>
              <p:cNvSpPr/>
              <p:nvPr/>
            </p:nvSpPr>
            <p:spPr>
              <a:xfrm>
                <a:off x="6099336" y="1540431"/>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33" name="Freeform 1464">
                <a:extLst>
                  <a:ext uri="{FF2B5EF4-FFF2-40B4-BE49-F238E27FC236}">
                    <a16:creationId xmlns:a16="http://schemas.microsoft.com/office/drawing/2014/main" id="{C0125A97-336E-A1E2-F37D-18FB619E7AEB}"/>
                  </a:ext>
                </a:extLst>
              </p:cNvPr>
              <p:cNvSpPr/>
              <p:nvPr/>
            </p:nvSpPr>
            <p:spPr>
              <a:xfrm>
                <a:off x="6125634" y="1517821"/>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34" name="Freeform 1465">
                <a:extLst>
                  <a:ext uri="{FF2B5EF4-FFF2-40B4-BE49-F238E27FC236}">
                    <a16:creationId xmlns:a16="http://schemas.microsoft.com/office/drawing/2014/main" id="{BBEC99B7-B379-F62C-3CAC-34CBFC76766D}"/>
                  </a:ext>
                </a:extLst>
              </p:cNvPr>
              <p:cNvSpPr/>
              <p:nvPr/>
            </p:nvSpPr>
            <p:spPr>
              <a:xfrm>
                <a:off x="6118011" y="1564566"/>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35" name="Freeform 1466">
                <a:extLst>
                  <a:ext uri="{FF2B5EF4-FFF2-40B4-BE49-F238E27FC236}">
                    <a16:creationId xmlns:a16="http://schemas.microsoft.com/office/drawing/2014/main" id="{7042AD69-8B41-299C-2FDD-65E9C4BA7B01}"/>
                  </a:ext>
                </a:extLst>
              </p:cNvPr>
              <p:cNvSpPr/>
              <p:nvPr/>
            </p:nvSpPr>
            <p:spPr>
              <a:xfrm>
                <a:off x="6144309" y="154208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36" name="Freeform 1467">
                <a:extLst>
                  <a:ext uri="{FF2B5EF4-FFF2-40B4-BE49-F238E27FC236}">
                    <a16:creationId xmlns:a16="http://schemas.microsoft.com/office/drawing/2014/main" id="{C7BE7C26-5E76-2F8D-2746-B214640F49E9}"/>
                  </a:ext>
                </a:extLst>
              </p:cNvPr>
              <p:cNvSpPr/>
              <p:nvPr/>
            </p:nvSpPr>
            <p:spPr>
              <a:xfrm>
                <a:off x="6142911" y="156456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37" name="Freeform 1468">
                <a:extLst>
                  <a:ext uri="{FF2B5EF4-FFF2-40B4-BE49-F238E27FC236}">
                    <a16:creationId xmlns:a16="http://schemas.microsoft.com/office/drawing/2014/main" id="{58AED022-0FE5-0D5F-F595-9B191F4EDB3F}"/>
                  </a:ext>
                </a:extLst>
              </p:cNvPr>
              <p:cNvSpPr/>
              <p:nvPr/>
            </p:nvSpPr>
            <p:spPr>
              <a:xfrm>
                <a:off x="6169336" y="154208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38" name="Freeform 1469">
                <a:extLst>
                  <a:ext uri="{FF2B5EF4-FFF2-40B4-BE49-F238E27FC236}">
                    <a16:creationId xmlns:a16="http://schemas.microsoft.com/office/drawing/2014/main" id="{370454BE-0878-9716-98E1-7F5C7CC77D14}"/>
                  </a:ext>
                </a:extLst>
              </p:cNvPr>
              <p:cNvSpPr/>
              <p:nvPr/>
            </p:nvSpPr>
            <p:spPr>
              <a:xfrm>
                <a:off x="6149263" y="156456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39" name="Freeform 1470">
                <a:extLst>
                  <a:ext uri="{FF2B5EF4-FFF2-40B4-BE49-F238E27FC236}">
                    <a16:creationId xmlns:a16="http://schemas.microsoft.com/office/drawing/2014/main" id="{8BDED0E8-F530-98D5-94AC-AEE49DD82F10}"/>
                  </a:ext>
                </a:extLst>
              </p:cNvPr>
              <p:cNvSpPr/>
              <p:nvPr/>
            </p:nvSpPr>
            <p:spPr>
              <a:xfrm>
                <a:off x="6175688" y="154208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40" name="Freeform 1471">
                <a:extLst>
                  <a:ext uri="{FF2B5EF4-FFF2-40B4-BE49-F238E27FC236}">
                    <a16:creationId xmlns:a16="http://schemas.microsoft.com/office/drawing/2014/main" id="{FBFABAF7-C9A6-0621-DFFC-8EA4528A2C04}"/>
                  </a:ext>
                </a:extLst>
              </p:cNvPr>
              <p:cNvSpPr/>
              <p:nvPr/>
            </p:nvSpPr>
            <p:spPr>
              <a:xfrm>
                <a:off x="6192965" y="1564566"/>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41" name="Freeform 1472">
                <a:extLst>
                  <a:ext uri="{FF2B5EF4-FFF2-40B4-BE49-F238E27FC236}">
                    <a16:creationId xmlns:a16="http://schemas.microsoft.com/office/drawing/2014/main" id="{E591BE6D-1A13-EE2D-9168-0DFF08D1E0BB}"/>
                  </a:ext>
                </a:extLst>
              </p:cNvPr>
              <p:cNvSpPr/>
              <p:nvPr/>
            </p:nvSpPr>
            <p:spPr>
              <a:xfrm>
                <a:off x="6219390" y="154208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42" name="Freeform 1473">
                <a:extLst>
                  <a:ext uri="{FF2B5EF4-FFF2-40B4-BE49-F238E27FC236}">
                    <a16:creationId xmlns:a16="http://schemas.microsoft.com/office/drawing/2014/main" id="{3FD2687D-D512-88C7-30BE-6CF846677E6B}"/>
                  </a:ext>
                </a:extLst>
              </p:cNvPr>
              <p:cNvSpPr/>
              <p:nvPr/>
            </p:nvSpPr>
            <p:spPr>
              <a:xfrm>
                <a:off x="6205415" y="156456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43" name="Freeform 1474">
                <a:extLst>
                  <a:ext uri="{FF2B5EF4-FFF2-40B4-BE49-F238E27FC236}">
                    <a16:creationId xmlns:a16="http://schemas.microsoft.com/office/drawing/2014/main" id="{0493C817-B263-30D9-A7AC-0488B9A5F668}"/>
                  </a:ext>
                </a:extLst>
              </p:cNvPr>
              <p:cNvSpPr/>
              <p:nvPr/>
            </p:nvSpPr>
            <p:spPr>
              <a:xfrm>
                <a:off x="6231840" y="154208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44" name="Freeform 1475">
                <a:extLst>
                  <a:ext uri="{FF2B5EF4-FFF2-40B4-BE49-F238E27FC236}">
                    <a16:creationId xmlns:a16="http://schemas.microsoft.com/office/drawing/2014/main" id="{DE206997-392C-9C7F-45A6-7E665808EED6}"/>
                  </a:ext>
                </a:extLst>
              </p:cNvPr>
              <p:cNvSpPr/>
              <p:nvPr/>
            </p:nvSpPr>
            <p:spPr>
              <a:xfrm>
                <a:off x="6236540" y="156456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45" name="Freeform 1476">
                <a:extLst>
                  <a:ext uri="{FF2B5EF4-FFF2-40B4-BE49-F238E27FC236}">
                    <a16:creationId xmlns:a16="http://schemas.microsoft.com/office/drawing/2014/main" id="{E88DD2FE-B4FC-A219-D8E5-7E62436606E5}"/>
                  </a:ext>
                </a:extLst>
              </p:cNvPr>
              <p:cNvSpPr/>
              <p:nvPr/>
            </p:nvSpPr>
            <p:spPr>
              <a:xfrm>
                <a:off x="6262965" y="154208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46" name="Freeform 1477">
                <a:extLst>
                  <a:ext uri="{FF2B5EF4-FFF2-40B4-BE49-F238E27FC236}">
                    <a16:creationId xmlns:a16="http://schemas.microsoft.com/office/drawing/2014/main" id="{2DE48714-D3FC-D8E2-A8EE-4B159C9CF484}"/>
                  </a:ext>
                </a:extLst>
              </p:cNvPr>
              <p:cNvSpPr/>
              <p:nvPr/>
            </p:nvSpPr>
            <p:spPr>
              <a:xfrm>
                <a:off x="6249117" y="1589845"/>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47" name="Freeform 1478">
                <a:extLst>
                  <a:ext uri="{FF2B5EF4-FFF2-40B4-BE49-F238E27FC236}">
                    <a16:creationId xmlns:a16="http://schemas.microsoft.com/office/drawing/2014/main" id="{61A69676-0572-2E43-D91A-DCB0CBD4C76A}"/>
                  </a:ext>
                </a:extLst>
              </p:cNvPr>
              <p:cNvSpPr/>
              <p:nvPr/>
            </p:nvSpPr>
            <p:spPr>
              <a:xfrm>
                <a:off x="6275542"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48" name="Freeform 1479">
                <a:extLst>
                  <a:ext uri="{FF2B5EF4-FFF2-40B4-BE49-F238E27FC236}">
                    <a16:creationId xmlns:a16="http://schemas.microsoft.com/office/drawing/2014/main" id="{ACC397BB-BF1A-06CF-B05A-0EA8ECBA691C}"/>
                  </a:ext>
                </a:extLst>
              </p:cNvPr>
              <p:cNvSpPr/>
              <p:nvPr/>
            </p:nvSpPr>
            <p:spPr>
              <a:xfrm>
                <a:off x="6305397"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49" name="Freeform 1480">
                <a:extLst>
                  <a:ext uri="{FF2B5EF4-FFF2-40B4-BE49-F238E27FC236}">
                    <a16:creationId xmlns:a16="http://schemas.microsoft.com/office/drawing/2014/main" id="{E4BA8C6D-C1A5-8287-09A1-2A8DC511466B}"/>
                  </a:ext>
                </a:extLst>
              </p:cNvPr>
              <p:cNvSpPr/>
              <p:nvPr/>
            </p:nvSpPr>
            <p:spPr>
              <a:xfrm>
                <a:off x="6331821"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50" name="Freeform 1481">
                <a:extLst>
                  <a:ext uri="{FF2B5EF4-FFF2-40B4-BE49-F238E27FC236}">
                    <a16:creationId xmlns:a16="http://schemas.microsoft.com/office/drawing/2014/main" id="{F0FC31A9-1CBF-4DDA-4811-FC0FA20708D1}"/>
                  </a:ext>
                </a:extLst>
              </p:cNvPr>
              <p:cNvSpPr/>
              <p:nvPr/>
            </p:nvSpPr>
            <p:spPr>
              <a:xfrm>
                <a:off x="6311622" y="1589845"/>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51" name="Freeform 1482">
                <a:extLst>
                  <a:ext uri="{FF2B5EF4-FFF2-40B4-BE49-F238E27FC236}">
                    <a16:creationId xmlns:a16="http://schemas.microsoft.com/office/drawing/2014/main" id="{47983C0D-DDB6-98E8-4E0D-7FF6158A0F28}"/>
                  </a:ext>
                </a:extLst>
              </p:cNvPr>
              <p:cNvSpPr/>
              <p:nvPr/>
            </p:nvSpPr>
            <p:spPr>
              <a:xfrm>
                <a:off x="6337919"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52" name="Freeform 1483">
                <a:extLst>
                  <a:ext uri="{FF2B5EF4-FFF2-40B4-BE49-F238E27FC236}">
                    <a16:creationId xmlns:a16="http://schemas.microsoft.com/office/drawing/2014/main" id="{316F21B4-EA73-DEDA-15AB-67C425775566}"/>
                  </a:ext>
                </a:extLst>
              </p:cNvPr>
              <p:cNvSpPr/>
              <p:nvPr/>
            </p:nvSpPr>
            <p:spPr>
              <a:xfrm>
                <a:off x="6361549"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53" name="Freeform 1484">
                <a:extLst>
                  <a:ext uri="{FF2B5EF4-FFF2-40B4-BE49-F238E27FC236}">
                    <a16:creationId xmlns:a16="http://schemas.microsoft.com/office/drawing/2014/main" id="{5E75B5B6-6F99-77B9-3260-F5392F840A40}"/>
                  </a:ext>
                </a:extLst>
              </p:cNvPr>
              <p:cNvSpPr/>
              <p:nvPr/>
            </p:nvSpPr>
            <p:spPr>
              <a:xfrm>
                <a:off x="6387973"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54" name="Freeform 1485">
                <a:extLst>
                  <a:ext uri="{FF2B5EF4-FFF2-40B4-BE49-F238E27FC236}">
                    <a16:creationId xmlns:a16="http://schemas.microsoft.com/office/drawing/2014/main" id="{3EC75319-0D8E-8998-4142-6D41A374C365}"/>
                  </a:ext>
                </a:extLst>
              </p:cNvPr>
              <p:cNvSpPr/>
              <p:nvPr/>
            </p:nvSpPr>
            <p:spPr>
              <a:xfrm>
                <a:off x="6367901"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55" name="Freeform 1486">
                <a:extLst>
                  <a:ext uri="{FF2B5EF4-FFF2-40B4-BE49-F238E27FC236}">
                    <a16:creationId xmlns:a16="http://schemas.microsoft.com/office/drawing/2014/main" id="{1EBF6897-7327-27B4-3725-B13F42BEF19A}"/>
                  </a:ext>
                </a:extLst>
              </p:cNvPr>
              <p:cNvSpPr/>
              <p:nvPr/>
            </p:nvSpPr>
            <p:spPr>
              <a:xfrm>
                <a:off x="6394325"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56" name="Freeform 1487">
                <a:extLst>
                  <a:ext uri="{FF2B5EF4-FFF2-40B4-BE49-F238E27FC236}">
                    <a16:creationId xmlns:a16="http://schemas.microsoft.com/office/drawing/2014/main" id="{8F67DA18-A293-4CF5-F30F-37BABB958274}"/>
                  </a:ext>
                </a:extLst>
              </p:cNvPr>
              <p:cNvSpPr/>
              <p:nvPr/>
            </p:nvSpPr>
            <p:spPr>
              <a:xfrm>
                <a:off x="6436503"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57" name="Freeform 1488">
                <a:extLst>
                  <a:ext uri="{FF2B5EF4-FFF2-40B4-BE49-F238E27FC236}">
                    <a16:creationId xmlns:a16="http://schemas.microsoft.com/office/drawing/2014/main" id="{7335B6B6-3DBF-3DDF-E0D5-A29677CF1F40}"/>
                  </a:ext>
                </a:extLst>
              </p:cNvPr>
              <p:cNvSpPr/>
              <p:nvPr/>
            </p:nvSpPr>
            <p:spPr>
              <a:xfrm>
                <a:off x="6462927"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58" name="Freeform 1489">
                <a:extLst>
                  <a:ext uri="{FF2B5EF4-FFF2-40B4-BE49-F238E27FC236}">
                    <a16:creationId xmlns:a16="http://schemas.microsoft.com/office/drawing/2014/main" id="{BFEE756E-EF4E-76FF-00B7-A21D38466E4A}"/>
                  </a:ext>
                </a:extLst>
              </p:cNvPr>
              <p:cNvSpPr/>
              <p:nvPr/>
            </p:nvSpPr>
            <p:spPr>
              <a:xfrm>
                <a:off x="6442728"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59" name="Freeform 1490">
                <a:extLst>
                  <a:ext uri="{FF2B5EF4-FFF2-40B4-BE49-F238E27FC236}">
                    <a16:creationId xmlns:a16="http://schemas.microsoft.com/office/drawing/2014/main" id="{57BBD7F8-DBFD-AA08-8FF6-491488B1618B}"/>
                  </a:ext>
                </a:extLst>
              </p:cNvPr>
              <p:cNvSpPr/>
              <p:nvPr/>
            </p:nvSpPr>
            <p:spPr>
              <a:xfrm>
                <a:off x="6469152"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60" name="Freeform 1491">
                <a:extLst>
                  <a:ext uri="{FF2B5EF4-FFF2-40B4-BE49-F238E27FC236}">
                    <a16:creationId xmlns:a16="http://schemas.microsoft.com/office/drawing/2014/main" id="{415C1D06-2A66-4BAA-9726-D4FFF8AAC564}"/>
                  </a:ext>
                </a:extLst>
              </p:cNvPr>
              <p:cNvSpPr/>
              <p:nvPr/>
            </p:nvSpPr>
            <p:spPr>
              <a:xfrm>
                <a:off x="6455178"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61" name="Freeform 1492">
                <a:extLst>
                  <a:ext uri="{FF2B5EF4-FFF2-40B4-BE49-F238E27FC236}">
                    <a16:creationId xmlns:a16="http://schemas.microsoft.com/office/drawing/2014/main" id="{D84B7F24-AF44-1FB1-58ED-B84CA22C1D1A}"/>
                  </a:ext>
                </a:extLst>
              </p:cNvPr>
              <p:cNvSpPr/>
              <p:nvPr/>
            </p:nvSpPr>
            <p:spPr>
              <a:xfrm>
                <a:off x="6481602"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62" name="Freeform 1493">
                <a:extLst>
                  <a:ext uri="{FF2B5EF4-FFF2-40B4-BE49-F238E27FC236}">
                    <a16:creationId xmlns:a16="http://schemas.microsoft.com/office/drawing/2014/main" id="{C60C0696-B862-0449-6DA0-72CA36175C28}"/>
                  </a:ext>
                </a:extLst>
              </p:cNvPr>
              <p:cNvSpPr/>
              <p:nvPr/>
            </p:nvSpPr>
            <p:spPr>
              <a:xfrm>
                <a:off x="6555159"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63" name="Freeform 1494">
                <a:extLst>
                  <a:ext uri="{FF2B5EF4-FFF2-40B4-BE49-F238E27FC236}">
                    <a16:creationId xmlns:a16="http://schemas.microsoft.com/office/drawing/2014/main" id="{3D66D9D8-AEA0-E826-9402-0DC4F70D48D7}"/>
                  </a:ext>
                </a:extLst>
              </p:cNvPr>
              <p:cNvSpPr/>
              <p:nvPr/>
            </p:nvSpPr>
            <p:spPr>
              <a:xfrm>
                <a:off x="6581584"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64" name="Freeform 1495">
                <a:extLst>
                  <a:ext uri="{FF2B5EF4-FFF2-40B4-BE49-F238E27FC236}">
                    <a16:creationId xmlns:a16="http://schemas.microsoft.com/office/drawing/2014/main" id="{2A282B9C-3C63-F60B-BF58-432D732333EB}"/>
                  </a:ext>
                </a:extLst>
              </p:cNvPr>
              <p:cNvSpPr/>
              <p:nvPr/>
            </p:nvSpPr>
            <p:spPr>
              <a:xfrm>
                <a:off x="6580186"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65" name="Freeform 1496">
                <a:extLst>
                  <a:ext uri="{FF2B5EF4-FFF2-40B4-BE49-F238E27FC236}">
                    <a16:creationId xmlns:a16="http://schemas.microsoft.com/office/drawing/2014/main" id="{63A34DEB-2280-2F11-24D8-0E51411623FD}"/>
                  </a:ext>
                </a:extLst>
              </p:cNvPr>
              <p:cNvSpPr/>
              <p:nvPr/>
            </p:nvSpPr>
            <p:spPr>
              <a:xfrm>
                <a:off x="6606611"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66" name="Freeform 1497">
                <a:extLst>
                  <a:ext uri="{FF2B5EF4-FFF2-40B4-BE49-F238E27FC236}">
                    <a16:creationId xmlns:a16="http://schemas.microsoft.com/office/drawing/2014/main" id="{9D6B8E2E-9616-19B2-31D9-76DF8B606779}"/>
                  </a:ext>
                </a:extLst>
              </p:cNvPr>
              <p:cNvSpPr/>
              <p:nvPr/>
            </p:nvSpPr>
            <p:spPr>
              <a:xfrm>
                <a:off x="6636338" y="1589845"/>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67" name="Freeform 1498">
                <a:extLst>
                  <a:ext uri="{FF2B5EF4-FFF2-40B4-BE49-F238E27FC236}">
                    <a16:creationId xmlns:a16="http://schemas.microsoft.com/office/drawing/2014/main" id="{C115FFE1-A211-B784-4A44-CAAFFFE700B1}"/>
                  </a:ext>
                </a:extLst>
              </p:cNvPr>
              <p:cNvSpPr/>
              <p:nvPr/>
            </p:nvSpPr>
            <p:spPr>
              <a:xfrm>
                <a:off x="6662763" y="1567234"/>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268" name="Freeform 1499">
                <a:extLst>
                  <a:ext uri="{FF2B5EF4-FFF2-40B4-BE49-F238E27FC236}">
                    <a16:creationId xmlns:a16="http://schemas.microsoft.com/office/drawing/2014/main" id="{CC50A122-5F8A-BDF9-7317-6A18A162F518}"/>
                  </a:ext>
                </a:extLst>
              </p:cNvPr>
              <p:cNvSpPr/>
              <p:nvPr/>
            </p:nvSpPr>
            <p:spPr>
              <a:xfrm>
                <a:off x="6648788" y="161779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69" name="Freeform 1500">
                <a:extLst>
                  <a:ext uri="{FF2B5EF4-FFF2-40B4-BE49-F238E27FC236}">
                    <a16:creationId xmlns:a16="http://schemas.microsoft.com/office/drawing/2014/main" id="{9EF63DDB-0FE9-9D06-30C6-70486901F099}"/>
                  </a:ext>
                </a:extLst>
              </p:cNvPr>
              <p:cNvSpPr/>
              <p:nvPr/>
            </p:nvSpPr>
            <p:spPr>
              <a:xfrm>
                <a:off x="6675213" y="1595307"/>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70" name="Freeform 1501">
                <a:extLst>
                  <a:ext uri="{FF2B5EF4-FFF2-40B4-BE49-F238E27FC236}">
                    <a16:creationId xmlns:a16="http://schemas.microsoft.com/office/drawing/2014/main" id="{673B3686-FEA9-D2A0-9C6C-D4DB98C12D2B}"/>
                  </a:ext>
                </a:extLst>
              </p:cNvPr>
              <p:cNvSpPr/>
              <p:nvPr/>
            </p:nvSpPr>
            <p:spPr>
              <a:xfrm>
                <a:off x="6692490"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71" name="Freeform 1502">
                <a:extLst>
                  <a:ext uri="{FF2B5EF4-FFF2-40B4-BE49-F238E27FC236}">
                    <a16:creationId xmlns:a16="http://schemas.microsoft.com/office/drawing/2014/main" id="{B7E5D85F-F39D-BBAA-6D51-A0F0C234A4E4}"/>
                  </a:ext>
                </a:extLst>
              </p:cNvPr>
              <p:cNvSpPr/>
              <p:nvPr/>
            </p:nvSpPr>
            <p:spPr>
              <a:xfrm>
                <a:off x="6718915"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72" name="Freeform 1503">
                <a:extLst>
                  <a:ext uri="{FF2B5EF4-FFF2-40B4-BE49-F238E27FC236}">
                    <a16:creationId xmlns:a16="http://schemas.microsoft.com/office/drawing/2014/main" id="{59C69183-6020-2877-C8B6-4BC5E3DFB4D2}"/>
                  </a:ext>
                </a:extLst>
              </p:cNvPr>
              <p:cNvSpPr/>
              <p:nvPr/>
            </p:nvSpPr>
            <p:spPr>
              <a:xfrm>
                <a:off x="6698842"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73" name="Freeform 1504">
                <a:extLst>
                  <a:ext uri="{FF2B5EF4-FFF2-40B4-BE49-F238E27FC236}">
                    <a16:creationId xmlns:a16="http://schemas.microsoft.com/office/drawing/2014/main" id="{EC5AA7E2-35AE-B835-931E-B794CFFC0AD6}"/>
                  </a:ext>
                </a:extLst>
              </p:cNvPr>
              <p:cNvSpPr/>
              <p:nvPr/>
            </p:nvSpPr>
            <p:spPr>
              <a:xfrm>
                <a:off x="6725267"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74" name="Freeform 1505">
                <a:extLst>
                  <a:ext uri="{FF2B5EF4-FFF2-40B4-BE49-F238E27FC236}">
                    <a16:creationId xmlns:a16="http://schemas.microsoft.com/office/drawing/2014/main" id="{29CA1756-9628-2252-D379-4540F5FF5CD4}"/>
                  </a:ext>
                </a:extLst>
              </p:cNvPr>
              <p:cNvSpPr/>
              <p:nvPr/>
            </p:nvSpPr>
            <p:spPr>
              <a:xfrm>
                <a:off x="6711292"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75" name="Freeform 1506">
                <a:extLst>
                  <a:ext uri="{FF2B5EF4-FFF2-40B4-BE49-F238E27FC236}">
                    <a16:creationId xmlns:a16="http://schemas.microsoft.com/office/drawing/2014/main" id="{52165A31-CE3E-8CB8-6DA9-5FED745D9DC9}"/>
                  </a:ext>
                </a:extLst>
              </p:cNvPr>
              <p:cNvSpPr/>
              <p:nvPr/>
            </p:nvSpPr>
            <p:spPr>
              <a:xfrm>
                <a:off x="6737717"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76" name="Freeform 1507">
                <a:extLst>
                  <a:ext uri="{FF2B5EF4-FFF2-40B4-BE49-F238E27FC236}">
                    <a16:creationId xmlns:a16="http://schemas.microsoft.com/office/drawing/2014/main" id="{BC86B5EE-3081-8B0B-B4C3-CD334424207A}"/>
                  </a:ext>
                </a:extLst>
              </p:cNvPr>
              <p:cNvSpPr/>
              <p:nvPr/>
            </p:nvSpPr>
            <p:spPr>
              <a:xfrm>
                <a:off x="6723870" y="1645990"/>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77" name="Freeform 1508">
                <a:extLst>
                  <a:ext uri="{FF2B5EF4-FFF2-40B4-BE49-F238E27FC236}">
                    <a16:creationId xmlns:a16="http://schemas.microsoft.com/office/drawing/2014/main" id="{D909BC12-CA28-2B0D-D927-690754CB0C82}"/>
                  </a:ext>
                </a:extLst>
              </p:cNvPr>
              <p:cNvSpPr/>
              <p:nvPr/>
            </p:nvSpPr>
            <p:spPr>
              <a:xfrm>
                <a:off x="6750167"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78" name="Freeform 1509">
                <a:extLst>
                  <a:ext uri="{FF2B5EF4-FFF2-40B4-BE49-F238E27FC236}">
                    <a16:creationId xmlns:a16="http://schemas.microsoft.com/office/drawing/2014/main" id="{602DD3B1-06E3-EB50-B6B2-D35C2653BF91}"/>
                  </a:ext>
                </a:extLst>
              </p:cNvPr>
              <p:cNvSpPr/>
              <p:nvPr/>
            </p:nvSpPr>
            <p:spPr>
              <a:xfrm>
                <a:off x="6729968"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79" name="Freeform 1510">
                <a:extLst>
                  <a:ext uri="{FF2B5EF4-FFF2-40B4-BE49-F238E27FC236}">
                    <a16:creationId xmlns:a16="http://schemas.microsoft.com/office/drawing/2014/main" id="{C174C26F-44EC-7ADE-258D-258184774FEE}"/>
                  </a:ext>
                </a:extLst>
              </p:cNvPr>
              <p:cNvSpPr/>
              <p:nvPr/>
            </p:nvSpPr>
            <p:spPr>
              <a:xfrm>
                <a:off x="6756392"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80" name="Freeform 1511">
                <a:extLst>
                  <a:ext uri="{FF2B5EF4-FFF2-40B4-BE49-F238E27FC236}">
                    <a16:creationId xmlns:a16="http://schemas.microsoft.com/office/drawing/2014/main" id="{3854025E-1F02-0F3F-5D78-AA3EB75DFA0A}"/>
                  </a:ext>
                </a:extLst>
              </p:cNvPr>
              <p:cNvSpPr/>
              <p:nvPr/>
            </p:nvSpPr>
            <p:spPr>
              <a:xfrm>
                <a:off x="6798697"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81" name="Freeform 1512">
                <a:extLst>
                  <a:ext uri="{FF2B5EF4-FFF2-40B4-BE49-F238E27FC236}">
                    <a16:creationId xmlns:a16="http://schemas.microsoft.com/office/drawing/2014/main" id="{1C542F87-3A15-A138-4E46-8855F7C28007}"/>
                  </a:ext>
                </a:extLst>
              </p:cNvPr>
              <p:cNvSpPr/>
              <p:nvPr/>
            </p:nvSpPr>
            <p:spPr>
              <a:xfrm>
                <a:off x="6824994"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82" name="Freeform 1513">
                <a:extLst>
                  <a:ext uri="{FF2B5EF4-FFF2-40B4-BE49-F238E27FC236}">
                    <a16:creationId xmlns:a16="http://schemas.microsoft.com/office/drawing/2014/main" id="{BDB7ACEC-7336-791C-4789-B30CB01F4AE3}"/>
                  </a:ext>
                </a:extLst>
              </p:cNvPr>
              <p:cNvSpPr/>
              <p:nvPr/>
            </p:nvSpPr>
            <p:spPr>
              <a:xfrm>
                <a:off x="6811147"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83" name="Freeform 1514">
                <a:extLst>
                  <a:ext uri="{FF2B5EF4-FFF2-40B4-BE49-F238E27FC236}">
                    <a16:creationId xmlns:a16="http://schemas.microsoft.com/office/drawing/2014/main" id="{2169ECC1-E9D4-80E9-7695-DE9992ED17AB}"/>
                  </a:ext>
                </a:extLst>
              </p:cNvPr>
              <p:cNvSpPr/>
              <p:nvPr/>
            </p:nvSpPr>
            <p:spPr>
              <a:xfrm>
                <a:off x="683757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84" name="Freeform 1515">
                <a:extLst>
                  <a:ext uri="{FF2B5EF4-FFF2-40B4-BE49-F238E27FC236}">
                    <a16:creationId xmlns:a16="http://schemas.microsoft.com/office/drawing/2014/main" id="{4767881F-B87D-B22D-E235-440199559A8B}"/>
                  </a:ext>
                </a:extLst>
              </p:cNvPr>
              <p:cNvSpPr/>
              <p:nvPr/>
            </p:nvSpPr>
            <p:spPr>
              <a:xfrm>
                <a:off x="6823597"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85" name="Freeform 1516">
                <a:extLst>
                  <a:ext uri="{FF2B5EF4-FFF2-40B4-BE49-F238E27FC236}">
                    <a16:creationId xmlns:a16="http://schemas.microsoft.com/office/drawing/2014/main" id="{6270960B-51F1-B7DD-0314-AB421B484482}"/>
                  </a:ext>
                </a:extLst>
              </p:cNvPr>
              <p:cNvSpPr/>
              <p:nvPr/>
            </p:nvSpPr>
            <p:spPr>
              <a:xfrm>
                <a:off x="685002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86" name="Freeform 1517">
                <a:extLst>
                  <a:ext uri="{FF2B5EF4-FFF2-40B4-BE49-F238E27FC236}">
                    <a16:creationId xmlns:a16="http://schemas.microsoft.com/office/drawing/2014/main" id="{CCB2725B-7DC3-3AD9-12D2-44B355B117D6}"/>
                  </a:ext>
                </a:extLst>
              </p:cNvPr>
              <p:cNvSpPr/>
              <p:nvPr/>
            </p:nvSpPr>
            <p:spPr>
              <a:xfrm>
                <a:off x="6836174"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87" name="Freeform 1518">
                <a:extLst>
                  <a:ext uri="{FF2B5EF4-FFF2-40B4-BE49-F238E27FC236}">
                    <a16:creationId xmlns:a16="http://schemas.microsoft.com/office/drawing/2014/main" id="{FF0B726E-1F8B-8C0B-6DB3-6763C288A03B}"/>
                  </a:ext>
                </a:extLst>
              </p:cNvPr>
              <p:cNvSpPr/>
              <p:nvPr/>
            </p:nvSpPr>
            <p:spPr>
              <a:xfrm>
                <a:off x="686247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88" name="Freeform 1519">
                <a:extLst>
                  <a:ext uri="{FF2B5EF4-FFF2-40B4-BE49-F238E27FC236}">
                    <a16:creationId xmlns:a16="http://schemas.microsoft.com/office/drawing/2014/main" id="{28A5170D-0CC0-7BE4-5A31-A726B156B3C7}"/>
                  </a:ext>
                </a:extLst>
              </p:cNvPr>
              <p:cNvSpPr/>
              <p:nvPr/>
            </p:nvSpPr>
            <p:spPr>
              <a:xfrm>
                <a:off x="6842526"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89" name="Freeform 1520">
                <a:extLst>
                  <a:ext uri="{FF2B5EF4-FFF2-40B4-BE49-F238E27FC236}">
                    <a16:creationId xmlns:a16="http://schemas.microsoft.com/office/drawing/2014/main" id="{22E957A8-CA1C-EF7E-6DB1-1675C1CD7F92}"/>
                  </a:ext>
                </a:extLst>
              </p:cNvPr>
              <p:cNvSpPr/>
              <p:nvPr/>
            </p:nvSpPr>
            <p:spPr>
              <a:xfrm>
                <a:off x="6868823"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90" name="Freeform 1521">
                <a:extLst>
                  <a:ext uri="{FF2B5EF4-FFF2-40B4-BE49-F238E27FC236}">
                    <a16:creationId xmlns:a16="http://schemas.microsoft.com/office/drawing/2014/main" id="{6CE87889-C4E5-D663-B98A-BBCC9C96FCB4}"/>
                  </a:ext>
                </a:extLst>
              </p:cNvPr>
              <p:cNvSpPr/>
              <p:nvPr/>
            </p:nvSpPr>
            <p:spPr>
              <a:xfrm>
                <a:off x="6854976"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91" name="Freeform 1522">
                <a:extLst>
                  <a:ext uri="{FF2B5EF4-FFF2-40B4-BE49-F238E27FC236}">
                    <a16:creationId xmlns:a16="http://schemas.microsoft.com/office/drawing/2014/main" id="{70DA4F06-8373-8970-B755-214103E54AE5}"/>
                  </a:ext>
                </a:extLst>
              </p:cNvPr>
              <p:cNvSpPr/>
              <p:nvPr/>
            </p:nvSpPr>
            <p:spPr>
              <a:xfrm>
                <a:off x="6881400"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92" name="Freeform 1523">
                <a:extLst>
                  <a:ext uri="{FF2B5EF4-FFF2-40B4-BE49-F238E27FC236}">
                    <a16:creationId xmlns:a16="http://schemas.microsoft.com/office/drawing/2014/main" id="{A06DFE40-F746-8D52-6D75-AC7F488C9E44}"/>
                  </a:ext>
                </a:extLst>
              </p:cNvPr>
              <p:cNvSpPr/>
              <p:nvPr/>
            </p:nvSpPr>
            <p:spPr>
              <a:xfrm>
                <a:off x="6923578"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93" name="Freeform 1524">
                <a:extLst>
                  <a:ext uri="{FF2B5EF4-FFF2-40B4-BE49-F238E27FC236}">
                    <a16:creationId xmlns:a16="http://schemas.microsoft.com/office/drawing/2014/main" id="{BE444E9C-8DDB-2565-F16C-F4B558F048BD}"/>
                  </a:ext>
                </a:extLst>
              </p:cNvPr>
              <p:cNvSpPr/>
              <p:nvPr/>
            </p:nvSpPr>
            <p:spPr>
              <a:xfrm>
                <a:off x="6950002"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94" name="Freeform 1525">
                <a:extLst>
                  <a:ext uri="{FF2B5EF4-FFF2-40B4-BE49-F238E27FC236}">
                    <a16:creationId xmlns:a16="http://schemas.microsoft.com/office/drawing/2014/main" id="{AA287ED2-88D5-E8BF-7765-1B582A24DCCF}"/>
                  </a:ext>
                </a:extLst>
              </p:cNvPr>
              <p:cNvSpPr/>
              <p:nvPr/>
            </p:nvSpPr>
            <p:spPr>
              <a:xfrm>
                <a:off x="6923578"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295" name="Freeform 1526">
                <a:extLst>
                  <a:ext uri="{FF2B5EF4-FFF2-40B4-BE49-F238E27FC236}">
                    <a16:creationId xmlns:a16="http://schemas.microsoft.com/office/drawing/2014/main" id="{8674824A-C3F8-1DAF-75B4-667A50D72BCE}"/>
                  </a:ext>
                </a:extLst>
              </p:cNvPr>
              <p:cNvSpPr/>
              <p:nvPr/>
            </p:nvSpPr>
            <p:spPr>
              <a:xfrm>
                <a:off x="6950002"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96" name="Freeform 1527">
                <a:extLst>
                  <a:ext uri="{FF2B5EF4-FFF2-40B4-BE49-F238E27FC236}">
                    <a16:creationId xmlns:a16="http://schemas.microsoft.com/office/drawing/2014/main" id="{AECA0DFE-6A6D-1B9B-5485-AE9556FF6F3E}"/>
                  </a:ext>
                </a:extLst>
              </p:cNvPr>
              <p:cNvSpPr/>
              <p:nvPr/>
            </p:nvSpPr>
            <p:spPr>
              <a:xfrm>
                <a:off x="6936155"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97" name="Freeform 1528">
                <a:extLst>
                  <a:ext uri="{FF2B5EF4-FFF2-40B4-BE49-F238E27FC236}">
                    <a16:creationId xmlns:a16="http://schemas.microsoft.com/office/drawing/2014/main" id="{40A30022-267D-2B0B-064F-E866245BD07D}"/>
                  </a:ext>
                </a:extLst>
              </p:cNvPr>
              <p:cNvSpPr/>
              <p:nvPr/>
            </p:nvSpPr>
            <p:spPr>
              <a:xfrm>
                <a:off x="6962580"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298" name="Freeform 1529">
                <a:extLst>
                  <a:ext uri="{FF2B5EF4-FFF2-40B4-BE49-F238E27FC236}">
                    <a16:creationId xmlns:a16="http://schemas.microsoft.com/office/drawing/2014/main" id="{3485FBE0-2DF3-74ED-395B-F976BD5A50BE}"/>
                  </a:ext>
                </a:extLst>
              </p:cNvPr>
              <p:cNvSpPr/>
              <p:nvPr/>
            </p:nvSpPr>
            <p:spPr>
              <a:xfrm>
                <a:off x="6954830" y="1645990"/>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299" name="Freeform 1530">
                <a:extLst>
                  <a:ext uri="{FF2B5EF4-FFF2-40B4-BE49-F238E27FC236}">
                    <a16:creationId xmlns:a16="http://schemas.microsoft.com/office/drawing/2014/main" id="{EBE710B0-8982-50CF-5629-291C5EC82E2F}"/>
                  </a:ext>
                </a:extLst>
              </p:cNvPr>
              <p:cNvSpPr/>
              <p:nvPr/>
            </p:nvSpPr>
            <p:spPr>
              <a:xfrm>
                <a:off x="6981127"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00" name="Freeform 1531">
                <a:extLst>
                  <a:ext uri="{FF2B5EF4-FFF2-40B4-BE49-F238E27FC236}">
                    <a16:creationId xmlns:a16="http://schemas.microsoft.com/office/drawing/2014/main" id="{5983010D-3194-3203-5F32-99AA530271C8}"/>
                  </a:ext>
                </a:extLst>
              </p:cNvPr>
              <p:cNvSpPr/>
              <p:nvPr/>
            </p:nvSpPr>
            <p:spPr>
              <a:xfrm>
                <a:off x="6961055"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01" name="Freeform 1532">
                <a:extLst>
                  <a:ext uri="{FF2B5EF4-FFF2-40B4-BE49-F238E27FC236}">
                    <a16:creationId xmlns:a16="http://schemas.microsoft.com/office/drawing/2014/main" id="{7549CEFB-7BDE-EBFB-A5C2-A03F458A38C2}"/>
                  </a:ext>
                </a:extLst>
              </p:cNvPr>
              <p:cNvSpPr/>
              <p:nvPr/>
            </p:nvSpPr>
            <p:spPr>
              <a:xfrm>
                <a:off x="6987480"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02" name="Freeform 1533">
                <a:extLst>
                  <a:ext uri="{FF2B5EF4-FFF2-40B4-BE49-F238E27FC236}">
                    <a16:creationId xmlns:a16="http://schemas.microsoft.com/office/drawing/2014/main" id="{2CFCBB22-73A5-D6B5-FF66-CEF6FC848B12}"/>
                  </a:ext>
                </a:extLst>
              </p:cNvPr>
              <p:cNvSpPr/>
              <p:nvPr/>
            </p:nvSpPr>
            <p:spPr>
              <a:xfrm>
                <a:off x="6986082"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03" name="Freeform 1534">
                <a:extLst>
                  <a:ext uri="{FF2B5EF4-FFF2-40B4-BE49-F238E27FC236}">
                    <a16:creationId xmlns:a16="http://schemas.microsoft.com/office/drawing/2014/main" id="{FFF01C7D-5009-96D3-1E42-67DC1C2DE69B}"/>
                  </a:ext>
                </a:extLst>
              </p:cNvPr>
              <p:cNvSpPr/>
              <p:nvPr/>
            </p:nvSpPr>
            <p:spPr>
              <a:xfrm>
                <a:off x="7012507"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04" name="Freeform 1535">
                <a:extLst>
                  <a:ext uri="{FF2B5EF4-FFF2-40B4-BE49-F238E27FC236}">
                    <a16:creationId xmlns:a16="http://schemas.microsoft.com/office/drawing/2014/main" id="{FDDF1880-780B-318F-74F3-4610FA8FF402}"/>
                  </a:ext>
                </a:extLst>
              </p:cNvPr>
              <p:cNvSpPr/>
              <p:nvPr/>
            </p:nvSpPr>
            <p:spPr>
              <a:xfrm>
                <a:off x="7023559"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05" name="Freeform 1536">
                <a:extLst>
                  <a:ext uri="{FF2B5EF4-FFF2-40B4-BE49-F238E27FC236}">
                    <a16:creationId xmlns:a16="http://schemas.microsoft.com/office/drawing/2014/main" id="{89B6EA46-D373-C758-B62C-060162D6FF9A}"/>
                  </a:ext>
                </a:extLst>
              </p:cNvPr>
              <p:cNvSpPr/>
              <p:nvPr/>
            </p:nvSpPr>
            <p:spPr>
              <a:xfrm>
                <a:off x="7049984"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06" name="Freeform 1537">
                <a:extLst>
                  <a:ext uri="{FF2B5EF4-FFF2-40B4-BE49-F238E27FC236}">
                    <a16:creationId xmlns:a16="http://schemas.microsoft.com/office/drawing/2014/main" id="{61BB9E7C-C55B-3189-3626-B905D4002D39}"/>
                  </a:ext>
                </a:extLst>
              </p:cNvPr>
              <p:cNvSpPr/>
              <p:nvPr/>
            </p:nvSpPr>
            <p:spPr>
              <a:xfrm>
                <a:off x="7023559"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07" name="Freeform 1538">
                <a:extLst>
                  <a:ext uri="{FF2B5EF4-FFF2-40B4-BE49-F238E27FC236}">
                    <a16:creationId xmlns:a16="http://schemas.microsoft.com/office/drawing/2014/main" id="{C39189DA-007F-ADF0-8FC8-1809E0BBB25F}"/>
                  </a:ext>
                </a:extLst>
              </p:cNvPr>
              <p:cNvSpPr/>
              <p:nvPr/>
            </p:nvSpPr>
            <p:spPr>
              <a:xfrm>
                <a:off x="7049984"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08" name="Freeform 1539">
                <a:extLst>
                  <a:ext uri="{FF2B5EF4-FFF2-40B4-BE49-F238E27FC236}">
                    <a16:creationId xmlns:a16="http://schemas.microsoft.com/office/drawing/2014/main" id="{4A21A692-13FB-3893-56E9-3D15B1F1B7FB}"/>
                  </a:ext>
                </a:extLst>
              </p:cNvPr>
              <p:cNvSpPr/>
              <p:nvPr/>
            </p:nvSpPr>
            <p:spPr>
              <a:xfrm>
                <a:off x="7036136"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09" name="Freeform 1540">
                <a:extLst>
                  <a:ext uri="{FF2B5EF4-FFF2-40B4-BE49-F238E27FC236}">
                    <a16:creationId xmlns:a16="http://schemas.microsoft.com/office/drawing/2014/main" id="{5899223E-4DB8-C15C-7746-06D6F6237B3E}"/>
                  </a:ext>
                </a:extLst>
              </p:cNvPr>
              <p:cNvSpPr/>
              <p:nvPr/>
            </p:nvSpPr>
            <p:spPr>
              <a:xfrm>
                <a:off x="706256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10" name="Freeform 1541">
                <a:extLst>
                  <a:ext uri="{FF2B5EF4-FFF2-40B4-BE49-F238E27FC236}">
                    <a16:creationId xmlns:a16="http://schemas.microsoft.com/office/drawing/2014/main" id="{43916F92-6EEB-4767-1CC8-A2D8BF075DC9}"/>
                  </a:ext>
                </a:extLst>
              </p:cNvPr>
              <p:cNvSpPr/>
              <p:nvPr/>
            </p:nvSpPr>
            <p:spPr>
              <a:xfrm>
                <a:off x="7085936" y="1645990"/>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11" name="Freeform 1542">
                <a:extLst>
                  <a:ext uri="{FF2B5EF4-FFF2-40B4-BE49-F238E27FC236}">
                    <a16:creationId xmlns:a16="http://schemas.microsoft.com/office/drawing/2014/main" id="{2541B1BE-8211-349E-5B84-121BEF6F5025}"/>
                  </a:ext>
                </a:extLst>
              </p:cNvPr>
              <p:cNvSpPr/>
              <p:nvPr/>
            </p:nvSpPr>
            <p:spPr>
              <a:xfrm>
                <a:off x="711236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12" name="Freeform 1543">
                <a:extLst>
                  <a:ext uri="{FF2B5EF4-FFF2-40B4-BE49-F238E27FC236}">
                    <a16:creationId xmlns:a16="http://schemas.microsoft.com/office/drawing/2014/main" id="{EAACA25A-D09E-DECC-F753-DEF2A726536B}"/>
                  </a:ext>
                </a:extLst>
              </p:cNvPr>
              <p:cNvSpPr/>
              <p:nvPr/>
            </p:nvSpPr>
            <p:spPr>
              <a:xfrm>
                <a:off x="7110963"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13" name="Freeform 1544">
                <a:extLst>
                  <a:ext uri="{FF2B5EF4-FFF2-40B4-BE49-F238E27FC236}">
                    <a16:creationId xmlns:a16="http://schemas.microsoft.com/office/drawing/2014/main" id="{C87C6D50-DBDF-0E11-F65C-7016FB63EDBC}"/>
                  </a:ext>
                </a:extLst>
              </p:cNvPr>
              <p:cNvSpPr/>
              <p:nvPr/>
            </p:nvSpPr>
            <p:spPr>
              <a:xfrm>
                <a:off x="713726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14" name="Freeform 1545">
                <a:extLst>
                  <a:ext uri="{FF2B5EF4-FFF2-40B4-BE49-F238E27FC236}">
                    <a16:creationId xmlns:a16="http://schemas.microsoft.com/office/drawing/2014/main" id="{BC132698-CD8C-3771-B8B3-3AFC5BF06D93}"/>
                  </a:ext>
                </a:extLst>
              </p:cNvPr>
              <p:cNvSpPr/>
              <p:nvPr/>
            </p:nvSpPr>
            <p:spPr>
              <a:xfrm>
                <a:off x="7148440" y="1645990"/>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15" name="Freeform 1546">
                <a:extLst>
                  <a:ext uri="{FF2B5EF4-FFF2-40B4-BE49-F238E27FC236}">
                    <a16:creationId xmlns:a16="http://schemas.microsoft.com/office/drawing/2014/main" id="{30858636-D5F2-4257-44EE-C216A6487A46}"/>
                  </a:ext>
                </a:extLst>
              </p:cNvPr>
              <p:cNvSpPr/>
              <p:nvPr/>
            </p:nvSpPr>
            <p:spPr>
              <a:xfrm>
                <a:off x="7174865"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16" name="Freeform 1547">
                <a:extLst>
                  <a:ext uri="{FF2B5EF4-FFF2-40B4-BE49-F238E27FC236}">
                    <a16:creationId xmlns:a16="http://schemas.microsoft.com/office/drawing/2014/main" id="{296C951B-D3F2-C05E-1AD3-B6B2DC198588}"/>
                  </a:ext>
                </a:extLst>
              </p:cNvPr>
              <p:cNvSpPr/>
              <p:nvPr/>
            </p:nvSpPr>
            <p:spPr>
              <a:xfrm>
                <a:off x="7192270" y="1645990"/>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17" name="Freeform 1548">
                <a:extLst>
                  <a:ext uri="{FF2B5EF4-FFF2-40B4-BE49-F238E27FC236}">
                    <a16:creationId xmlns:a16="http://schemas.microsoft.com/office/drawing/2014/main" id="{560CB32C-7221-6298-DD6C-3F38A0767454}"/>
                  </a:ext>
                </a:extLst>
              </p:cNvPr>
              <p:cNvSpPr/>
              <p:nvPr/>
            </p:nvSpPr>
            <p:spPr>
              <a:xfrm>
                <a:off x="7218694"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18" name="Freeform 1549">
                <a:extLst>
                  <a:ext uri="{FF2B5EF4-FFF2-40B4-BE49-F238E27FC236}">
                    <a16:creationId xmlns:a16="http://schemas.microsoft.com/office/drawing/2014/main" id="{5486E357-5760-F78B-323C-FBB752433EB7}"/>
                  </a:ext>
                </a:extLst>
              </p:cNvPr>
              <p:cNvSpPr/>
              <p:nvPr/>
            </p:nvSpPr>
            <p:spPr>
              <a:xfrm>
                <a:off x="7210945"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19" name="Freeform 1550">
                <a:extLst>
                  <a:ext uri="{FF2B5EF4-FFF2-40B4-BE49-F238E27FC236}">
                    <a16:creationId xmlns:a16="http://schemas.microsoft.com/office/drawing/2014/main" id="{2C4AB957-603E-25E1-26E7-5112223A4017}"/>
                  </a:ext>
                </a:extLst>
              </p:cNvPr>
              <p:cNvSpPr/>
              <p:nvPr/>
            </p:nvSpPr>
            <p:spPr>
              <a:xfrm>
                <a:off x="7237242"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20" name="Freeform 1551">
                <a:extLst>
                  <a:ext uri="{FF2B5EF4-FFF2-40B4-BE49-F238E27FC236}">
                    <a16:creationId xmlns:a16="http://schemas.microsoft.com/office/drawing/2014/main" id="{5510A525-7E48-0B83-A134-A813572AB05F}"/>
                  </a:ext>
                </a:extLst>
              </p:cNvPr>
              <p:cNvSpPr/>
              <p:nvPr/>
            </p:nvSpPr>
            <p:spPr>
              <a:xfrm>
                <a:off x="7210945"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21" name="Freeform 1552">
                <a:extLst>
                  <a:ext uri="{FF2B5EF4-FFF2-40B4-BE49-F238E27FC236}">
                    <a16:creationId xmlns:a16="http://schemas.microsoft.com/office/drawing/2014/main" id="{012E9C30-F862-9D61-E858-8513475C5F46}"/>
                  </a:ext>
                </a:extLst>
              </p:cNvPr>
              <p:cNvSpPr/>
              <p:nvPr/>
            </p:nvSpPr>
            <p:spPr>
              <a:xfrm>
                <a:off x="7237242"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22" name="Freeform 1553">
                <a:extLst>
                  <a:ext uri="{FF2B5EF4-FFF2-40B4-BE49-F238E27FC236}">
                    <a16:creationId xmlns:a16="http://schemas.microsoft.com/office/drawing/2014/main" id="{34D601EF-8C96-48D6-8EC4-F5BD42B5B467}"/>
                  </a:ext>
                </a:extLst>
              </p:cNvPr>
              <p:cNvSpPr/>
              <p:nvPr/>
            </p:nvSpPr>
            <p:spPr>
              <a:xfrm>
                <a:off x="7210945"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23" name="Freeform 1554">
                <a:extLst>
                  <a:ext uri="{FF2B5EF4-FFF2-40B4-BE49-F238E27FC236}">
                    <a16:creationId xmlns:a16="http://schemas.microsoft.com/office/drawing/2014/main" id="{FFEC2977-7EF3-4837-BF34-9F89057A775D}"/>
                  </a:ext>
                </a:extLst>
              </p:cNvPr>
              <p:cNvSpPr/>
              <p:nvPr/>
            </p:nvSpPr>
            <p:spPr>
              <a:xfrm>
                <a:off x="7237242"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24" name="Freeform 1555">
                <a:extLst>
                  <a:ext uri="{FF2B5EF4-FFF2-40B4-BE49-F238E27FC236}">
                    <a16:creationId xmlns:a16="http://schemas.microsoft.com/office/drawing/2014/main" id="{23119974-9028-E204-085D-38814FD40F09}"/>
                  </a:ext>
                </a:extLst>
              </p:cNvPr>
              <p:cNvSpPr/>
              <p:nvPr/>
            </p:nvSpPr>
            <p:spPr>
              <a:xfrm>
                <a:off x="7217170"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25" name="Freeform 1556">
                <a:extLst>
                  <a:ext uri="{FF2B5EF4-FFF2-40B4-BE49-F238E27FC236}">
                    <a16:creationId xmlns:a16="http://schemas.microsoft.com/office/drawing/2014/main" id="{56084BD0-5798-F354-27F0-52BE98DEED4B}"/>
                  </a:ext>
                </a:extLst>
              </p:cNvPr>
              <p:cNvSpPr/>
              <p:nvPr/>
            </p:nvSpPr>
            <p:spPr>
              <a:xfrm>
                <a:off x="7243594"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26" name="Freeform 1557">
                <a:extLst>
                  <a:ext uri="{FF2B5EF4-FFF2-40B4-BE49-F238E27FC236}">
                    <a16:creationId xmlns:a16="http://schemas.microsoft.com/office/drawing/2014/main" id="{EC11CFA8-A8A3-B7C2-43FD-4BD9ACEC1A09}"/>
                  </a:ext>
                </a:extLst>
              </p:cNvPr>
              <p:cNvSpPr/>
              <p:nvPr/>
            </p:nvSpPr>
            <p:spPr>
              <a:xfrm>
                <a:off x="7423230"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27" name="Freeform 1558">
                <a:extLst>
                  <a:ext uri="{FF2B5EF4-FFF2-40B4-BE49-F238E27FC236}">
                    <a16:creationId xmlns:a16="http://schemas.microsoft.com/office/drawing/2014/main" id="{8117811B-959B-3BF8-AC8F-41410908E13F}"/>
                  </a:ext>
                </a:extLst>
              </p:cNvPr>
              <p:cNvSpPr/>
              <p:nvPr/>
            </p:nvSpPr>
            <p:spPr>
              <a:xfrm>
                <a:off x="7449528"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28" name="Freeform 1559">
                <a:extLst>
                  <a:ext uri="{FF2B5EF4-FFF2-40B4-BE49-F238E27FC236}">
                    <a16:creationId xmlns:a16="http://schemas.microsoft.com/office/drawing/2014/main" id="{40DA9753-422D-2308-5365-FA48E84095C6}"/>
                  </a:ext>
                </a:extLst>
              </p:cNvPr>
              <p:cNvSpPr/>
              <p:nvPr/>
            </p:nvSpPr>
            <p:spPr>
              <a:xfrm>
                <a:off x="7473157"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29" name="Freeform 1560">
                <a:extLst>
                  <a:ext uri="{FF2B5EF4-FFF2-40B4-BE49-F238E27FC236}">
                    <a16:creationId xmlns:a16="http://schemas.microsoft.com/office/drawing/2014/main" id="{D69328A7-DABA-82BB-F689-060FAB69D7D5}"/>
                  </a:ext>
                </a:extLst>
              </p:cNvPr>
              <p:cNvSpPr/>
              <p:nvPr/>
            </p:nvSpPr>
            <p:spPr>
              <a:xfrm>
                <a:off x="7499582"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30" name="Freeform 1561">
                <a:extLst>
                  <a:ext uri="{FF2B5EF4-FFF2-40B4-BE49-F238E27FC236}">
                    <a16:creationId xmlns:a16="http://schemas.microsoft.com/office/drawing/2014/main" id="{40A6C9E3-0F54-ABD6-FFAF-0396956C534D}"/>
                  </a:ext>
                </a:extLst>
              </p:cNvPr>
              <p:cNvSpPr/>
              <p:nvPr/>
            </p:nvSpPr>
            <p:spPr>
              <a:xfrm>
                <a:off x="7479509"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31" name="Freeform 1562">
                <a:extLst>
                  <a:ext uri="{FF2B5EF4-FFF2-40B4-BE49-F238E27FC236}">
                    <a16:creationId xmlns:a16="http://schemas.microsoft.com/office/drawing/2014/main" id="{52CF4480-5459-4DD7-EC77-6B9DDAE42C8C}"/>
                  </a:ext>
                </a:extLst>
              </p:cNvPr>
              <p:cNvSpPr/>
              <p:nvPr/>
            </p:nvSpPr>
            <p:spPr>
              <a:xfrm>
                <a:off x="7505934"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32" name="Freeform 1563">
                <a:extLst>
                  <a:ext uri="{FF2B5EF4-FFF2-40B4-BE49-F238E27FC236}">
                    <a16:creationId xmlns:a16="http://schemas.microsoft.com/office/drawing/2014/main" id="{B7A95555-A4EF-23D4-0CB1-5B2F100BF31E}"/>
                  </a:ext>
                </a:extLst>
              </p:cNvPr>
              <p:cNvSpPr/>
              <p:nvPr/>
            </p:nvSpPr>
            <p:spPr>
              <a:xfrm>
                <a:off x="7510634"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33" name="Freeform 1564">
                <a:extLst>
                  <a:ext uri="{FF2B5EF4-FFF2-40B4-BE49-F238E27FC236}">
                    <a16:creationId xmlns:a16="http://schemas.microsoft.com/office/drawing/2014/main" id="{C05AF5EB-853F-BF73-7902-81B0652157F2}"/>
                  </a:ext>
                </a:extLst>
              </p:cNvPr>
              <p:cNvSpPr/>
              <p:nvPr/>
            </p:nvSpPr>
            <p:spPr>
              <a:xfrm>
                <a:off x="7537059"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34" name="Freeform 1565">
                <a:extLst>
                  <a:ext uri="{FF2B5EF4-FFF2-40B4-BE49-F238E27FC236}">
                    <a16:creationId xmlns:a16="http://schemas.microsoft.com/office/drawing/2014/main" id="{0A8E7CC0-197A-4509-607D-6AD6AEE84EED}"/>
                  </a:ext>
                </a:extLst>
              </p:cNvPr>
              <p:cNvSpPr/>
              <p:nvPr/>
            </p:nvSpPr>
            <p:spPr>
              <a:xfrm>
                <a:off x="7535661"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35" name="Freeform 1566">
                <a:extLst>
                  <a:ext uri="{FF2B5EF4-FFF2-40B4-BE49-F238E27FC236}">
                    <a16:creationId xmlns:a16="http://schemas.microsoft.com/office/drawing/2014/main" id="{287E1153-FC46-C5F5-6028-5C3C2C5BE515}"/>
                  </a:ext>
                </a:extLst>
              </p:cNvPr>
              <p:cNvSpPr/>
              <p:nvPr/>
            </p:nvSpPr>
            <p:spPr>
              <a:xfrm>
                <a:off x="7562086"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36" name="Freeform 1567">
                <a:extLst>
                  <a:ext uri="{FF2B5EF4-FFF2-40B4-BE49-F238E27FC236}">
                    <a16:creationId xmlns:a16="http://schemas.microsoft.com/office/drawing/2014/main" id="{9DD245D3-98BA-9C75-1EC5-26B1B6AAD4B2}"/>
                  </a:ext>
                </a:extLst>
              </p:cNvPr>
              <p:cNvSpPr/>
              <p:nvPr/>
            </p:nvSpPr>
            <p:spPr>
              <a:xfrm>
                <a:off x="7554336"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37" name="Freeform 1568">
                <a:extLst>
                  <a:ext uri="{FF2B5EF4-FFF2-40B4-BE49-F238E27FC236}">
                    <a16:creationId xmlns:a16="http://schemas.microsoft.com/office/drawing/2014/main" id="{6B070C8E-2CFA-1923-3219-0F6FF8A0FB19}"/>
                  </a:ext>
                </a:extLst>
              </p:cNvPr>
              <p:cNvSpPr/>
              <p:nvPr/>
            </p:nvSpPr>
            <p:spPr>
              <a:xfrm>
                <a:off x="758076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38" name="Freeform 1569">
                <a:extLst>
                  <a:ext uri="{FF2B5EF4-FFF2-40B4-BE49-F238E27FC236}">
                    <a16:creationId xmlns:a16="http://schemas.microsoft.com/office/drawing/2014/main" id="{72EE6767-64A7-57C5-473D-62B6D0BF6422}"/>
                  </a:ext>
                </a:extLst>
              </p:cNvPr>
              <p:cNvSpPr/>
              <p:nvPr/>
            </p:nvSpPr>
            <p:spPr>
              <a:xfrm>
                <a:off x="7573138"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39" name="Freeform 1570">
                <a:extLst>
                  <a:ext uri="{FF2B5EF4-FFF2-40B4-BE49-F238E27FC236}">
                    <a16:creationId xmlns:a16="http://schemas.microsoft.com/office/drawing/2014/main" id="{A34B1ABF-D5A3-962C-A897-B93B3C13EDF7}"/>
                  </a:ext>
                </a:extLst>
              </p:cNvPr>
              <p:cNvSpPr/>
              <p:nvPr/>
            </p:nvSpPr>
            <p:spPr>
              <a:xfrm>
                <a:off x="7599563"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40" name="Freeform 1571">
                <a:extLst>
                  <a:ext uri="{FF2B5EF4-FFF2-40B4-BE49-F238E27FC236}">
                    <a16:creationId xmlns:a16="http://schemas.microsoft.com/office/drawing/2014/main" id="{644F1CF2-B9C4-D789-E5C4-67E907C0C5AF}"/>
                  </a:ext>
                </a:extLst>
              </p:cNvPr>
              <p:cNvSpPr/>
              <p:nvPr/>
            </p:nvSpPr>
            <p:spPr>
              <a:xfrm>
                <a:off x="7585588"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41" name="Freeform 1572">
                <a:extLst>
                  <a:ext uri="{FF2B5EF4-FFF2-40B4-BE49-F238E27FC236}">
                    <a16:creationId xmlns:a16="http://schemas.microsoft.com/office/drawing/2014/main" id="{C91CFD38-170C-09C5-CAE3-BEDDE3084190}"/>
                  </a:ext>
                </a:extLst>
              </p:cNvPr>
              <p:cNvSpPr/>
              <p:nvPr/>
            </p:nvSpPr>
            <p:spPr>
              <a:xfrm>
                <a:off x="7612013"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42" name="Freeform 1573">
                <a:extLst>
                  <a:ext uri="{FF2B5EF4-FFF2-40B4-BE49-F238E27FC236}">
                    <a16:creationId xmlns:a16="http://schemas.microsoft.com/office/drawing/2014/main" id="{F69DF1AF-B4B1-4175-E782-4E3EDF2CC7BF}"/>
                  </a:ext>
                </a:extLst>
              </p:cNvPr>
              <p:cNvSpPr/>
              <p:nvPr/>
            </p:nvSpPr>
            <p:spPr>
              <a:xfrm>
                <a:off x="7610615"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43" name="Freeform 1574">
                <a:extLst>
                  <a:ext uri="{FF2B5EF4-FFF2-40B4-BE49-F238E27FC236}">
                    <a16:creationId xmlns:a16="http://schemas.microsoft.com/office/drawing/2014/main" id="{E94E9154-EE80-86BD-38B9-0DF3CA21D363}"/>
                  </a:ext>
                </a:extLst>
              </p:cNvPr>
              <p:cNvSpPr/>
              <p:nvPr/>
            </p:nvSpPr>
            <p:spPr>
              <a:xfrm>
                <a:off x="7637040"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44" name="Freeform 1575">
                <a:extLst>
                  <a:ext uri="{FF2B5EF4-FFF2-40B4-BE49-F238E27FC236}">
                    <a16:creationId xmlns:a16="http://schemas.microsoft.com/office/drawing/2014/main" id="{DE8AD240-9879-384A-77E8-BACC173D68CD}"/>
                  </a:ext>
                </a:extLst>
              </p:cNvPr>
              <p:cNvSpPr/>
              <p:nvPr/>
            </p:nvSpPr>
            <p:spPr>
              <a:xfrm>
                <a:off x="7623193"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45" name="Freeform 1576">
                <a:extLst>
                  <a:ext uri="{FF2B5EF4-FFF2-40B4-BE49-F238E27FC236}">
                    <a16:creationId xmlns:a16="http://schemas.microsoft.com/office/drawing/2014/main" id="{D73039EB-29F7-3573-A864-4D36FC662429}"/>
                  </a:ext>
                </a:extLst>
              </p:cNvPr>
              <p:cNvSpPr/>
              <p:nvPr/>
            </p:nvSpPr>
            <p:spPr>
              <a:xfrm>
                <a:off x="7649490"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46" name="Freeform 1577">
                <a:extLst>
                  <a:ext uri="{FF2B5EF4-FFF2-40B4-BE49-F238E27FC236}">
                    <a16:creationId xmlns:a16="http://schemas.microsoft.com/office/drawing/2014/main" id="{5DF58315-7E05-C666-A924-54D798451CEB}"/>
                  </a:ext>
                </a:extLst>
              </p:cNvPr>
              <p:cNvSpPr/>
              <p:nvPr/>
            </p:nvSpPr>
            <p:spPr>
              <a:xfrm>
                <a:off x="7635643"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47" name="Freeform 1578">
                <a:extLst>
                  <a:ext uri="{FF2B5EF4-FFF2-40B4-BE49-F238E27FC236}">
                    <a16:creationId xmlns:a16="http://schemas.microsoft.com/office/drawing/2014/main" id="{DBE53D1D-C843-B9BE-3ACC-2A7D205136A8}"/>
                  </a:ext>
                </a:extLst>
              </p:cNvPr>
              <p:cNvSpPr/>
              <p:nvPr/>
            </p:nvSpPr>
            <p:spPr>
              <a:xfrm>
                <a:off x="7662067"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48" name="Freeform 1579">
                <a:extLst>
                  <a:ext uri="{FF2B5EF4-FFF2-40B4-BE49-F238E27FC236}">
                    <a16:creationId xmlns:a16="http://schemas.microsoft.com/office/drawing/2014/main" id="{8CBDAFA4-A94B-EC1C-4231-1100834B5DA2}"/>
                  </a:ext>
                </a:extLst>
              </p:cNvPr>
              <p:cNvSpPr/>
              <p:nvPr/>
            </p:nvSpPr>
            <p:spPr>
              <a:xfrm>
                <a:off x="7641741"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49" name="Freeform 1580">
                <a:extLst>
                  <a:ext uri="{FF2B5EF4-FFF2-40B4-BE49-F238E27FC236}">
                    <a16:creationId xmlns:a16="http://schemas.microsoft.com/office/drawing/2014/main" id="{F5C87D03-8BA6-5E52-2400-6251F35D5B8C}"/>
                  </a:ext>
                </a:extLst>
              </p:cNvPr>
              <p:cNvSpPr/>
              <p:nvPr/>
            </p:nvSpPr>
            <p:spPr>
              <a:xfrm>
                <a:off x="7668165"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50" name="Freeform 1581">
                <a:extLst>
                  <a:ext uri="{FF2B5EF4-FFF2-40B4-BE49-F238E27FC236}">
                    <a16:creationId xmlns:a16="http://schemas.microsoft.com/office/drawing/2014/main" id="{C7B678D3-5E00-C9C2-7F9E-A8FC97BC5692}"/>
                  </a:ext>
                </a:extLst>
              </p:cNvPr>
              <p:cNvSpPr/>
              <p:nvPr/>
            </p:nvSpPr>
            <p:spPr>
              <a:xfrm>
                <a:off x="7710470"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51" name="Freeform 1582">
                <a:extLst>
                  <a:ext uri="{FF2B5EF4-FFF2-40B4-BE49-F238E27FC236}">
                    <a16:creationId xmlns:a16="http://schemas.microsoft.com/office/drawing/2014/main" id="{8C60E07E-BCB1-67E1-3F81-43C7DAC7F5A3}"/>
                  </a:ext>
                </a:extLst>
              </p:cNvPr>
              <p:cNvSpPr/>
              <p:nvPr/>
            </p:nvSpPr>
            <p:spPr>
              <a:xfrm>
                <a:off x="7736894"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52" name="Freeform 1583">
                <a:extLst>
                  <a:ext uri="{FF2B5EF4-FFF2-40B4-BE49-F238E27FC236}">
                    <a16:creationId xmlns:a16="http://schemas.microsoft.com/office/drawing/2014/main" id="{719813DB-1A95-2FF8-F6C0-A87062753EA3}"/>
                  </a:ext>
                </a:extLst>
              </p:cNvPr>
              <p:cNvSpPr/>
              <p:nvPr/>
            </p:nvSpPr>
            <p:spPr>
              <a:xfrm>
                <a:off x="7716822"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53" name="Freeform 1584">
                <a:extLst>
                  <a:ext uri="{FF2B5EF4-FFF2-40B4-BE49-F238E27FC236}">
                    <a16:creationId xmlns:a16="http://schemas.microsoft.com/office/drawing/2014/main" id="{C693D93A-9F73-4D42-43AE-159C80F22005}"/>
                  </a:ext>
                </a:extLst>
              </p:cNvPr>
              <p:cNvSpPr/>
              <p:nvPr/>
            </p:nvSpPr>
            <p:spPr>
              <a:xfrm>
                <a:off x="7743246"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54" name="Freeform 1585">
                <a:extLst>
                  <a:ext uri="{FF2B5EF4-FFF2-40B4-BE49-F238E27FC236}">
                    <a16:creationId xmlns:a16="http://schemas.microsoft.com/office/drawing/2014/main" id="{70129B2D-7F03-F2C0-F4C1-77A1AAAF5B36}"/>
                  </a:ext>
                </a:extLst>
              </p:cNvPr>
              <p:cNvSpPr/>
              <p:nvPr/>
            </p:nvSpPr>
            <p:spPr>
              <a:xfrm>
                <a:off x="7747947"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55" name="Freeform 1586">
                <a:extLst>
                  <a:ext uri="{FF2B5EF4-FFF2-40B4-BE49-F238E27FC236}">
                    <a16:creationId xmlns:a16="http://schemas.microsoft.com/office/drawing/2014/main" id="{808CFC2D-0E02-B3D1-E098-041E7618AED4}"/>
                  </a:ext>
                </a:extLst>
              </p:cNvPr>
              <p:cNvSpPr/>
              <p:nvPr/>
            </p:nvSpPr>
            <p:spPr>
              <a:xfrm>
                <a:off x="7774371"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56" name="Freeform 1587">
                <a:extLst>
                  <a:ext uri="{FF2B5EF4-FFF2-40B4-BE49-F238E27FC236}">
                    <a16:creationId xmlns:a16="http://schemas.microsoft.com/office/drawing/2014/main" id="{83F727C6-D641-B502-5C23-20B3113F672B}"/>
                  </a:ext>
                </a:extLst>
              </p:cNvPr>
              <p:cNvSpPr/>
              <p:nvPr/>
            </p:nvSpPr>
            <p:spPr>
              <a:xfrm>
                <a:off x="7791649"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57" name="Freeform 1588">
                <a:extLst>
                  <a:ext uri="{FF2B5EF4-FFF2-40B4-BE49-F238E27FC236}">
                    <a16:creationId xmlns:a16="http://schemas.microsoft.com/office/drawing/2014/main" id="{88BDA748-FBC6-3788-9867-AC2A587998F7}"/>
                  </a:ext>
                </a:extLst>
              </p:cNvPr>
              <p:cNvSpPr/>
              <p:nvPr/>
            </p:nvSpPr>
            <p:spPr>
              <a:xfrm>
                <a:off x="7817946"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58" name="Freeform 1589">
                <a:extLst>
                  <a:ext uri="{FF2B5EF4-FFF2-40B4-BE49-F238E27FC236}">
                    <a16:creationId xmlns:a16="http://schemas.microsoft.com/office/drawing/2014/main" id="{349EFF08-5C53-95A7-F47A-6DCB938D03E2}"/>
                  </a:ext>
                </a:extLst>
              </p:cNvPr>
              <p:cNvSpPr/>
              <p:nvPr/>
            </p:nvSpPr>
            <p:spPr>
              <a:xfrm>
                <a:off x="7854026"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59" name="Freeform 1590">
                <a:extLst>
                  <a:ext uri="{FF2B5EF4-FFF2-40B4-BE49-F238E27FC236}">
                    <a16:creationId xmlns:a16="http://schemas.microsoft.com/office/drawing/2014/main" id="{97BC5242-3943-4FC7-38DC-C810ECB12A73}"/>
                  </a:ext>
                </a:extLst>
              </p:cNvPr>
              <p:cNvSpPr/>
              <p:nvPr/>
            </p:nvSpPr>
            <p:spPr>
              <a:xfrm>
                <a:off x="7880450"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60" name="Freeform 1591">
                <a:extLst>
                  <a:ext uri="{FF2B5EF4-FFF2-40B4-BE49-F238E27FC236}">
                    <a16:creationId xmlns:a16="http://schemas.microsoft.com/office/drawing/2014/main" id="{6B8386A8-1A63-A68F-249F-1B788BD15937}"/>
                  </a:ext>
                </a:extLst>
              </p:cNvPr>
              <p:cNvSpPr/>
              <p:nvPr/>
            </p:nvSpPr>
            <p:spPr>
              <a:xfrm>
                <a:off x="7866603"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61" name="Freeform 1592">
                <a:extLst>
                  <a:ext uri="{FF2B5EF4-FFF2-40B4-BE49-F238E27FC236}">
                    <a16:creationId xmlns:a16="http://schemas.microsoft.com/office/drawing/2014/main" id="{DCFAD85E-5B48-A721-C3DB-7A61AFDFBF48}"/>
                  </a:ext>
                </a:extLst>
              </p:cNvPr>
              <p:cNvSpPr/>
              <p:nvPr/>
            </p:nvSpPr>
            <p:spPr>
              <a:xfrm>
                <a:off x="7893028"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62" name="Freeform 1593">
                <a:extLst>
                  <a:ext uri="{FF2B5EF4-FFF2-40B4-BE49-F238E27FC236}">
                    <a16:creationId xmlns:a16="http://schemas.microsoft.com/office/drawing/2014/main" id="{73F2B179-3836-645A-5221-D67747C3A926}"/>
                  </a:ext>
                </a:extLst>
              </p:cNvPr>
              <p:cNvSpPr/>
              <p:nvPr/>
            </p:nvSpPr>
            <p:spPr>
              <a:xfrm>
                <a:off x="7872955" y="164599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63" name="Freeform 1594">
                <a:extLst>
                  <a:ext uri="{FF2B5EF4-FFF2-40B4-BE49-F238E27FC236}">
                    <a16:creationId xmlns:a16="http://schemas.microsoft.com/office/drawing/2014/main" id="{F7A454FC-61D3-E9AE-A3F8-7E86AE1CD0E9}"/>
                  </a:ext>
                </a:extLst>
              </p:cNvPr>
              <p:cNvSpPr/>
              <p:nvPr/>
            </p:nvSpPr>
            <p:spPr>
              <a:xfrm>
                <a:off x="7899380"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64" name="Freeform 1595">
                <a:extLst>
                  <a:ext uri="{FF2B5EF4-FFF2-40B4-BE49-F238E27FC236}">
                    <a16:creationId xmlns:a16="http://schemas.microsoft.com/office/drawing/2014/main" id="{6A3F5482-6D00-2C53-926F-DD54FD88B580}"/>
                  </a:ext>
                </a:extLst>
              </p:cNvPr>
              <p:cNvSpPr/>
              <p:nvPr/>
            </p:nvSpPr>
            <p:spPr>
              <a:xfrm>
                <a:off x="7879053"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65" name="Freeform 1596">
                <a:extLst>
                  <a:ext uri="{FF2B5EF4-FFF2-40B4-BE49-F238E27FC236}">
                    <a16:creationId xmlns:a16="http://schemas.microsoft.com/office/drawing/2014/main" id="{48FC01CE-2C9D-7B22-3BDC-C6A3124182F3}"/>
                  </a:ext>
                </a:extLst>
              </p:cNvPr>
              <p:cNvSpPr/>
              <p:nvPr/>
            </p:nvSpPr>
            <p:spPr>
              <a:xfrm>
                <a:off x="7905478"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66" name="Freeform 1597">
                <a:extLst>
                  <a:ext uri="{FF2B5EF4-FFF2-40B4-BE49-F238E27FC236}">
                    <a16:creationId xmlns:a16="http://schemas.microsoft.com/office/drawing/2014/main" id="{FD5E9EBC-9704-4945-1106-574563C03C16}"/>
                  </a:ext>
                </a:extLst>
              </p:cNvPr>
              <p:cNvSpPr/>
              <p:nvPr/>
            </p:nvSpPr>
            <p:spPr>
              <a:xfrm>
                <a:off x="7904080" y="164599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67" name="Freeform 1598">
                <a:extLst>
                  <a:ext uri="{FF2B5EF4-FFF2-40B4-BE49-F238E27FC236}">
                    <a16:creationId xmlns:a16="http://schemas.microsoft.com/office/drawing/2014/main" id="{A7DB3334-A82F-05C3-BBF1-FD380F9B1427}"/>
                  </a:ext>
                </a:extLst>
              </p:cNvPr>
              <p:cNvSpPr/>
              <p:nvPr/>
            </p:nvSpPr>
            <p:spPr>
              <a:xfrm>
                <a:off x="7930505" y="162338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68" name="Freeform 1599">
                <a:extLst>
                  <a:ext uri="{FF2B5EF4-FFF2-40B4-BE49-F238E27FC236}">
                    <a16:creationId xmlns:a16="http://schemas.microsoft.com/office/drawing/2014/main" id="{3D30E5AD-6123-A635-21B6-C83529D6913E}"/>
                  </a:ext>
                </a:extLst>
              </p:cNvPr>
              <p:cNvSpPr/>
              <p:nvPr/>
            </p:nvSpPr>
            <p:spPr>
              <a:xfrm>
                <a:off x="7991611" y="169985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69" name="Freeform 1600">
                <a:extLst>
                  <a:ext uri="{FF2B5EF4-FFF2-40B4-BE49-F238E27FC236}">
                    <a16:creationId xmlns:a16="http://schemas.microsoft.com/office/drawing/2014/main" id="{552FA7D4-E0CF-9AD0-5D72-3BAC0A573533}"/>
                  </a:ext>
                </a:extLst>
              </p:cNvPr>
              <p:cNvSpPr/>
              <p:nvPr/>
            </p:nvSpPr>
            <p:spPr>
              <a:xfrm>
                <a:off x="8017909" y="167723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70" name="Freeform 1601">
                <a:extLst>
                  <a:ext uri="{FF2B5EF4-FFF2-40B4-BE49-F238E27FC236}">
                    <a16:creationId xmlns:a16="http://schemas.microsoft.com/office/drawing/2014/main" id="{30FECD7E-6134-6355-8C8A-36764DDB9C03}"/>
                  </a:ext>
                </a:extLst>
              </p:cNvPr>
              <p:cNvSpPr/>
              <p:nvPr/>
            </p:nvSpPr>
            <p:spPr>
              <a:xfrm>
                <a:off x="7991611" y="169985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71" name="Freeform 1602">
                <a:extLst>
                  <a:ext uri="{FF2B5EF4-FFF2-40B4-BE49-F238E27FC236}">
                    <a16:creationId xmlns:a16="http://schemas.microsoft.com/office/drawing/2014/main" id="{C7B8F048-6FC4-D99C-5ED1-96E6FFD4EBEE}"/>
                  </a:ext>
                </a:extLst>
              </p:cNvPr>
              <p:cNvSpPr/>
              <p:nvPr/>
            </p:nvSpPr>
            <p:spPr>
              <a:xfrm>
                <a:off x="8017909" y="167723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72" name="Freeform 1603">
                <a:extLst>
                  <a:ext uri="{FF2B5EF4-FFF2-40B4-BE49-F238E27FC236}">
                    <a16:creationId xmlns:a16="http://schemas.microsoft.com/office/drawing/2014/main" id="{1B52B756-7FCC-FE62-E42D-617771997278}"/>
                  </a:ext>
                </a:extLst>
              </p:cNvPr>
              <p:cNvSpPr/>
              <p:nvPr/>
            </p:nvSpPr>
            <p:spPr>
              <a:xfrm>
                <a:off x="8004061" y="169985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73" name="Freeform 1604">
                <a:extLst>
                  <a:ext uri="{FF2B5EF4-FFF2-40B4-BE49-F238E27FC236}">
                    <a16:creationId xmlns:a16="http://schemas.microsoft.com/office/drawing/2014/main" id="{BA470541-0B88-4124-0202-9125F17183E0}"/>
                  </a:ext>
                </a:extLst>
              </p:cNvPr>
              <p:cNvSpPr/>
              <p:nvPr/>
            </p:nvSpPr>
            <p:spPr>
              <a:xfrm>
                <a:off x="8030486" y="167723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74" name="Freeform 1605">
                <a:extLst>
                  <a:ext uri="{FF2B5EF4-FFF2-40B4-BE49-F238E27FC236}">
                    <a16:creationId xmlns:a16="http://schemas.microsoft.com/office/drawing/2014/main" id="{6D6D62FA-35F5-17D1-0BB4-63A74851555A}"/>
                  </a:ext>
                </a:extLst>
              </p:cNvPr>
              <p:cNvSpPr/>
              <p:nvPr/>
            </p:nvSpPr>
            <p:spPr>
              <a:xfrm>
                <a:off x="8066311"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75" name="Freeform 1606">
                <a:extLst>
                  <a:ext uri="{FF2B5EF4-FFF2-40B4-BE49-F238E27FC236}">
                    <a16:creationId xmlns:a16="http://schemas.microsoft.com/office/drawing/2014/main" id="{283F4AD2-1E77-D91A-FD79-5ADECAE3BA62}"/>
                  </a:ext>
                </a:extLst>
              </p:cNvPr>
              <p:cNvSpPr/>
              <p:nvPr/>
            </p:nvSpPr>
            <p:spPr>
              <a:xfrm>
                <a:off x="8092736"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76" name="Freeform 1607">
                <a:extLst>
                  <a:ext uri="{FF2B5EF4-FFF2-40B4-BE49-F238E27FC236}">
                    <a16:creationId xmlns:a16="http://schemas.microsoft.com/office/drawing/2014/main" id="{E570C42C-5BF7-4A9F-1C2E-007B049FD640}"/>
                  </a:ext>
                </a:extLst>
              </p:cNvPr>
              <p:cNvSpPr/>
              <p:nvPr/>
            </p:nvSpPr>
            <p:spPr>
              <a:xfrm>
                <a:off x="8116366"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77" name="Freeform 1608">
                <a:extLst>
                  <a:ext uri="{FF2B5EF4-FFF2-40B4-BE49-F238E27FC236}">
                    <a16:creationId xmlns:a16="http://schemas.microsoft.com/office/drawing/2014/main" id="{A3582955-4FC3-7B10-2047-BEA880534BA8}"/>
                  </a:ext>
                </a:extLst>
              </p:cNvPr>
              <p:cNvSpPr/>
              <p:nvPr/>
            </p:nvSpPr>
            <p:spPr>
              <a:xfrm>
                <a:off x="8142790"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78" name="Freeform 1609">
                <a:extLst>
                  <a:ext uri="{FF2B5EF4-FFF2-40B4-BE49-F238E27FC236}">
                    <a16:creationId xmlns:a16="http://schemas.microsoft.com/office/drawing/2014/main" id="{772340A6-AF77-E71B-16D0-2B49457584C9}"/>
                  </a:ext>
                </a:extLst>
              </p:cNvPr>
              <p:cNvSpPr/>
              <p:nvPr/>
            </p:nvSpPr>
            <p:spPr>
              <a:xfrm>
                <a:off x="8135168"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79" name="Freeform 1610">
                <a:extLst>
                  <a:ext uri="{FF2B5EF4-FFF2-40B4-BE49-F238E27FC236}">
                    <a16:creationId xmlns:a16="http://schemas.microsoft.com/office/drawing/2014/main" id="{907166A7-60DC-20FB-5C82-1395A3893348}"/>
                  </a:ext>
                </a:extLst>
              </p:cNvPr>
              <p:cNvSpPr/>
              <p:nvPr/>
            </p:nvSpPr>
            <p:spPr>
              <a:xfrm>
                <a:off x="8161592"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80" name="Freeform 1611">
                <a:extLst>
                  <a:ext uri="{FF2B5EF4-FFF2-40B4-BE49-F238E27FC236}">
                    <a16:creationId xmlns:a16="http://schemas.microsoft.com/office/drawing/2014/main" id="{8E641D71-BAE8-0D63-7EDC-04867BE40E6E}"/>
                  </a:ext>
                </a:extLst>
              </p:cNvPr>
              <p:cNvSpPr/>
              <p:nvPr/>
            </p:nvSpPr>
            <p:spPr>
              <a:xfrm>
                <a:off x="8141393"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81" name="Freeform 1612">
                <a:extLst>
                  <a:ext uri="{FF2B5EF4-FFF2-40B4-BE49-F238E27FC236}">
                    <a16:creationId xmlns:a16="http://schemas.microsoft.com/office/drawing/2014/main" id="{2BBAC99B-FFB5-30ED-3CF5-E43A7BD9DF34}"/>
                  </a:ext>
                </a:extLst>
              </p:cNvPr>
              <p:cNvSpPr/>
              <p:nvPr/>
            </p:nvSpPr>
            <p:spPr>
              <a:xfrm>
                <a:off x="8167817"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82" name="Freeform 1613">
                <a:extLst>
                  <a:ext uri="{FF2B5EF4-FFF2-40B4-BE49-F238E27FC236}">
                    <a16:creationId xmlns:a16="http://schemas.microsoft.com/office/drawing/2014/main" id="{96F055C9-57C5-F603-ED14-18F4BCAB0E2D}"/>
                  </a:ext>
                </a:extLst>
              </p:cNvPr>
              <p:cNvSpPr/>
              <p:nvPr/>
            </p:nvSpPr>
            <p:spPr>
              <a:xfrm>
                <a:off x="8141393"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83" name="Freeform 1614">
                <a:extLst>
                  <a:ext uri="{FF2B5EF4-FFF2-40B4-BE49-F238E27FC236}">
                    <a16:creationId xmlns:a16="http://schemas.microsoft.com/office/drawing/2014/main" id="{4D797980-B230-9A9F-FBB9-80EF2F859477}"/>
                  </a:ext>
                </a:extLst>
              </p:cNvPr>
              <p:cNvSpPr/>
              <p:nvPr/>
            </p:nvSpPr>
            <p:spPr>
              <a:xfrm>
                <a:off x="8167817"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84" name="Freeform 1615">
                <a:extLst>
                  <a:ext uri="{FF2B5EF4-FFF2-40B4-BE49-F238E27FC236}">
                    <a16:creationId xmlns:a16="http://schemas.microsoft.com/office/drawing/2014/main" id="{7CDD1E57-1C57-D959-2C49-B52225D23300}"/>
                  </a:ext>
                </a:extLst>
              </p:cNvPr>
              <p:cNvSpPr/>
              <p:nvPr/>
            </p:nvSpPr>
            <p:spPr>
              <a:xfrm>
                <a:off x="8160195"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85" name="Freeform 1616">
                <a:extLst>
                  <a:ext uri="{FF2B5EF4-FFF2-40B4-BE49-F238E27FC236}">
                    <a16:creationId xmlns:a16="http://schemas.microsoft.com/office/drawing/2014/main" id="{0D37345F-0702-08AD-65EE-5C7F87B7142D}"/>
                  </a:ext>
                </a:extLst>
              </p:cNvPr>
              <p:cNvSpPr/>
              <p:nvPr/>
            </p:nvSpPr>
            <p:spPr>
              <a:xfrm>
                <a:off x="8186619"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86" name="Freeform 1617">
                <a:extLst>
                  <a:ext uri="{FF2B5EF4-FFF2-40B4-BE49-F238E27FC236}">
                    <a16:creationId xmlns:a16="http://schemas.microsoft.com/office/drawing/2014/main" id="{0DF19C56-4231-D26D-23A5-45F3FDE15A15}"/>
                  </a:ext>
                </a:extLst>
              </p:cNvPr>
              <p:cNvSpPr/>
              <p:nvPr/>
            </p:nvSpPr>
            <p:spPr>
              <a:xfrm>
                <a:off x="8228797"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87" name="Freeform 1618">
                <a:extLst>
                  <a:ext uri="{FF2B5EF4-FFF2-40B4-BE49-F238E27FC236}">
                    <a16:creationId xmlns:a16="http://schemas.microsoft.com/office/drawing/2014/main" id="{17BC81CE-BCC9-2CFA-DC17-5732B838A536}"/>
                  </a:ext>
                </a:extLst>
              </p:cNvPr>
              <p:cNvSpPr/>
              <p:nvPr/>
            </p:nvSpPr>
            <p:spPr>
              <a:xfrm>
                <a:off x="8255221"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88" name="Freeform 1619">
                <a:extLst>
                  <a:ext uri="{FF2B5EF4-FFF2-40B4-BE49-F238E27FC236}">
                    <a16:creationId xmlns:a16="http://schemas.microsoft.com/office/drawing/2014/main" id="{236E31B5-6731-9A6D-8D20-9B81284C31B3}"/>
                  </a:ext>
                </a:extLst>
              </p:cNvPr>
              <p:cNvSpPr/>
              <p:nvPr/>
            </p:nvSpPr>
            <p:spPr>
              <a:xfrm>
                <a:off x="8241374"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89" name="Freeform 1620">
                <a:extLst>
                  <a:ext uri="{FF2B5EF4-FFF2-40B4-BE49-F238E27FC236}">
                    <a16:creationId xmlns:a16="http://schemas.microsoft.com/office/drawing/2014/main" id="{7790DF4D-2B26-4E7E-403B-76D9EC6251BC}"/>
                  </a:ext>
                </a:extLst>
              </p:cNvPr>
              <p:cNvSpPr/>
              <p:nvPr/>
            </p:nvSpPr>
            <p:spPr>
              <a:xfrm>
                <a:off x="8267798"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90" name="Freeform 1621">
                <a:extLst>
                  <a:ext uri="{FF2B5EF4-FFF2-40B4-BE49-F238E27FC236}">
                    <a16:creationId xmlns:a16="http://schemas.microsoft.com/office/drawing/2014/main" id="{8F2396E1-D7D8-6841-FC9B-E23565D09000}"/>
                  </a:ext>
                </a:extLst>
              </p:cNvPr>
              <p:cNvSpPr/>
              <p:nvPr/>
            </p:nvSpPr>
            <p:spPr>
              <a:xfrm>
                <a:off x="8253824"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91" name="Freeform 1622">
                <a:extLst>
                  <a:ext uri="{FF2B5EF4-FFF2-40B4-BE49-F238E27FC236}">
                    <a16:creationId xmlns:a16="http://schemas.microsoft.com/office/drawing/2014/main" id="{74D39473-DE7E-E313-C644-64365AC6DAD0}"/>
                  </a:ext>
                </a:extLst>
              </p:cNvPr>
              <p:cNvSpPr/>
              <p:nvPr/>
            </p:nvSpPr>
            <p:spPr>
              <a:xfrm>
                <a:off x="8280248"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92" name="Freeform 1623">
                <a:extLst>
                  <a:ext uri="{FF2B5EF4-FFF2-40B4-BE49-F238E27FC236}">
                    <a16:creationId xmlns:a16="http://schemas.microsoft.com/office/drawing/2014/main" id="{96C8C9C1-D946-5569-DEF3-F01B3D4D441C}"/>
                  </a:ext>
                </a:extLst>
              </p:cNvPr>
              <p:cNvSpPr/>
              <p:nvPr/>
            </p:nvSpPr>
            <p:spPr>
              <a:xfrm>
                <a:off x="8260049"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93" name="Freeform 1624">
                <a:extLst>
                  <a:ext uri="{FF2B5EF4-FFF2-40B4-BE49-F238E27FC236}">
                    <a16:creationId xmlns:a16="http://schemas.microsoft.com/office/drawing/2014/main" id="{4E8CAF17-E80F-EEBE-3D67-27531C802F60}"/>
                  </a:ext>
                </a:extLst>
              </p:cNvPr>
              <p:cNvSpPr/>
              <p:nvPr/>
            </p:nvSpPr>
            <p:spPr>
              <a:xfrm>
                <a:off x="8286346"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94" name="Freeform 1625">
                <a:extLst>
                  <a:ext uri="{FF2B5EF4-FFF2-40B4-BE49-F238E27FC236}">
                    <a16:creationId xmlns:a16="http://schemas.microsoft.com/office/drawing/2014/main" id="{B296CBA6-6A77-9D39-D2B8-CD1292B5556B}"/>
                  </a:ext>
                </a:extLst>
              </p:cNvPr>
              <p:cNvSpPr/>
              <p:nvPr/>
            </p:nvSpPr>
            <p:spPr>
              <a:xfrm>
                <a:off x="8291301"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95" name="Freeform 1626">
                <a:extLst>
                  <a:ext uri="{FF2B5EF4-FFF2-40B4-BE49-F238E27FC236}">
                    <a16:creationId xmlns:a16="http://schemas.microsoft.com/office/drawing/2014/main" id="{0C63964A-3CDE-71F6-83F6-046F673C602F}"/>
                  </a:ext>
                </a:extLst>
              </p:cNvPr>
              <p:cNvSpPr/>
              <p:nvPr/>
            </p:nvSpPr>
            <p:spPr>
              <a:xfrm>
                <a:off x="8317725"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96" name="Freeform 1627">
                <a:extLst>
                  <a:ext uri="{FF2B5EF4-FFF2-40B4-BE49-F238E27FC236}">
                    <a16:creationId xmlns:a16="http://schemas.microsoft.com/office/drawing/2014/main" id="{8A3B63F7-9F16-00CE-15D7-FDE1CA14CC00}"/>
                  </a:ext>
                </a:extLst>
              </p:cNvPr>
              <p:cNvSpPr/>
              <p:nvPr/>
            </p:nvSpPr>
            <p:spPr>
              <a:xfrm>
                <a:off x="8341355"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397" name="Freeform 1628">
                <a:extLst>
                  <a:ext uri="{FF2B5EF4-FFF2-40B4-BE49-F238E27FC236}">
                    <a16:creationId xmlns:a16="http://schemas.microsoft.com/office/drawing/2014/main" id="{28D08B9B-E93D-F226-C6F0-9AD0B5E00D22}"/>
                  </a:ext>
                </a:extLst>
              </p:cNvPr>
              <p:cNvSpPr/>
              <p:nvPr/>
            </p:nvSpPr>
            <p:spPr>
              <a:xfrm>
                <a:off x="8367780"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398" name="Freeform 1629">
                <a:extLst>
                  <a:ext uri="{FF2B5EF4-FFF2-40B4-BE49-F238E27FC236}">
                    <a16:creationId xmlns:a16="http://schemas.microsoft.com/office/drawing/2014/main" id="{62BC6C47-B0DB-B84D-F855-83A32749C75A}"/>
                  </a:ext>
                </a:extLst>
              </p:cNvPr>
              <p:cNvSpPr/>
              <p:nvPr/>
            </p:nvSpPr>
            <p:spPr>
              <a:xfrm>
                <a:off x="8347453"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399" name="Freeform 1630">
                <a:extLst>
                  <a:ext uri="{FF2B5EF4-FFF2-40B4-BE49-F238E27FC236}">
                    <a16:creationId xmlns:a16="http://schemas.microsoft.com/office/drawing/2014/main" id="{1E487B44-7002-F838-DABB-3B787AF0205A}"/>
                  </a:ext>
                </a:extLst>
              </p:cNvPr>
              <p:cNvSpPr/>
              <p:nvPr/>
            </p:nvSpPr>
            <p:spPr>
              <a:xfrm>
                <a:off x="8373878"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00" name="Freeform 1631">
                <a:extLst>
                  <a:ext uri="{FF2B5EF4-FFF2-40B4-BE49-F238E27FC236}">
                    <a16:creationId xmlns:a16="http://schemas.microsoft.com/office/drawing/2014/main" id="{4B3FC37B-1FA2-7F6C-7A58-5C76BE0C4B38}"/>
                  </a:ext>
                </a:extLst>
              </p:cNvPr>
              <p:cNvSpPr/>
              <p:nvPr/>
            </p:nvSpPr>
            <p:spPr>
              <a:xfrm>
                <a:off x="8397507"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01" name="Freeform 1632">
                <a:extLst>
                  <a:ext uri="{FF2B5EF4-FFF2-40B4-BE49-F238E27FC236}">
                    <a16:creationId xmlns:a16="http://schemas.microsoft.com/office/drawing/2014/main" id="{9679084A-829A-C0C2-3057-3B13198183B7}"/>
                  </a:ext>
                </a:extLst>
              </p:cNvPr>
              <p:cNvSpPr/>
              <p:nvPr/>
            </p:nvSpPr>
            <p:spPr>
              <a:xfrm>
                <a:off x="8423932"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02" name="Freeform 1633">
                <a:extLst>
                  <a:ext uri="{FF2B5EF4-FFF2-40B4-BE49-F238E27FC236}">
                    <a16:creationId xmlns:a16="http://schemas.microsoft.com/office/drawing/2014/main" id="{0C0530A2-CF48-9B23-1B12-28EDEBD85B01}"/>
                  </a:ext>
                </a:extLst>
              </p:cNvPr>
              <p:cNvSpPr/>
              <p:nvPr/>
            </p:nvSpPr>
            <p:spPr>
              <a:xfrm>
                <a:off x="8416182"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03" name="Freeform 1634">
                <a:extLst>
                  <a:ext uri="{FF2B5EF4-FFF2-40B4-BE49-F238E27FC236}">
                    <a16:creationId xmlns:a16="http://schemas.microsoft.com/office/drawing/2014/main" id="{458EDED6-B912-E243-81BD-CE29D6A7C7AE}"/>
                  </a:ext>
                </a:extLst>
              </p:cNvPr>
              <p:cNvSpPr/>
              <p:nvPr/>
            </p:nvSpPr>
            <p:spPr>
              <a:xfrm>
                <a:off x="8442480"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04" name="Freeform 1635">
                <a:extLst>
                  <a:ext uri="{FF2B5EF4-FFF2-40B4-BE49-F238E27FC236}">
                    <a16:creationId xmlns:a16="http://schemas.microsoft.com/office/drawing/2014/main" id="{260F5C92-62A4-7E39-4652-16FABC818460}"/>
                  </a:ext>
                </a:extLst>
              </p:cNvPr>
              <p:cNvSpPr/>
              <p:nvPr/>
            </p:nvSpPr>
            <p:spPr>
              <a:xfrm>
                <a:off x="8460011"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05" name="Freeform 1636">
                <a:extLst>
                  <a:ext uri="{FF2B5EF4-FFF2-40B4-BE49-F238E27FC236}">
                    <a16:creationId xmlns:a16="http://schemas.microsoft.com/office/drawing/2014/main" id="{938D60ED-31C4-AF2F-85F0-26D84DD82C71}"/>
                  </a:ext>
                </a:extLst>
              </p:cNvPr>
              <p:cNvSpPr/>
              <p:nvPr/>
            </p:nvSpPr>
            <p:spPr>
              <a:xfrm>
                <a:off x="8486309"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06" name="Freeform 1637">
                <a:extLst>
                  <a:ext uri="{FF2B5EF4-FFF2-40B4-BE49-F238E27FC236}">
                    <a16:creationId xmlns:a16="http://schemas.microsoft.com/office/drawing/2014/main" id="{B54068A3-EE85-5E4C-E89D-263FFBEFE8C8}"/>
                  </a:ext>
                </a:extLst>
              </p:cNvPr>
              <p:cNvSpPr/>
              <p:nvPr/>
            </p:nvSpPr>
            <p:spPr>
              <a:xfrm>
                <a:off x="8466109"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07" name="Freeform 1638">
                <a:extLst>
                  <a:ext uri="{FF2B5EF4-FFF2-40B4-BE49-F238E27FC236}">
                    <a16:creationId xmlns:a16="http://schemas.microsoft.com/office/drawing/2014/main" id="{E0C9D0EF-4265-9BE4-7109-DDC2698A5E71}"/>
                  </a:ext>
                </a:extLst>
              </p:cNvPr>
              <p:cNvSpPr/>
              <p:nvPr/>
            </p:nvSpPr>
            <p:spPr>
              <a:xfrm>
                <a:off x="8492534"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08" name="Freeform 1639">
                <a:extLst>
                  <a:ext uri="{FF2B5EF4-FFF2-40B4-BE49-F238E27FC236}">
                    <a16:creationId xmlns:a16="http://schemas.microsoft.com/office/drawing/2014/main" id="{E4BCF557-E5E3-42E4-1730-42740F4F7EBB}"/>
                  </a:ext>
                </a:extLst>
              </p:cNvPr>
              <p:cNvSpPr/>
              <p:nvPr/>
            </p:nvSpPr>
            <p:spPr>
              <a:xfrm>
                <a:off x="8472461"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09" name="Freeform 1640">
                <a:extLst>
                  <a:ext uri="{FF2B5EF4-FFF2-40B4-BE49-F238E27FC236}">
                    <a16:creationId xmlns:a16="http://schemas.microsoft.com/office/drawing/2014/main" id="{FC4A28C3-A7C0-8EA5-D52E-EB21DB72BD9F}"/>
                  </a:ext>
                </a:extLst>
              </p:cNvPr>
              <p:cNvSpPr/>
              <p:nvPr/>
            </p:nvSpPr>
            <p:spPr>
              <a:xfrm>
                <a:off x="8498886"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10" name="Freeform 1641">
                <a:extLst>
                  <a:ext uri="{FF2B5EF4-FFF2-40B4-BE49-F238E27FC236}">
                    <a16:creationId xmlns:a16="http://schemas.microsoft.com/office/drawing/2014/main" id="{59FD8296-317B-C2E9-AFC0-E9D780901C90}"/>
                  </a:ext>
                </a:extLst>
              </p:cNvPr>
              <p:cNvSpPr/>
              <p:nvPr/>
            </p:nvSpPr>
            <p:spPr>
              <a:xfrm>
                <a:off x="8484911"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11" name="Freeform 1642">
                <a:extLst>
                  <a:ext uri="{FF2B5EF4-FFF2-40B4-BE49-F238E27FC236}">
                    <a16:creationId xmlns:a16="http://schemas.microsoft.com/office/drawing/2014/main" id="{DF8019A8-A332-2DA8-C54A-9FE52FECE0DB}"/>
                  </a:ext>
                </a:extLst>
              </p:cNvPr>
              <p:cNvSpPr/>
              <p:nvPr/>
            </p:nvSpPr>
            <p:spPr>
              <a:xfrm>
                <a:off x="8511336"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12" name="Freeform 1643">
                <a:extLst>
                  <a:ext uri="{FF2B5EF4-FFF2-40B4-BE49-F238E27FC236}">
                    <a16:creationId xmlns:a16="http://schemas.microsoft.com/office/drawing/2014/main" id="{615EAFEE-8B47-245E-E320-80DEBC5F2D48}"/>
                  </a:ext>
                </a:extLst>
              </p:cNvPr>
              <p:cNvSpPr/>
              <p:nvPr/>
            </p:nvSpPr>
            <p:spPr>
              <a:xfrm>
                <a:off x="8497234"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13" name="Freeform 1644">
                <a:extLst>
                  <a:ext uri="{FF2B5EF4-FFF2-40B4-BE49-F238E27FC236}">
                    <a16:creationId xmlns:a16="http://schemas.microsoft.com/office/drawing/2014/main" id="{A920915B-7F37-96FB-0A48-D7BBE35D3801}"/>
                  </a:ext>
                </a:extLst>
              </p:cNvPr>
              <p:cNvSpPr/>
              <p:nvPr/>
            </p:nvSpPr>
            <p:spPr>
              <a:xfrm>
                <a:off x="8523659"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14" name="Freeform 1645">
                <a:extLst>
                  <a:ext uri="{FF2B5EF4-FFF2-40B4-BE49-F238E27FC236}">
                    <a16:creationId xmlns:a16="http://schemas.microsoft.com/office/drawing/2014/main" id="{D468A06E-A380-7819-21D7-73529E843DFB}"/>
                  </a:ext>
                </a:extLst>
              </p:cNvPr>
              <p:cNvSpPr/>
              <p:nvPr/>
            </p:nvSpPr>
            <p:spPr>
              <a:xfrm>
                <a:off x="8516163"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15" name="Freeform 1646">
                <a:extLst>
                  <a:ext uri="{FF2B5EF4-FFF2-40B4-BE49-F238E27FC236}">
                    <a16:creationId xmlns:a16="http://schemas.microsoft.com/office/drawing/2014/main" id="{1241A78D-8B28-E550-EFEF-AF19F6BB344C}"/>
                  </a:ext>
                </a:extLst>
              </p:cNvPr>
              <p:cNvSpPr/>
              <p:nvPr/>
            </p:nvSpPr>
            <p:spPr>
              <a:xfrm>
                <a:off x="8542461"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16" name="Freeform 1647">
                <a:extLst>
                  <a:ext uri="{FF2B5EF4-FFF2-40B4-BE49-F238E27FC236}">
                    <a16:creationId xmlns:a16="http://schemas.microsoft.com/office/drawing/2014/main" id="{0FB53322-AFA7-A686-5298-71658D8C4F25}"/>
                  </a:ext>
                </a:extLst>
              </p:cNvPr>
              <p:cNvSpPr/>
              <p:nvPr/>
            </p:nvSpPr>
            <p:spPr>
              <a:xfrm>
                <a:off x="8522261"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17" name="Freeform 1648">
                <a:extLst>
                  <a:ext uri="{FF2B5EF4-FFF2-40B4-BE49-F238E27FC236}">
                    <a16:creationId xmlns:a16="http://schemas.microsoft.com/office/drawing/2014/main" id="{D7D2AF65-2CB3-5003-F0D8-DD0DAB2E7DC4}"/>
                  </a:ext>
                </a:extLst>
              </p:cNvPr>
              <p:cNvSpPr/>
              <p:nvPr/>
            </p:nvSpPr>
            <p:spPr>
              <a:xfrm>
                <a:off x="8548686"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18" name="Freeform 1649">
                <a:extLst>
                  <a:ext uri="{FF2B5EF4-FFF2-40B4-BE49-F238E27FC236}">
                    <a16:creationId xmlns:a16="http://schemas.microsoft.com/office/drawing/2014/main" id="{D07A4AE4-47FF-810B-9251-B5C7A3954C3E}"/>
                  </a:ext>
                </a:extLst>
              </p:cNvPr>
              <p:cNvSpPr/>
              <p:nvPr/>
            </p:nvSpPr>
            <p:spPr>
              <a:xfrm>
                <a:off x="8591118"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19" name="Freeform 1650">
                <a:extLst>
                  <a:ext uri="{FF2B5EF4-FFF2-40B4-BE49-F238E27FC236}">
                    <a16:creationId xmlns:a16="http://schemas.microsoft.com/office/drawing/2014/main" id="{EA851719-C869-4907-CE3D-065C9C72C55D}"/>
                  </a:ext>
                </a:extLst>
              </p:cNvPr>
              <p:cNvSpPr/>
              <p:nvPr/>
            </p:nvSpPr>
            <p:spPr>
              <a:xfrm>
                <a:off x="8617542"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20" name="Freeform 1651">
                <a:extLst>
                  <a:ext uri="{FF2B5EF4-FFF2-40B4-BE49-F238E27FC236}">
                    <a16:creationId xmlns:a16="http://schemas.microsoft.com/office/drawing/2014/main" id="{BC35F7B8-0B74-39A6-0631-554F4C1B0CB1}"/>
                  </a:ext>
                </a:extLst>
              </p:cNvPr>
              <p:cNvSpPr/>
              <p:nvPr/>
            </p:nvSpPr>
            <p:spPr>
              <a:xfrm>
                <a:off x="8597216"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21" name="Freeform 1652">
                <a:extLst>
                  <a:ext uri="{FF2B5EF4-FFF2-40B4-BE49-F238E27FC236}">
                    <a16:creationId xmlns:a16="http://schemas.microsoft.com/office/drawing/2014/main" id="{6EE45C0B-1143-C7E9-4E66-DE518CA19FB9}"/>
                  </a:ext>
                </a:extLst>
              </p:cNvPr>
              <p:cNvSpPr/>
              <p:nvPr/>
            </p:nvSpPr>
            <p:spPr>
              <a:xfrm>
                <a:off x="8623640"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22" name="Freeform 1653">
                <a:extLst>
                  <a:ext uri="{FF2B5EF4-FFF2-40B4-BE49-F238E27FC236}">
                    <a16:creationId xmlns:a16="http://schemas.microsoft.com/office/drawing/2014/main" id="{D607E9B1-4291-51B1-DF57-E0E529A97F02}"/>
                  </a:ext>
                </a:extLst>
              </p:cNvPr>
              <p:cNvSpPr/>
              <p:nvPr/>
            </p:nvSpPr>
            <p:spPr>
              <a:xfrm>
                <a:off x="8659720"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23" name="Freeform 1654">
                <a:extLst>
                  <a:ext uri="{FF2B5EF4-FFF2-40B4-BE49-F238E27FC236}">
                    <a16:creationId xmlns:a16="http://schemas.microsoft.com/office/drawing/2014/main" id="{D19EC032-6786-BE18-0DFC-E0DE76EECC93}"/>
                  </a:ext>
                </a:extLst>
              </p:cNvPr>
              <p:cNvSpPr/>
              <p:nvPr/>
            </p:nvSpPr>
            <p:spPr>
              <a:xfrm>
                <a:off x="8686144"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24" name="Freeform 1655">
                <a:extLst>
                  <a:ext uri="{FF2B5EF4-FFF2-40B4-BE49-F238E27FC236}">
                    <a16:creationId xmlns:a16="http://schemas.microsoft.com/office/drawing/2014/main" id="{435BA31F-4A15-F318-4CC3-57243E41DB7D}"/>
                  </a:ext>
                </a:extLst>
              </p:cNvPr>
              <p:cNvSpPr/>
              <p:nvPr/>
            </p:nvSpPr>
            <p:spPr>
              <a:xfrm>
                <a:off x="8665945"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25" name="Freeform 1656">
                <a:extLst>
                  <a:ext uri="{FF2B5EF4-FFF2-40B4-BE49-F238E27FC236}">
                    <a16:creationId xmlns:a16="http://schemas.microsoft.com/office/drawing/2014/main" id="{E2D9D790-07E7-F407-332C-54AA02A552AA}"/>
                  </a:ext>
                </a:extLst>
              </p:cNvPr>
              <p:cNvSpPr/>
              <p:nvPr/>
            </p:nvSpPr>
            <p:spPr>
              <a:xfrm>
                <a:off x="8692369"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26" name="Freeform 1657">
                <a:extLst>
                  <a:ext uri="{FF2B5EF4-FFF2-40B4-BE49-F238E27FC236}">
                    <a16:creationId xmlns:a16="http://schemas.microsoft.com/office/drawing/2014/main" id="{FD478755-3C67-57E5-49A7-C940FFF94C74}"/>
                  </a:ext>
                </a:extLst>
              </p:cNvPr>
              <p:cNvSpPr/>
              <p:nvPr/>
            </p:nvSpPr>
            <p:spPr>
              <a:xfrm>
                <a:off x="8672297"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27" name="Freeform 1658">
                <a:extLst>
                  <a:ext uri="{FF2B5EF4-FFF2-40B4-BE49-F238E27FC236}">
                    <a16:creationId xmlns:a16="http://schemas.microsoft.com/office/drawing/2014/main" id="{52B92783-695A-BE68-7BE9-51FA55C9A9FD}"/>
                  </a:ext>
                </a:extLst>
              </p:cNvPr>
              <p:cNvSpPr/>
              <p:nvPr/>
            </p:nvSpPr>
            <p:spPr>
              <a:xfrm>
                <a:off x="8698594"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28" name="Freeform 1659">
                <a:extLst>
                  <a:ext uri="{FF2B5EF4-FFF2-40B4-BE49-F238E27FC236}">
                    <a16:creationId xmlns:a16="http://schemas.microsoft.com/office/drawing/2014/main" id="{30FEF1F5-5218-6AD5-BAE3-1BF6BF0685E2}"/>
                  </a:ext>
                </a:extLst>
              </p:cNvPr>
              <p:cNvSpPr/>
              <p:nvPr/>
            </p:nvSpPr>
            <p:spPr>
              <a:xfrm>
                <a:off x="8690845"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29" name="Freeform 1660">
                <a:extLst>
                  <a:ext uri="{FF2B5EF4-FFF2-40B4-BE49-F238E27FC236}">
                    <a16:creationId xmlns:a16="http://schemas.microsoft.com/office/drawing/2014/main" id="{0BC0FAB6-064E-147D-AE7A-848DC4B7AF59}"/>
                  </a:ext>
                </a:extLst>
              </p:cNvPr>
              <p:cNvSpPr/>
              <p:nvPr/>
            </p:nvSpPr>
            <p:spPr>
              <a:xfrm>
                <a:off x="8717269"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30" name="Freeform 1661">
                <a:extLst>
                  <a:ext uri="{FF2B5EF4-FFF2-40B4-BE49-F238E27FC236}">
                    <a16:creationId xmlns:a16="http://schemas.microsoft.com/office/drawing/2014/main" id="{43CFB0BE-A4D4-9F77-ADC6-D6D3E20B85B7}"/>
                  </a:ext>
                </a:extLst>
              </p:cNvPr>
              <p:cNvSpPr/>
              <p:nvPr/>
            </p:nvSpPr>
            <p:spPr>
              <a:xfrm>
                <a:off x="8722224"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31" name="Freeform 1662">
                <a:extLst>
                  <a:ext uri="{FF2B5EF4-FFF2-40B4-BE49-F238E27FC236}">
                    <a16:creationId xmlns:a16="http://schemas.microsoft.com/office/drawing/2014/main" id="{FC3CA75B-F54C-65B6-30CD-B49FF8C5D61D}"/>
                  </a:ext>
                </a:extLst>
              </p:cNvPr>
              <p:cNvSpPr/>
              <p:nvPr/>
            </p:nvSpPr>
            <p:spPr>
              <a:xfrm>
                <a:off x="8748648"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32" name="Freeform 1663">
                <a:extLst>
                  <a:ext uri="{FF2B5EF4-FFF2-40B4-BE49-F238E27FC236}">
                    <a16:creationId xmlns:a16="http://schemas.microsoft.com/office/drawing/2014/main" id="{B92FA058-873D-A2DB-4667-119EC18A9E03}"/>
                  </a:ext>
                </a:extLst>
              </p:cNvPr>
              <p:cNvSpPr/>
              <p:nvPr/>
            </p:nvSpPr>
            <p:spPr>
              <a:xfrm>
                <a:off x="8765926"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33" name="Freeform 1664">
                <a:extLst>
                  <a:ext uri="{FF2B5EF4-FFF2-40B4-BE49-F238E27FC236}">
                    <a16:creationId xmlns:a16="http://schemas.microsoft.com/office/drawing/2014/main" id="{E826EC82-0C76-9993-AED9-F1CE3E12292D}"/>
                  </a:ext>
                </a:extLst>
              </p:cNvPr>
              <p:cNvSpPr/>
              <p:nvPr/>
            </p:nvSpPr>
            <p:spPr>
              <a:xfrm>
                <a:off x="8792351"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34" name="Freeform 1665">
                <a:extLst>
                  <a:ext uri="{FF2B5EF4-FFF2-40B4-BE49-F238E27FC236}">
                    <a16:creationId xmlns:a16="http://schemas.microsoft.com/office/drawing/2014/main" id="{9494F6FA-B1DA-836A-B3D4-41AE26D2CAAF}"/>
                  </a:ext>
                </a:extLst>
              </p:cNvPr>
              <p:cNvSpPr/>
              <p:nvPr/>
            </p:nvSpPr>
            <p:spPr>
              <a:xfrm>
                <a:off x="8784601"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35" name="Freeform 1666">
                <a:extLst>
                  <a:ext uri="{FF2B5EF4-FFF2-40B4-BE49-F238E27FC236}">
                    <a16:creationId xmlns:a16="http://schemas.microsoft.com/office/drawing/2014/main" id="{E9EC40A2-0472-D43D-591C-78F6304888F1}"/>
                  </a:ext>
                </a:extLst>
              </p:cNvPr>
              <p:cNvSpPr/>
              <p:nvPr/>
            </p:nvSpPr>
            <p:spPr>
              <a:xfrm>
                <a:off x="8810898"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36" name="Freeform 1667">
                <a:extLst>
                  <a:ext uri="{FF2B5EF4-FFF2-40B4-BE49-F238E27FC236}">
                    <a16:creationId xmlns:a16="http://schemas.microsoft.com/office/drawing/2014/main" id="{8D01728F-5426-4856-AB2C-19B0E855DDBE}"/>
                  </a:ext>
                </a:extLst>
              </p:cNvPr>
              <p:cNvSpPr/>
              <p:nvPr/>
            </p:nvSpPr>
            <p:spPr>
              <a:xfrm>
                <a:off x="8828430" y="175688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37" name="Freeform 1668">
                <a:extLst>
                  <a:ext uri="{FF2B5EF4-FFF2-40B4-BE49-F238E27FC236}">
                    <a16:creationId xmlns:a16="http://schemas.microsoft.com/office/drawing/2014/main" id="{EC521B52-874D-3594-1912-9F9D319A090B}"/>
                  </a:ext>
                </a:extLst>
              </p:cNvPr>
              <p:cNvSpPr/>
              <p:nvPr/>
            </p:nvSpPr>
            <p:spPr>
              <a:xfrm>
                <a:off x="8854728"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38" name="Freeform 1669">
                <a:extLst>
                  <a:ext uri="{FF2B5EF4-FFF2-40B4-BE49-F238E27FC236}">
                    <a16:creationId xmlns:a16="http://schemas.microsoft.com/office/drawing/2014/main" id="{A95FB33C-3F26-FE54-1B3D-09DED6201956}"/>
                  </a:ext>
                </a:extLst>
              </p:cNvPr>
              <p:cNvSpPr/>
              <p:nvPr/>
            </p:nvSpPr>
            <p:spPr>
              <a:xfrm>
                <a:off x="8890807"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39" name="Freeform 1670">
                <a:extLst>
                  <a:ext uri="{FF2B5EF4-FFF2-40B4-BE49-F238E27FC236}">
                    <a16:creationId xmlns:a16="http://schemas.microsoft.com/office/drawing/2014/main" id="{A04A198D-F38D-0B5E-507B-757CBCA7827F}"/>
                  </a:ext>
                </a:extLst>
              </p:cNvPr>
              <p:cNvSpPr/>
              <p:nvPr/>
            </p:nvSpPr>
            <p:spPr>
              <a:xfrm>
                <a:off x="8917232"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40" name="Freeform 1671">
                <a:extLst>
                  <a:ext uri="{FF2B5EF4-FFF2-40B4-BE49-F238E27FC236}">
                    <a16:creationId xmlns:a16="http://schemas.microsoft.com/office/drawing/2014/main" id="{40DE90BF-F92F-2F2A-C626-48F03B7B5D74}"/>
                  </a:ext>
                </a:extLst>
              </p:cNvPr>
              <p:cNvSpPr/>
              <p:nvPr/>
            </p:nvSpPr>
            <p:spPr>
              <a:xfrm>
                <a:off x="8915707"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41" name="Freeform 1672">
                <a:extLst>
                  <a:ext uri="{FF2B5EF4-FFF2-40B4-BE49-F238E27FC236}">
                    <a16:creationId xmlns:a16="http://schemas.microsoft.com/office/drawing/2014/main" id="{6BDCD99B-F3AA-6E59-C640-F13B5A1C5CD6}"/>
                  </a:ext>
                </a:extLst>
              </p:cNvPr>
              <p:cNvSpPr/>
              <p:nvPr/>
            </p:nvSpPr>
            <p:spPr>
              <a:xfrm>
                <a:off x="8942132"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42" name="Freeform 1673">
                <a:extLst>
                  <a:ext uri="{FF2B5EF4-FFF2-40B4-BE49-F238E27FC236}">
                    <a16:creationId xmlns:a16="http://schemas.microsoft.com/office/drawing/2014/main" id="{820F8794-1DD4-5A94-439F-A8F185DFD64D}"/>
                  </a:ext>
                </a:extLst>
              </p:cNvPr>
              <p:cNvSpPr/>
              <p:nvPr/>
            </p:nvSpPr>
            <p:spPr>
              <a:xfrm>
                <a:off x="8928157" y="175688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43" name="Freeform 1674">
                <a:extLst>
                  <a:ext uri="{FF2B5EF4-FFF2-40B4-BE49-F238E27FC236}">
                    <a16:creationId xmlns:a16="http://schemas.microsoft.com/office/drawing/2014/main" id="{7DC9D58E-61A8-F4E7-2572-B97DAD089AD0}"/>
                  </a:ext>
                </a:extLst>
              </p:cNvPr>
              <p:cNvSpPr/>
              <p:nvPr/>
            </p:nvSpPr>
            <p:spPr>
              <a:xfrm>
                <a:off x="8954582" y="173427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44" name="Freeform 1675">
                <a:extLst>
                  <a:ext uri="{FF2B5EF4-FFF2-40B4-BE49-F238E27FC236}">
                    <a16:creationId xmlns:a16="http://schemas.microsoft.com/office/drawing/2014/main" id="{F38E63ED-B314-9A19-308F-732F6AD4C175}"/>
                  </a:ext>
                </a:extLst>
              </p:cNvPr>
              <p:cNvSpPr/>
              <p:nvPr/>
            </p:nvSpPr>
            <p:spPr>
              <a:xfrm>
                <a:off x="9034491" y="215587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45" name="Freeform 1676">
                <a:extLst>
                  <a:ext uri="{FF2B5EF4-FFF2-40B4-BE49-F238E27FC236}">
                    <a16:creationId xmlns:a16="http://schemas.microsoft.com/office/drawing/2014/main" id="{7A6EA33F-75B6-EC34-9272-F1A18F2B8E3C}"/>
                  </a:ext>
                </a:extLst>
              </p:cNvPr>
              <p:cNvSpPr/>
              <p:nvPr/>
            </p:nvSpPr>
            <p:spPr>
              <a:xfrm>
                <a:off x="9060915" y="213339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46" name="Freeform 1677">
                <a:extLst>
                  <a:ext uri="{FF2B5EF4-FFF2-40B4-BE49-F238E27FC236}">
                    <a16:creationId xmlns:a16="http://schemas.microsoft.com/office/drawing/2014/main" id="{F7F5F0E8-4348-CCAF-13E1-61EC54709E64}"/>
                  </a:ext>
                </a:extLst>
              </p:cNvPr>
              <p:cNvSpPr/>
              <p:nvPr/>
            </p:nvSpPr>
            <p:spPr>
              <a:xfrm>
                <a:off x="9053166" y="215587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47" name="Freeform 1678">
                <a:extLst>
                  <a:ext uri="{FF2B5EF4-FFF2-40B4-BE49-F238E27FC236}">
                    <a16:creationId xmlns:a16="http://schemas.microsoft.com/office/drawing/2014/main" id="{30ABC32B-EA57-C149-5823-DF45A39E188E}"/>
                  </a:ext>
                </a:extLst>
              </p:cNvPr>
              <p:cNvSpPr/>
              <p:nvPr/>
            </p:nvSpPr>
            <p:spPr>
              <a:xfrm>
                <a:off x="9079590" y="213339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48" name="Freeform 1679">
                <a:extLst>
                  <a:ext uri="{FF2B5EF4-FFF2-40B4-BE49-F238E27FC236}">
                    <a16:creationId xmlns:a16="http://schemas.microsoft.com/office/drawing/2014/main" id="{9521DE34-195B-DF05-5FCF-F7AE5789CC5B}"/>
                  </a:ext>
                </a:extLst>
              </p:cNvPr>
              <p:cNvSpPr/>
              <p:nvPr/>
            </p:nvSpPr>
            <p:spPr>
              <a:xfrm>
                <a:off x="9421584" y="215587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49" name="Freeform 1680">
                <a:extLst>
                  <a:ext uri="{FF2B5EF4-FFF2-40B4-BE49-F238E27FC236}">
                    <a16:creationId xmlns:a16="http://schemas.microsoft.com/office/drawing/2014/main" id="{EABACD8C-007A-2AC9-01B2-255C114F8FDF}"/>
                  </a:ext>
                </a:extLst>
              </p:cNvPr>
              <p:cNvSpPr/>
              <p:nvPr/>
            </p:nvSpPr>
            <p:spPr>
              <a:xfrm>
                <a:off x="9448009" y="213339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50" name="Freeform 1681">
                <a:extLst>
                  <a:ext uri="{FF2B5EF4-FFF2-40B4-BE49-F238E27FC236}">
                    <a16:creationId xmlns:a16="http://schemas.microsoft.com/office/drawing/2014/main" id="{0A287A58-C266-ED7B-C0B9-DECDE6A6AB30}"/>
                  </a:ext>
                </a:extLst>
              </p:cNvPr>
              <p:cNvSpPr/>
              <p:nvPr/>
            </p:nvSpPr>
            <p:spPr>
              <a:xfrm>
                <a:off x="9452964" y="215587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51" name="Freeform 1682">
                <a:extLst>
                  <a:ext uri="{FF2B5EF4-FFF2-40B4-BE49-F238E27FC236}">
                    <a16:creationId xmlns:a16="http://schemas.microsoft.com/office/drawing/2014/main" id="{9002F848-22C8-F59E-779D-874B747292C2}"/>
                  </a:ext>
                </a:extLst>
              </p:cNvPr>
              <p:cNvSpPr/>
              <p:nvPr/>
            </p:nvSpPr>
            <p:spPr>
              <a:xfrm>
                <a:off x="9479261" y="2133390"/>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18365A"/>
                </a:solidFill>
                <a:prstDash val="solid"/>
                <a:miter/>
              </a:ln>
            </p:spPr>
            <p:txBody>
              <a:bodyPr rtlCol="0" anchor="ctr"/>
              <a:lstStyle/>
              <a:p>
                <a:endParaRPr lang="en-US" sz="1200"/>
              </a:p>
            </p:txBody>
          </p:sp>
          <p:sp>
            <p:nvSpPr>
              <p:cNvPr id="452" name="Freeform 1683">
                <a:extLst>
                  <a:ext uri="{FF2B5EF4-FFF2-40B4-BE49-F238E27FC236}">
                    <a16:creationId xmlns:a16="http://schemas.microsoft.com/office/drawing/2014/main" id="{52DE7E6B-7D8D-6CCE-88C6-241179C07511}"/>
                  </a:ext>
                </a:extLst>
              </p:cNvPr>
              <p:cNvSpPr/>
              <p:nvPr/>
            </p:nvSpPr>
            <p:spPr>
              <a:xfrm>
                <a:off x="9783905" y="2455402"/>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53" name="Freeform 1684">
                <a:extLst>
                  <a:ext uri="{FF2B5EF4-FFF2-40B4-BE49-F238E27FC236}">
                    <a16:creationId xmlns:a16="http://schemas.microsoft.com/office/drawing/2014/main" id="{777EF173-8893-56A4-4AE4-52466CBE1969}"/>
                  </a:ext>
                </a:extLst>
              </p:cNvPr>
              <p:cNvSpPr/>
              <p:nvPr/>
            </p:nvSpPr>
            <p:spPr>
              <a:xfrm>
                <a:off x="9810203" y="2432792"/>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454" name="Freeform 1685">
                <a:extLst>
                  <a:ext uri="{FF2B5EF4-FFF2-40B4-BE49-F238E27FC236}">
                    <a16:creationId xmlns:a16="http://schemas.microsoft.com/office/drawing/2014/main" id="{91D849DE-6F28-25FF-2895-CD4F1A7019C3}"/>
                  </a:ext>
                </a:extLst>
              </p:cNvPr>
              <p:cNvSpPr/>
              <p:nvPr/>
            </p:nvSpPr>
            <p:spPr>
              <a:xfrm>
                <a:off x="9833832" y="2455402"/>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55" name="Freeform 1686">
                <a:extLst>
                  <a:ext uri="{FF2B5EF4-FFF2-40B4-BE49-F238E27FC236}">
                    <a16:creationId xmlns:a16="http://schemas.microsoft.com/office/drawing/2014/main" id="{83C048FE-0C9A-3FEA-ECD8-767D74162F9E}"/>
                  </a:ext>
                </a:extLst>
              </p:cNvPr>
              <p:cNvSpPr/>
              <p:nvPr/>
            </p:nvSpPr>
            <p:spPr>
              <a:xfrm>
                <a:off x="9860257" y="2432792"/>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456" name="Freeform 1687">
                <a:extLst>
                  <a:ext uri="{FF2B5EF4-FFF2-40B4-BE49-F238E27FC236}">
                    <a16:creationId xmlns:a16="http://schemas.microsoft.com/office/drawing/2014/main" id="{6E9ACFD1-02D2-98CC-1AB1-D6CF1AFBF176}"/>
                  </a:ext>
                </a:extLst>
              </p:cNvPr>
              <p:cNvSpPr/>
              <p:nvPr/>
            </p:nvSpPr>
            <p:spPr>
              <a:xfrm>
                <a:off x="10046118" y="2455402"/>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57" name="Freeform 1688">
                <a:extLst>
                  <a:ext uri="{FF2B5EF4-FFF2-40B4-BE49-F238E27FC236}">
                    <a16:creationId xmlns:a16="http://schemas.microsoft.com/office/drawing/2014/main" id="{4F3F3E68-9FF5-2F29-DFF5-DA0C79957F3D}"/>
                  </a:ext>
                </a:extLst>
              </p:cNvPr>
              <p:cNvSpPr/>
              <p:nvPr/>
            </p:nvSpPr>
            <p:spPr>
              <a:xfrm>
                <a:off x="10072542" y="2432792"/>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458" name="Freeform 1689">
                <a:extLst>
                  <a:ext uri="{FF2B5EF4-FFF2-40B4-BE49-F238E27FC236}">
                    <a16:creationId xmlns:a16="http://schemas.microsoft.com/office/drawing/2014/main" id="{786CA46F-EBB1-6D21-6D88-DC04BECC3826}"/>
                  </a:ext>
                </a:extLst>
              </p:cNvPr>
              <p:cNvSpPr/>
              <p:nvPr/>
            </p:nvSpPr>
            <p:spPr>
              <a:xfrm>
                <a:off x="10071145" y="2455402"/>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18365A"/>
                </a:solidFill>
                <a:prstDash val="solid"/>
                <a:miter/>
              </a:ln>
            </p:spPr>
            <p:txBody>
              <a:bodyPr rtlCol="0" anchor="ctr"/>
              <a:lstStyle/>
              <a:p>
                <a:endParaRPr lang="en-US" sz="1200"/>
              </a:p>
            </p:txBody>
          </p:sp>
          <p:sp>
            <p:nvSpPr>
              <p:cNvPr id="459" name="Freeform 1690">
                <a:extLst>
                  <a:ext uri="{FF2B5EF4-FFF2-40B4-BE49-F238E27FC236}">
                    <a16:creationId xmlns:a16="http://schemas.microsoft.com/office/drawing/2014/main" id="{D19E6742-2E05-FE06-DD64-8847C8F665B7}"/>
                  </a:ext>
                </a:extLst>
              </p:cNvPr>
              <p:cNvSpPr/>
              <p:nvPr/>
            </p:nvSpPr>
            <p:spPr>
              <a:xfrm>
                <a:off x="10097569" y="2432792"/>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460" name="Freeform 1691">
                <a:extLst>
                  <a:ext uri="{FF2B5EF4-FFF2-40B4-BE49-F238E27FC236}">
                    <a16:creationId xmlns:a16="http://schemas.microsoft.com/office/drawing/2014/main" id="{DEE29E91-000C-E85C-B316-53D5257C8DE0}"/>
                  </a:ext>
                </a:extLst>
              </p:cNvPr>
              <p:cNvSpPr/>
              <p:nvPr/>
            </p:nvSpPr>
            <p:spPr>
              <a:xfrm>
                <a:off x="10102270" y="2455402"/>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61" name="Freeform 1692">
                <a:extLst>
                  <a:ext uri="{FF2B5EF4-FFF2-40B4-BE49-F238E27FC236}">
                    <a16:creationId xmlns:a16="http://schemas.microsoft.com/office/drawing/2014/main" id="{24878390-7EED-EE8E-5CC1-E173F68D2000}"/>
                  </a:ext>
                </a:extLst>
              </p:cNvPr>
              <p:cNvSpPr/>
              <p:nvPr/>
            </p:nvSpPr>
            <p:spPr>
              <a:xfrm>
                <a:off x="10128694" y="2432792"/>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462" name="Freeform 1693">
                <a:extLst>
                  <a:ext uri="{FF2B5EF4-FFF2-40B4-BE49-F238E27FC236}">
                    <a16:creationId xmlns:a16="http://schemas.microsoft.com/office/drawing/2014/main" id="{5EA620DE-4E24-C8C1-86F4-02E91C7A69FE}"/>
                  </a:ext>
                </a:extLst>
              </p:cNvPr>
              <p:cNvSpPr/>
              <p:nvPr/>
            </p:nvSpPr>
            <p:spPr>
              <a:xfrm>
                <a:off x="10314682" y="2455402"/>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63" name="Freeform 1694">
                <a:extLst>
                  <a:ext uri="{FF2B5EF4-FFF2-40B4-BE49-F238E27FC236}">
                    <a16:creationId xmlns:a16="http://schemas.microsoft.com/office/drawing/2014/main" id="{8A1B2CA2-AAE7-DF93-38C3-32B8852FCAE3}"/>
                  </a:ext>
                </a:extLst>
              </p:cNvPr>
              <p:cNvSpPr/>
              <p:nvPr/>
            </p:nvSpPr>
            <p:spPr>
              <a:xfrm>
                <a:off x="10341107" y="2432792"/>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sp>
            <p:nvSpPr>
              <p:cNvPr id="464" name="Freeform 1695">
                <a:extLst>
                  <a:ext uri="{FF2B5EF4-FFF2-40B4-BE49-F238E27FC236}">
                    <a16:creationId xmlns:a16="http://schemas.microsoft.com/office/drawing/2014/main" id="{8713DFD3-9CB2-0B27-8AAA-1226F60599DA}"/>
                  </a:ext>
                </a:extLst>
              </p:cNvPr>
              <p:cNvSpPr/>
              <p:nvPr/>
            </p:nvSpPr>
            <p:spPr>
              <a:xfrm>
                <a:off x="10370834" y="2455402"/>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18365A"/>
                </a:solidFill>
                <a:prstDash val="solid"/>
                <a:miter/>
              </a:ln>
            </p:spPr>
            <p:txBody>
              <a:bodyPr rtlCol="0" anchor="ctr"/>
              <a:lstStyle/>
              <a:p>
                <a:endParaRPr lang="en-US" sz="1200"/>
              </a:p>
            </p:txBody>
          </p:sp>
          <p:sp>
            <p:nvSpPr>
              <p:cNvPr id="465" name="Freeform 1696">
                <a:extLst>
                  <a:ext uri="{FF2B5EF4-FFF2-40B4-BE49-F238E27FC236}">
                    <a16:creationId xmlns:a16="http://schemas.microsoft.com/office/drawing/2014/main" id="{C3630437-51FC-3D99-FE9D-B4CDBCD7DCD9}"/>
                  </a:ext>
                </a:extLst>
              </p:cNvPr>
              <p:cNvSpPr/>
              <p:nvPr/>
            </p:nvSpPr>
            <p:spPr>
              <a:xfrm>
                <a:off x="10397259" y="2432792"/>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18365A"/>
                </a:solidFill>
                <a:prstDash val="solid"/>
                <a:miter/>
              </a:ln>
            </p:spPr>
            <p:txBody>
              <a:bodyPr rtlCol="0" anchor="ctr"/>
              <a:lstStyle/>
              <a:p>
                <a:endParaRPr lang="en-US" sz="1200"/>
              </a:p>
            </p:txBody>
          </p:sp>
        </p:grpSp>
        <p:grpSp>
          <p:nvGrpSpPr>
            <p:cNvPr id="46" name="Group 45">
              <a:extLst>
                <a:ext uri="{FF2B5EF4-FFF2-40B4-BE49-F238E27FC236}">
                  <a16:creationId xmlns:a16="http://schemas.microsoft.com/office/drawing/2014/main" id="{4B08124B-BBD5-0285-8C49-076F5020A90E}"/>
                </a:ext>
              </a:extLst>
            </p:cNvPr>
            <p:cNvGrpSpPr/>
            <p:nvPr/>
          </p:nvGrpSpPr>
          <p:grpSpPr>
            <a:xfrm>
              <a:off x="5961878" y="1735814"/>
              <a:ext cx="4967683" cy="683147"/>
              <a:chOff x="5961878" y="1812014"/>
              <a:chExt cx="4967683" cy="683147"/>
            </a:xfrm>
          </p:grpSpPr>
          <p:sp>
            <p:nvSpPr>
              <p:cNvPr id="127" name="Freeform 1698">
                <a:extLst>
                  <a:ext uri="{FF2B5EF4-FFF2-40B4-BE49-F238E27FC236}">
                    <a16:creationId xmlns:a16="http://schemas.microsoft.com/office/drawing/2014/main" id="{9DF7ED78-5168-F49E-F0F9-6E8A9C0FD466}"/>
                  </a:ext>
                </a:extLst>
              </p:cNvPr>
              <p:cNvSpPr/>
              <p:nvPr/>
            </p:nvSpPr>
            <p:spPr>
              <a:xfrm>
                <a:off x="10900341" y="2472551"/>
                <a:ext cx="2794" cy="889"/>
              </a:xfrm>
              <a:custGeom>
                <a:avLst/>
                <a:gdLst>
                  <a:gd name="connsiteX0" fmla="*/ 0 w 2794"/>
                  <a:gd name="connsiteY0" fmla="*/ 889 h 889"/>
                  <a:gd name="connsiteX1" fmla="*/ 2795 w 2794"/>
                  <a:gd name="connsiteY1" fmla="*/ 0 h 889"/>
                </a:gdLst>
                <a:ahLst/>
                <a:cxnLst>
                  <a:cxn ang="0">
                    <a:pos x="connsiteX0" y="connsiteY0"/>
                  </a:cxn>
                  <a:cxn ang="0">
                    <a:pos x="connsiteX1" y="connsiteY1"/>
                  </a:cxn>
                </a:cxnLst>
                <a:rect l="l" t="t" r="r" b="b"/>
                <a:pathLst>
                  <a:path w="2794" h="889">
                    <a:moveTo>
                      <a:pt x="0" y="889"/>
                    </a:moveTo>
                    <a:lnTo>
                      <a:pt x="2795" y="0"/>
                    </a:lnTo>
                  </a:path>
                </a:pathLst>
              </a:custGeom>
              <a:ln w="12704" cap="flat">
                <a:solidFill>
                  <a:srgbClr val="7F7F7F"/>
                </a:solidFill>
                <a:prstDash val="solid"/>
                <a:miter/>
              </a:ln>
            </p:spPr>
            <p:txBody>
              <a:bodyPr rtlCol="0" anchor="ctr"/>
              <a:lstStyle/>
              <a:p>
                <a:endParaRPr lang="en-US" sz="1200"/>
              </a:p>
            </p:txBody>
          </p:sp>
          <p:sp>
            <p:nvSpPr>
              <p:cNvPr id="128" name="Freeform 1699">
                <a:extLst>
                  <a:ext uri="{FF2B5EF4-FFF2-40B4-BE49-F238E27FC236}">
                    <a16:creationId xmlns:a16="http://schemas.microsoft.com/office/drawing/2014/main" id="{9AA8FD21-F28F-7185-237D-CD121BA9AF39}"/>
                  </a:ext>
                </a:extLst>
              </p:cNvPr>
              <p:cNvSpPr/>
              <p:nvPr/>
            </p:nvSpPr>
            <p:spPr>
              <a:xfrm>
                <a:off x="5961878" y="1834624"/>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29" name="Freeform 1700">
                <a:extLst>
                  <a:ext uri="{FF2B5EF4-FFF2-40B4-BE49-F238E27FC236}">
                    <a16:creationId xmlns:a16="http://schemas.microsoft.com/office/drawing/2014/main" id="{717B767C-E223-0BEE-0497-BFE63F1D7F1B}"/>
                  </a:ext>
                </a:extLst>
              </p:cNvPr>
              <p:cNvSpPr/>
              <p:nvPr/>
            </p:nvSpPr>
            <p:spPr>
              <a:xfrm>
                <a:off x="5988175" y="181201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30" name="Freeform 1701">
                <a:extLst>
                  <a:ext uri="{FF2B5EF4-FFF2-40B4-BE49-F238E27FC236}">
                    <a16:creationId xmlns:a16="http://schemas.microsoft.com/office/drawing/2014/main" id="{66A44D0B-2F2C-E82A-5441-8C571F8EF1C1}"/>
                  </a:ext>
                </a:extLst>
              </p:cNvPr>
              <p:cNvSpPr/>
              <p:nvPr/>
            </p:nvSpPr>
            <p:spPr>
              <a:xfrm>
                <a:off x="6036832" y="1834624"/>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31" name="Freeform 1702">
                <a:extLst>
                  <a:ext uri="{FF2B5EF4-FFF2-40B4-BE49-F238E27FC236}">
                    <a16:creationId xmlns:a16="http://schemas.microsoft.com/office/drawing/2014/main" id="{37F206E6-AA0E-B4F5-D6B6-F859924A414F}"/>
                  </a:ext>
                </a:extLst>
              </p:cNvPr>
              <p:cNvSpPr/>
              <p:nvPr/>
            </p:nvSpPr>
            <p:spPr>
              <a:xfrm>
                <a:off x="6063257" y="181201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32" name="Freeform 1703">
                <a:extLst>
                  <a:ext uri="{FF2B5EF4-FFF2-40B4-BE49-F238E27FC236}">
                    <a16:creationId xmlns:a16="http://schemas.microsoft.com/office/drawing/2014/main" id="{9A312588-6FFA-B654-CFF8-7D0AD937CB54}"/>
                  </a:ext>
                </a:extLst>
              </p:cNvPr>
              <p:cNvSpPr/>
              <p:nvPr/>
            </p:nvSpPr>
            <p:spPr>
              <a:xfrm>
                <a:off x="6180388" y="1834624"/>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33" name="Freeform 1704">
                <a:extLst>
                  <a:ext uri="{FF2B5EF4-FFF2-40B4-BE49-F238E27FC236}">
                    <a16:creationId xmlns:a16="http://schemas.microsoft.com/office/drawing/2014/main" id="{984FEB64-3FFC-BB42-7809-8824101F6F40}"/>
                  </a:ext>
                </a:extLst>
              </p:cNvPr>
              <p:cNvSpPr/>
              <p:nvPr/>
            </p:nvSpPr>
            <p:spPr>
              <a:xfrm>
                <a:off x="6206813" y="1812014"/>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34" name="Freeform 1705">
                <a:extLst>
                  <a:ext uri="{FF2B5EF4-FFF2-40B4-BE49-F238E27FC236}">
                    <a16:creationId xmlns:a16="http://schemas.microsoft.com/office/drawing/2014/main" id="{703FE0A2-2113-DDEE-3232-CA5063FFBBF2}"/>
                  </a:ext>
                </a:extLst>
              </p:cNvPr>
              <p:cNvSpPr/>
              <p:nvPr/>
            </p:nvSpPr>
            <p:spPr>
              <a:xfrm>
                <a:off x="6311622" y="1885943"/>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35" name="Freeform 1706">
                <a:extLst>
                  <a:ext uri="{FF2B5EF4-FFF2-40B4-BE49-F238E27FC236}">
                    <a16:creationId xmlns:a16="http://schemas.microsoft.com/office/drawing/2014/main" id="{FD5CE849-F326-64D2-14FA-434001510ABD}"/>
                  </a:ext>
                </a:extLst>
              </p:cNvPr>
              <p:cNvSpPr/>
              <p:nvPr/>
            </p:nvSpPr>
            <p:spPr>
              <a:xfrm>
                <a:off x="6337919"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36" name="Freeform 1707">
                <a:extLst>
                  <a:ext uri="{FF2B5EF4-FFF2-40B4-BE49-F238E27FC236}">
                    <a16:creationId xmlns:a16="http://schemas.microsoft.com/office/drawing/2014/main" id="{888A1CCB-D059-35DA-31BD-35737EB61E87}"/>
                  </a:ext>
                </a:extLst>
              </p:cNvPr>
              <p:cNvSpPr/>
              <p:nvPr/>
            </p:nvSpPr>
            <p:spPr>
              <a:xfrm>
                <a:off x="6324072"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37" name="Freeform 1708">
                <a:extLst>
                  <a:ext uri="{FF2B5EF4-FFF2-40B4-BE49-F238E27FC236}">
                    <a16:creationId xmlns:a16="http://schemas.microsoft.com/office/drawing/2014/main" id="{68946A90-0A23-3A90-314B-A84993D2B0CA}"/>
                  </a:ext>
                </a:extLst>
              </p:cNvPr>
              <p:cNvSpPr/>
              <p:nvPr/>
            </p:nvSpPr>
            <p:spPr>
              <a:xfrm>
                <a:off x="6350496"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38" name="Freeform 1709">
                <a:extLst>
                  <a:ext uri="{FF2B5EF4-FFF2-40B4-BE49-F238E27FC236}">
                    <a16:creationId xmlns:a16="http://schemas.microsoft.com/office/drawing/2014/main" id="{E4D1FCD8-E294-8F0D-EADB-30ABD46CDF70}"/>
                  </a:ext>
                </a:extLst>
              </p:cNvPr>
              <p:cNvSpPr/>
              <p:nvPr/>
            </p:nvSpPr>
            <p:spPr>
              <a:xfrm>
                <a:off x="6424053"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39" name="Freeform 1710">
                <a:extLst>
                  <a:ext uri="{FF2B5EF4-FFF2-40B4-BE49-F238E27FC236}">
                    <a16:creationId xmlns:a16="http://schemas.microsoft.com/office/drawing/2014/main" id="{393504C1-B049-73C0-36DF-555938901C4F}"/>
                  </a:ext>
                </a:extLst>
              </p:cNvPr>
              <p:cNvSpPr/>
              <p:nvPr/>
            </p:nvSpPr>
            <p:spPr>
              <a:xfrm>
                <a:off x="6450477"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40" name="Freeform 1711">
                <a:extLst>
                  <a:ext uri="{FF2B5EF4-FFF2-40B4-BE49-F238E27FC236}">
                    <a16:creationId xmlns:a16="http://schemas.microsoft.com/office/drawing/2014/main" id="{8DADE3BF-6831-3F8E-7BF9-63F6D5E33E5C}"/>
                  </a:ext>
                </a:extLst>
              </p:cNvPr>
              <p:cNvSpPr/>
              <p:nvPr/>
            </p:nvSpPr>
            <p:spPr>
              <a:xfrm>
                <a:off x="6442728"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41" name="Freeform 1712">
                <a:extLst>
                  <a:ext uri="{FF2B5EF4-FFF2-40B4-BE49-F238E27FC236}">
                    <a16:creationId xmlns:a16="http://schemas.microsoft.com/office/drawing/2014/main" id="{97BB34C8-04B4-B516-E778-FFAABB3AD1F9}"/>
                  </a:ext>
                </a:extLst>
              </p:cNvPr>
              <p:cNvSpPr/>
              <p:nvPr/>
            </p:nvSpPr>
            <p:spPr>
              <a:xfrm>
                <a:off x="6469152"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42" name="Freeform 1713">
                <a:extLst>
                  <a:ext uri="{FF2B5EF4-FFF2-40B4-BE49-F238E27FC236}">
                    <a16:creationId xmlns:a16="http://schemas.microsoft.com/office/drawing/2014/main" id="{5A495A48-A58A-27B2-D645-05C18C87E4A6}"/>
                  </a:ext>
                </a:extLst>
              </p:cNvPr>
              <p:cNvSpPr/>
              <p:nvPr/>
            </p:nvSpPr>
            <p:spPr>
              <a:xfrm>
                <a:off x="6449080" y="1885943"/>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43" name="Freeform 1714">
                <a:extLst>
                  <a:ext uri="{FF2B5EF4-FFF2-40B4-BE49-F238E27FC236}">
                    <a16:creationId xmlns:a16="http://schemas.microsoft.com/office/drawing/2014/main" id="{D1F10B44-27E6-2490-6F89-CAAEDD646F40}"/>
                  </a:ext>
                </a:extLst>
              </p:cNvPr>
              <p:cNvSpPr/>
              <p:nvPr/>
            </p:nvSpPr>
            <p:spPr>
              <a:xfrm>
                <a:off x="6475504"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44" name="Freeform 1715">
                <a:extLst>
                  <a:ext uri="{FF2B5EF4-FFF2-40B4-BE49-F238E27FC236}">
                    <a16:creationId xmlns:a16="http://schemas.microsoft.com/office/drawing/2014/main" id="{6B39F1C7-0F4B-8E65-C811-98AF0A4F71D3}"/>
                  </a:ext>
                </a:extLst>
              </p:cNvPr>
              <p:cNvSpPr/>
              <p:nvPr/>
            </p:nvSpPr>
            <p:spPr>
              <a:xfrm>
                <a:off x="6492655"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45" name="Freeform 1716">
                <a:extLst>
                  <a:ext uri="{FF2B5EF4-FFF2-40B4-BE49-F238E27FC236}">
                    <a16:creationId xmlns:a16="http://schemas.microsoft.com/office/drawing/2014/main" id="{F80AB7D4-5D40-6D1B-3AB2-D9DC57E028DD}"/>
                  </a:ext>
                </a:extLst>
              </p:cNvPr>
              <p:cNvSpPr/>
              <p:nvPr/>
            </p:nvSpPr>
            <p:spPr>
              <a:xfrm>
                <a:off x="6519080"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46" name="Freeform 1717">
                <a:extLst>
                  <a:ext uri="{FF2B5EF4-FFF2-40B4-BE49-F238E27FC236}">
                    <a16:creationId xmlns:a16="http://schemas.microsoft.com/office/drawing/2014/main" id="{9489E47D-CB3F-1FD9-0630-912F427B67F8}"/>
                  </a:ext>
                </a:extLst>
              </p:cNvPr>
              <p:cNvSpPr/>
              <p:nvPr/>
            </p:nvSpPr>
            <p:spPr>
              <a:xfrm>
                <a:off x="6573834"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47" name="Freeform 1718">
                <a:extLst>
                  <a:ext uri="{FF2B5EF4-FFF2-40B4-BE49-F238E27FC236}">
                    <a16:creationId xmlns:a16="http://schemas.microsoft.com/office/drawing/2014/main" id="{030EF62E-96B7-7C93-1E3A-D1A350536CBB}"/>
                  </a:ext>
                </a:extLst>
              </p:cNvPr>
              <p:cNvSpPr/>
              <p:nvPr/>
            </p:nvSpPr>
            <p:spPr>
              <a:xfrm>
                <a:off x="6600259"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48" name="Freeform 1719">
                <a:extLst>
                  <a:ext uri="{FF2B5EF4-FFF2-40B4-BE49-F238E27FC236}">
                    <a16:creationId xmlns:a16="http://schemas.microsoft.com/office/drawing/2014/main" id="{B9C2119B-9145-D8A4-A29D-9CF9019D0F2A}"/>
                  </a:ext>
                </a:extLst>
              </p:cNvPr>
              <p:cNvSpPr/>
              <p:nvPr/>
            </p:nvSpPr>
            <p:spPr>
              <a:xfrm>
                <a:off x="6592636"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49" name="Freeform 1720">
                <a:extLst>
                  <a:ext uri="{FF2B5EF4-FFF2-40B4-BE49-F238E27FC236}">
                    <a16:creationId xmlns:a16="http://schemas.microsoft.com/office/drawing/2014/main" id="{3DA30D87-E925-3FF5-DB07-BE2B50CDE1D4}"/>
                  </a:ext>
                </a:extLst>
              </p:cNvPr>
              <p:cNvSpPr/>
              <p:nvPr/>
            </p:nvSpPr>
            <p:spPr>
              <a:xfrm>
                <a:off x="6619061"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50" name="Freeform 1721">
                <a:extLst>
                  <a:ext uri="{FF2B5EF4-FFF2-40B4-BE49-F238E27FC236}">
                    <a16:creationId xmlns:a16="http://schemas.microsoft.com/office/drawing/2014/main" id="{24FDEB16-E96F-6AF6-12C9-F446B1F82950}"/>
                  </a:ext>
                </a:extLst>
              </p:cNvPr>
              <p:cNvSpPr/>
              <p:nvPr/>
            </p:nvSpPr>
            <p:spPr>
              <a:xfrm>
                <a:off x="6630240" y="1885943"/>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51" name="Freeform 1722">
                <a:extLst>
                  <a:ext uri="{FF2B5EF4-FFF2-40B4-BE49-F238E27FC236}">
                    <a16:creationId xmlns:a16="http://schemas.microsoft.com/office/drawing/2014/main" id="{9B663B52-2D10-C3F8-0D45-3077A085ACD0}"/>
                  </a:ext>
                </a:extLst>
              </p:cNvPr>
              <p:cNvSpPr/>
              <p:nvPr/>
            </p:nvSpPr>
            <p:spPr>
              <a:xfrm>
                <a:off x="6656538"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52" name="Freeform 1723">
                <a:extLst>
                  <a:ext uri="{FF2B5EF4-FFF2-40B4-BE49-F238E27FC236}">
                    <a16:creationId xmlns:a16="http://schemas.microsoft.com/office/drawing/2014/main" id="{83CBC90F-659F-EB98-CEC1-A9701B548D98}"/>
                  </a:ext>
                </a:extLst>
              </p:cNvPr>
              <p:cNvSpPr/>
              <p:nvPr/>
            </p:nvSpPr>
            <p:spPr>
              <a:xfrm>
                <a:off x="6767445"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53" name="Freeform 1724">
                <a:extLst>
                  <a:ext uri="{FF2B5EF4-FFF2-40B4-BE49-F238E27FC236}">
                    <a16:creationId xmlns:a16="http://schemas.microsoft.com/office/drawing/2014/main" id="{94F09FEC-2D50-C776-C19D-B8DB867EFDB0}"/>
                  </a:ext>
                </a:extLst>
              </p:cNvPr>
              <p:cNvSpPr/>
              <p:nvPr/>
            </p:nvSpPr>
            <p:spPr>
              <a:xfrm>
                <a:off x="6793869"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54" name="Freeform 1725">
                <a:extLst>
                  <a:ext uri="{FF2B5EF4-FFF2-40B4-BE49-F238E27FC236}">
                    <a16:creationId xmlns:a16="http://schemas.microsoft.com/office/drawing/2014/main" id="{5EF2AB16-2534-4675-D8A8-526B5594BEEE}"/>
                  </a:ext>
                </a:extLst>
              </p:cNvPr>
              <p:cNvSpPr/>
              <p:nvPr/>
            </p:nvSpPr>
            <p:spPr>
              <a:xfrm>
                <a:off x="6773797"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55" name="Freeform 1726">
                <a:extLst>
                  <a:ext uri="{FF2B5EF4-FFF2-40B4-BE49-F238E27FC236}">
                    <a16:creationId xmlns:a16="http://schemas.microsoft.com/office/drawing/2014/main" id="{D2295028-06B8-2E96-BB5F-00511090F1EA}"/>
                  </a:ext>
                </a:extLst>
              </p:cNvPr>
              <p:cNvSpPr/>
              <p:nvPr/>
            </p:nvSpPr>
            <p:spPr>
              <a:xfrm>
                <a:off x="6800221"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56" name="Freeform 1727">
                <a:extLst>
                  <a:ext uri="{FF2B5EF4-FFF2-40B4-BE49-F238E27FC236}">
                    <a16:creationId xmlns:a16="http://schemas.microsoft.com/office/drawing/2014/main" id="{4118B3CB-5E9D-AD3D-9B1F-C4F6F27A5008}"/>
                  </a:ext>
                </a:extLst>
              </p:cNvPr>
              <p:cNvSpPr/>
              <p:nvPr/>
            </p:nvSpPr>
            <p:spPr>
              <a:xfrm>
                <a:off x="6823597"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57" name="Freeform 1728">
                <a:extLst>
                  <a:ext uri="{FF2B5EF4-FFF2-40B4-BE49-F238E27FC236}">
                    <a16:creationId xmlns:a16="http://schemas.microsoft.com/office/drawing/2014/main" id="{F4B4DE01-B74E-2098-7C83-373262C97A12}"/>
                  </a:ext>
                </a:extLst>
              </p:cNvPr>
              <p:cNvSpPr/>
              <p:nvPr/>
            </p:nvSpPr>
            <p:spPr>
              <a:xfrm>
                <a:off x="6850021"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58" name="Freeform 1729">
                <a:extLst>
                  <a:ext uri="{FF2B5EF4-FFF2-40B4-BE49-F238E27FC236}">
                    <a16:creationId xmlns:a16="http://schemas.microsoft.com/office/drawing/2014/main" id="{C4CE329B-63C7-C871-3CAC-1170932E8622}"/>
                  </a:ext>
                </a:extLst>
              </p:cNvPr>
              <p:cNvSpPr/>
              <p:nvPr/>
            </p:nvSpPr>
            <p:spPr>
              <a:xfrm>
                <a:off x="6823597" y="1885943"/>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59" name="Freeform 1730">
                <a:extLst>
                  <a:ext uri="{FF2B5EF4-FFF2-40B4-BE49-F238E27FC236}">
                    <a16:creationId xmlns:a16="http://schemas.microsoft.com/office/drawing/2014/main" id="{6D424ED4-3E7A-818D-82B3-F2B17DFA4D51}"/>
                  </a:ext>
                </a:extLst>
              </p:cNvPr>
              <p:cNvSpPr/>
              <p:nvPr/>
            </p:nvSpPr>
            <p:spPr>
              <a:xfrm>
                <a:off x="6850021" y="1863332"/>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60" name="Freeform 1731">
                <a:extLst>
                  <a:ext uri="{FF2B5EF4-FFF2-40B4-BE49-F238E27FC236}">
                    <a16:creationId xmlns:a16="http://schemas.microsoft.com/office/drawing/2014/main" id="{89D18827-72C9-704D-FA1C-42B250A62933}"/>
                  </a:ext>
                </a:extLst>
              </p:cNvPr>
              <p:cNvSpPr/>
              <p:nvPr/>
            </p:nvSpPr>
            <p:spPr>
              <a:xfrm>
                <a:off x="6929930" y="195415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61" name="Freeform 1732">
                <a:extLst>
                  <a:ext uri="{FF2B5EF4-FFF2-40B4-BE49-F238E27FC236}">
                    <a16:creationId xmlns:a16="http://schemas.microsoft.com/office/drawing/2014/main" id="{A18E2187-39B7-73D4-2C1F-42C7C2384A7C}"/>
                  </a:ext>
                </a:extLst>
              </p:cNvPr>
              <p:cNvSpPr/>
              <p:nvPr/>
            </p:nvSpPr>
            <p:spPr>
              <a:xfrm>
                <a:off x="6956355" y="193167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62" name="Freeform 1733">
                <a:extLst>
                  <a:ext uri="{FF2B5EF4-FFF2-40B4-BE49-F238E27FC236}">
                    <a16:creationId xmlns:a16="http://schemas.microsoft.com/office/drawing/2014/main" id="{56BCCBD4-6698-F56E-70A9-8083D61001C3}"/>
                  </a:ext>
                </a:extLst>
              </p:cNvPr>
              <p:cNvSpPr/>
              <p:nvPr/>
            </p:nvSpPr>
            <p:spPr>
              <a:xfrm>
                <a:off x="7042234" y="195415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63" name="Freeform 1734">
                <a:extLst>
                  <a:ext uri="{FF2B5EF4-FFF2-40B4-BE49-F238E27FC236}">
                    <a16:creationId xmlns:a16="http://schemas.microsoft.com/office/drawing/2014/main" id="{142AC2A3-F8DA-D782-4DF2-C463BBCCBE1C}"/>
                  </a:ext>
                </a:extLst>
              </p:cNvPr>
              <p:cNvSpPr/>
              <p:nvPr/>
            </p:nvSpPr>
            <p:spPr>
              <a:xfrm>
                <a:off x="7068659" y="193167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64" name="Freeform 1735">
                <a:extLst>
                  <a:ext uri="{FF2B5EF4-FFF2-40B4-BE49-F238E27FC236}">
                    <a16:creationId xmlns:a16="http://schemas.microsoft.com/office/drawing/2014/main" id="{C5BACD7D-DD04-30A0-8055-ABFE63CA3764}"/>
                  </a:ext>
                </a:extLst>
              </p:cNvPr>
              <p:cNvSpPr/>
              <p:nvPr/>
            </p:nvSpPr>
            <p:spPr>
              <a:xfrm>
                <a:off x="7079711" y="195415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65" name="Freeform 1736">
                <a:extLst>
                  <a:ext uri="{FF2B5EF4-FFF2-40B4-BE49-F238E27FC236}">
                    <a16:creationId xmlns:a16="http://schemas.microsoft.com/office/drawing/2014/main" id="{E9AF9399-030A-51BC-A705-91604305936E}"/>
                  </a:ext>
                </a:extLst>
              </p:cNvPr>
              <p:cNvSpPr/>
              <p:nvPr/>
            </p:nvSpPr>
            <p:spPr>
              <a:xfrm>
                <a:off x="7106136" y="1931673"/>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66" name="Freeform 1737">
                <a:extLst>
                  <a:ext uri="{FF2B5EF4-FFF2-40B4-BE49-F238E27FC236}">
                    <a16:creationId xmlns:a16="http://schemas.microsoft.com/office/drawing/2014/main" id="{E6CDD6E5-27EF-D7AB-E8B6-3904DF8538E5}"/>
                  </a:ext>
                </a:extLst>
              </p:cNvPr>
              <p:cNvSpPr/>
              <p:nvPr/>
            </p:nvSpPr>
            <p:spPr>
              <a:xfrm>
                <a:off x="7110963" y="202834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67" name="Freeform 1738">
                <a:extLst>
                  <a:ext uri="{FF2B5EF4-FFF2-40B4-BE49-F238E27FC236}">
                    <a16:creationId xmlns:a16="http://schemas.microsoft.com/office/drawing/2014/main" id="{B06B3777-9D23-AD68-0AA4-1479DC546209}"/>
                  </a:ext>
                </a:extLst>
              </p:cNvPr>
              <p:cNvSpPr/>
              <p:nvPr/>
            </p:nvSpPr>
            <p:spPr>
              <a:xfrm>
                <a:off x="7137261" y="2005729"/>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168" name="Freeform 1739">
                <a:extLst>
                  <a:ext uri="{FF2B5EF4-FFF2-40B4-BE49-F238E27FC236}">
                    <a16:creationId xmlns:a16="http://schemas.microsoft.com/office/drawing/2014/main" id="{79A15D71-A770-0DB0-A55B-9DD44F37E373}"/>
                  </a:ext>
                </a:extLst>
              </p:cNvPr>
              <p:cNvSpPr/>
              <p:nvPr/>
            </p:nvSpPr>
            <p:spPr>
              <a:xfrm>
                <a:off x="7173340" y="210481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69" name="Freeform 1740">
                <a:extLst>
                  <a:ext uri="{FF2B5EF4-FFF2-40B4-BE49-F238E27FC236}">
                    <a16:creationId xmlns:a16="http://schemas.microsoft.com/office/drawing/2014/main" id="{B4534A73-D7AB-15F4-A906-6FC053A226E9}"/>
                  </a:ext>
                </a:extLst>
              </p:cNvPr>
              <p:cNvSpPr/>
              <p:nvPr/>
            </p:nvSpPr>
            <p:spPr>
              <a:xfrm>
                <a:off x="7199765" y="208219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70" name="Freeform 1741">
                <a:extLst>
                  <a:ext uri="{FF2B5EF4-FFF2-40B4-BE49-F238E27FC236}">
                    <a16:creationId xmlns:a16="http://schemas.microsoft.com/office/drawing/2014/main" id="{F1293216-32A4-77F5-B238-8E98A14DB718}"/>
                  </a:ext>
                </a:extLst>
              </p:cNvPr>
              <p:cNvSpPr/>
              <p:nvPr/>
            </p:nvSpPr>
            <p:spPr>
              <a:xfrm>
                <a:off x="7192270" y="2104810"/>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71" name="Freeform 1742">
                <a:extLst>
                  <a:ext uri="{FF2B5EF4-FFF2-40B4-BE49-F238E27FC236}">
                    <a16:creationId xmlns:a16="http://schemas.microsoft.com/office/drawing/2014/main" id="{5584A515-D976-B47A-C19C-9619B6CC2760}"/>
                  </a:ext>
                </a:extLst>
              </p:cNvPr>
              <p:cNvSpPr/>
              <p:nvPr/>
            </p:nvSpPr>
            <p:spPr>
              <a:xfrm>
                <a:off x="7218694" y="208219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72" name="Freeform 1743">
                <a:extLst>
                  <a:ext uri="{FF2B5EF4-FFF2-40B4-BE49-F238E27FC236}">
                    <a16:creationId xmlns:a16="http://schemas.microsoft.com/office/drawing/2014/main" id="{E57A4E6C-06A7-5B2F-2315-8325392CCF9D}"/>
                  </a:ext>
                </a:extLst>
              </p:cNvPr>
              <p:cNvSpPr/>
              <p:nvPr/>
            </p:nvSpPr>
            <p:spPr>
              <a:xfrm>
                <a:off x="7248422" y="2104810"/>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73" name="Freeform 1744">
                <a:extLst>
                  <a:ext uri="{FF2B5EF4-FFF2-40B4-BE49-F238E27FC236}">
                    <a16:creationId xmlns:a16="http://schemas.microsoft.com/office/drawing/2014/main" id="{7D508E89-4BE4-C940-9D82-1CD29DEB281E}"/>
                  </a:ext>
                </a:extLst>
              </p:cNvPr>
              <p:cNvSpPr/>
              <p:nvPr/>
            </p:nvSpPr>
            <p:spPr>
              <a:xfrm>
                <a:off x="7274846" y="208219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74" name="Freeform 1745">
                <a:extLst>
                  <a:ext uri="{FF2B5EF4-FFF2-40B4-BE49-F238E27FC236}">
                    <a16:creationId xmlns:a16="http://schemas.microsoft.com/office/drawing/2014/main" id="{A943B8FA-0F69-8638-8AA2-6AD3F85286B0}"/>
                  </a:ext>
                </a:extLst>
              </p:cNvPr>
              <p:cNvSpPr/>
              <p:nvPr/>
            </p:nvSpPr>
            <p:spPr>
              <a:xfrm>
                <a:off x="7323376" y="2104810"/>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75" name="Freeform 1746">
                <a:extLst>
                  <a:ext uri="{FF2B5EF4-FFF2-40B4-BE49-F238E27FC236}">
                    <a16:creationId xmlns:a16="http://schemas.microsoft.com/office/drawing/2014/main" id="{F2A69F1A-4434-9992-A6EC-E260A29DA2A0}"/>
                  </a:ext>
                </a:extLst>
              </p:cNvPr>
              <p:cNvSpPr/>
              <p:nvPr/>
            </p:nvSpPr>
            <p:spPr>
              <a:xfrm>
                <a:off x="7349800" y="208219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76" name="Freeform 1747">
                <a:extLst>
                  <a:ext uri="{FF2B5EF4-FFF2-40B4-BE49-F238E27FC236}">
                    <a16:creationId xmlns:a16="http://schemas.microsoft.com/office/drawing/2014/main" id="{5B07C064-6CD2-E6D2-5356-6EFCD9147895}"/>
                  </a:ext>
                </a:extLst>
              </p:cNvPr>
              <p:cNvSpPr/>
              <p:nvPr/>
            </p:nvSpPr>
            <p:spPr>
              <a:xfrm>
                <a:off x="7360726" y="2104810"/>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77" name="Freeform 1748">
                <a:extLst>
                  <a:ext uri="{FF2B5EF4-FFF2-40B4-BE49-F238E27FC236}">
                    <a16:creationId xmlns:a16="http://schemas.microsoft.com/office/drawing/2014/main" id="{0616E049-F451-E473-CBE3-891C2C4BACFE}"/>
                  </a:ext>
                </a:extLst>
              </p:cNvPr>
              <p:cNvSpPr/>
              <p:nvPr/>
            </p:nvSpPr>
            <p:spPr>
              <a:xfrm>
                <a:off x="7387150" y="2082199"/>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78" name="Freeform 1749">
                <a:extLst>
                  <a:ext uri="{FF2B5EF4-FFF2-40B4-BE49-F238E27FC236}">
                    <a16:creationId xmlns:a16="http://schemas.microsoft.com/office/drawing/2014/main" id="{C20FBCA9-88E2-122E-15C3-531C02E9892E}"/>
                  </a:ext>
                </a:extLst>
              </p:cNvPr>
              <p:cNvSpPr/>
              <p:nvPr/>
            </p:nvSpPr>
            <p:spPr>
              <a:xfrm>
                <a:off x="7560688" y="2195506"/>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79" name="Freeform 1750">
                <a:extLst>
                  <a:ext uri="{FF2B5EF4-FFF2-40B4-BE49-F238E27FC236}">
                    <a16:creationId xmlns:a16="http://schemas.microsoft.com/office/drawing/2014/main" id="{AB40C13C-5502-A2B5-9201-1E2FCAC19F86}"/>
                  </a:ext>
                </a:extLst>
              </p:cNvPr>
              <p:cNvSpPr/>
              <p:nvPr/>
            </p:nvSpPr>
            <p:spPr>
              <a:xfrm>
                <a:off x="7587113"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80" name="Freeform 1751">
                <a:extLst>
                  <a:ext uri="{FF2B5EF4-FFF2-40B4-BE49-F238E27FC236}">
                    <a16:creationId xmlns:a16="http://schemas.microsoft.com/office/drawing/2014/main" id="{12EA3C8A-648E-F163-27D0-7B351D9AB4E7}"/>
                  </a:ext>
                </a:extLst>
              </p:cNvPr>
              <p:cNvSpPr/>
              <p:nvPr/>
            </p:nvSpPr>
            <p:spPr>
              <a:xfrm>
                <a:off x="7616840" y="2195506"/>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81" name="Freeform 1752">
                <a:extLst>
                  <a:ext uri="{FF2B5EF4-FFF2-40B4-BE49-F238E27FC236}">
                    <a16:creationId xmlns:a16="http://schemas.microsoft.com/office/drawing/2014/main" id="{CE21245D-8BF5-060F-CB43-21F51B2F88AC}"/>
                  </a:ext>
                </a:extLst>
              </p:cNvPr>
              <p:cNvSpPr/>
              <p:nvPr/>
            </p:nvSpPr>
            <p:spPr>
              <a:xfrm>
                <a:off x="7643265"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82" name="Freeform 1753">
                <a:extLst>
                  <a:ext uri="{FF2B5EF4-FFF2-40B4-BE49-F238E27FC236}">
                    <a16:creationId xmlns:a16="http://schemas.microsoft.com/office/drawing/2014/main" id="{0D8A1A5A-BBB9-DE43-DF2A-F19494B12475}"/>
                  </a:ext>
                </a:extLst>
              </p:cNvPr>
              <p:cNvSpPr/>
              <p:nvPr/>
            </p:nvSpPr>
            <p:spPr>
              <a:xfrm>
                <a:off x="7641741" y="219550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83" name="Freeform 1754">
                <a:extLst>
                  <a:ext uri="{FF2B5EF4-FFF2-40B4-BE49-F238E27FC236}">
                    <a16:creationId xmlns:a16="http://schemas.microsoft.com/office/drawing/2014/main" id="{E06C1F19-E350-C045-3511-1CD48DABD55B}"/>
                  </a:ext>
                </a:extLst>
              </p:cNvPr>
              <p:cNvSpPr/>
              <p:nvPr/>
            </p:nvSpPr>
            <p:spPr>
              <a:xfrm>
                <a:off x="7668165"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84" name="Freeform 1755">
                <a:extLst>
                  <a:ext uri="{FF2B5EF4-FFF2-40B4-BE49-F238E27FC236}">
                    <a16:creationId xmlns:a16="http://schemas.microsoft.com/office/drawing/2014/main" id="{5939F571-89AF-0B54-A500-023387C9569F}"/>
                  </a:ext>
                </a:extLst>
              </p:cNvPr>
              <p:cNvSpPr/>
              <p:nvPr/>
            </p:nvSpPr>
            <p:spPr>
              <a:xfrm>
                <a:off x="7666768" y="219550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85" name="Freeform 1756">
                <a:extLst>
                  <a:ext uri="{FF2B5EF4-FFF2-40B4-BE49-F238E27FC236}">
                    <a16:creationId xmlns:a16="http://schemas.microsoft.com/office/drawing/2014/main" id="{70DFF0E8-F93A-1C16-A1D5-22EAD54CCA01}"/>
                  </a:ext>
                </a:extLst>
              </p:cNvPr>
              <p:cNvSpPr/>
              <p:nvPr/>
            </p:nvSpPr>
            <p:spPr>
              <a:xfrm>
                <a:off x="7693192"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86" name="Freeform 1757">
                <a:extLst>
                  <a:ext uri="{FF2B5EF4-FFF2-40B4-BE49-F238E27FC236}">
                    <a16:creationId xmlns:a16="http://schemas.microsoft.com/office/drawing/2014/main" id="{DAC85523-4900-3569-D1FD-91CFBC003234}"/>
                  </a:ext>
                </a:extLst>
              </p:cNvPr>
              <p:cNvSpPr/>
              <p:nvPr/>
            </p:nvSpPr>
            <p:spPr>
              <a:xfrm>
                <a:off x="7704245" y="219550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87" name="Freeform 1758">
                <a:extLst>
                  <a:ext uri="{FF2B5EF4-FFF2-40B4-BE49-F238E27FC236}">
                    <a16:creationId xmlns:a16="http://schemas.microsoft.com/office/drawing/2014/main" id="{84146EDD-FCF5-960B-9825-07F9FD415870}"/>
                  </a:ext>
                </a:extLst>
              </p:cNvPr>
              <p:cNvSpPr/>
              <p:nvPr/>
            </p:nvSpPr>
            <p:spPr>
              <a:xfrm>
                <a:off x="7730669"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88" name="Freeform 1759">
                <a:extLst>
                  <a:ext uri="{FF2B5EF4-FFF2-40B4-BE49-F238E27FC236}">
                    <a16:creationId xmlns:a16="http://schemas.microsoft.com/office/drawing/2014/main" id="{54DEAB3F-AAF9-B3F6-10B3-2632611D811B}"/>
                  </a:ext>
                </a:extLst>
              </p:cNvPr>
              <p:cNvSpPr/>
              <p:nvPr/>
            </p:nvSpPr>
            <p:spPr>
              <a:xfrm>
                <a:off x="7866603" y="2195506"/>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89" name="Freeform 1760">
                <a:extLst>
                  <a:ext uri="{FF2B5EF4-FFF2-40B4-BE49-F238E27FC236}">
                    <a16:creationId xmlns:a16="http://schemas.microsoft.com/office/drawing/2014/main" id="{DEA70218-5D82-A8F5-70D7-628241D07C8A}"/>
                  </a:ext>
                </a:extLst>
              </p:cNvPr>
              <p:cNvSpPr/>
              <p:nvPr/>
            </p:nvSpPr>
            <p:spPr>
              <a:xfrm>
                <a:off x="7893028"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90" name="Freeform 1761">
                <a:extLst>
                  <a:ext uri="{FF2B5EF4-FFF2-40B4-BE49-F238E27FC236}">
                    <a16:creationId xmlns:a16="http://schemas.microsoft.com/office/drawing/2014/main" id="{6462F95F-45B8-62C4-EFBF-B420D46C4354}"/>
                  </a:ext>
                </a:extLst>
              </p:cNvPr>
              <p:cNvSpPr/>
              <p:nvPr/>
            </p:nvSpPr>
            <p:spPr>
              <a:xfrm>
                <a:off x="7885405" y="219550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91" name="Freeform 1762">
                <a:extLst>
                  <a:ext uri="{FF2B5EF4-FFF2-40B4-BE49-F238E27FC236}">
                    <a16:creationId xmlns:a16="http://schemas.microsoft.com/office/drawing/2014/main" id="{093A21A9-7EA4-C481-1A19-999193671867}"/>
                  </a:ext>
                </a:extLst>
              </p:cNvPr>
              <p:cNvSpPr/>
              <p:nvPr/>
            </p:nvSpPr>
            <p:spPr>
              <a:xfrm>
                <a:off x="7911830"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92" name="Freeform 1763">
                <a:extLst>
                  <a:ext uri="{FF2B5EF4-FFF2-40B4-BE49-F238E27FC236}">
                    <a16:creationId xmlns:a16="http://schemas.microsoft.com/office/drawing/2014/main" id="{09B4406A-DB49-ECC4-E1A7-6DCCD4570408}"/>
                  </a:ext>
                </a:extLst>
              </p:cNvPr>
              <p:cNvSpPr/>
              <p:nvPr/>
            </p:nvSpPr>
            <p:spPr>
              <a:xfrm>
                <a:off x="7997709" y="2195506"/>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93" name="Freeform 1764">
                <a:extLst>
                  <a:ext uri="{FF2B5EF4-FFF2-40B4-BE49-F238E27FC236}">
                    <a16:creationId xmlns:a16="http://schemas.microsoft.com/office/drawing/2014/main" id="{F9804AD8-AB46-82A8-E9C2-D8958CD737D1}"/>
                  </a:ext>
                </a:extLst>
              </p:cNvPr>
              <p:cNvSpPr/>
              <p:nvPr/>
            </p:nvSpPr>
            <p:spPr>
              <a:xfrm>
                <a:off x="8024134"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94" name="Freeform 1765">
                <a:extLst>
                  <a:ext uri="{FF2B5EF4-FFF2-40B4-BE49-F238E27FC236}">
                    <a16:creationId xmlns:a16="http://schemas.microsoft.com/office/drawing/2014/main" id="{2027B130-7FF1-EF79-6A6B-CEAE2C204235}"/>
                  </a:ext>
                </a:extLst>
              </p:cNvPr>
              <p:cNvSpPr/>
              <p:nvPr/>
            </p:nvSpPr>
            <p:spPr>
              <a:xfrm>
                <a:off x="8029088" y="2195506"/>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95" name="Freeform 1766">
                <a:extLst>
                  <a:ext uri="{FF2B5EF4-FFF2-40B4-BE49-F238E27FC236}">
                    <a16:creationId xmlns:a16="http://schemas.microsoft.com/office/drawing/2014/main" id="{F6F25B23-7E65-258D-FF46-9F83F687C81E}"/>
                  </a:ext>
                </a:extLst>
              </p:cNvPr>
              <p:cNvSpPr/>
              <p:nvPr/>
            </p:nvSpPr>
            <p:spPr>
              <a:xfrm>
                <a:off x="8055513" y="2172896"/>
                <a:ext cx="12704" cy="45094"/>
              </a:xfrm>
              <a:custGeom>
                <a:avLst/>
                <a:gdLst>
                  <a:gd name="connsiteX0" fmla="*/ 0 w 12704"/>
                  <a:gd name="connsiteY0" fmla="*/ 0 h 45094"/>
                  <a:gd name="connsiteX1" fmla="*/ 0 w 12704"/>
                  <a:gd name="connsiteY1" fmla="*/ 45094 h 45094"/>
                </a:gdLst>
                <a:ahLst/>
                <a:cxnLst>
                  <a:cxn ang="0">
                    <a:pos x="connsiteX0" y="connsiteY0"/>
                  </a:cxn>
                  <a:cxn ang="0">
                    <a:pos x="connsiteX1" y="connsiteY1"/>
                  </a:cxn>
                </a:cxnLst>
                <a:rect l="l" t="t" r="r" b="b"/>
                <a:pathLst>
                  <a:path w="12704" h="45094">
                    <a:moveTo>
                      <a:pt x="0" y="0"/>
                    </a:moveTo>
                    <a:lnTo>
                      <a:pt x="0" y="45094"/>
                    </a:lnTo>
                  </a:path>
                </a:pathLst>
              </a:custGeom>
              <a:ln w="12704" cap="sq">
                <a:solidFill>
                  <a:srgbClr val="7F7F7F"/>
                </a:solidFill>
                <a:prstDash val="solid"/>
                <a:miter/>
              </a:ln>
            </p:spPr>
            <p:txBody>
              <a:bodyPr rtlCol="0" anchor="ctr"/>
              <a:lstStyle/>
              <a:p>
                <a:endParaRPr lang="en-US" sz="1200"/>
              </a:p>
            </p:txBody>
          </p:sp>
          <p:sp>
            <p:nvSpPr>
              <p:cNvPr id="196" name="Freeform 1767">
                <a:extLst>
                  <a:ext uri="{FF2B5EF4-FFF2-40B4-BE49-F238E27FC236}">
                    <a16:creationId xmlns:a16="http://schemas.microsoft.com/office/drawing/2014/main" id="{E3AAA389-8F27-4D1D-A64E-81F616B3D68A}"/>
                  </a:ext>
                </a:extLst>
              </p:cNvPr>
              <p:cNvSpPr/>
              <p:nvPr/>
            </p:nvSpPr>
            <p:spPr>
              <a:xfrm>
                <a:off x="8178870"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197" name="Freeform 1768">
                <a:extLst>
                  <a:ext uri="{FF2B5EF4-FFF2-40B4-BE49-F238E27FC236}">
                    <a16:creationId xmlns:a16="http://schemas.microsoft.com/office/drawing/2014/main" id="{CC8EA067-79DE-9E3C-D0E4-A78B1A23B157}"/>
                  </a:ext>
                </a:extLst>
              </p:cNvPr>
              <p:cNvSpPr/>
              <p:nvPr/>
            </p:nvSpPr>
            <p:spPr>
              <a:xfrm>
                <a:off x="8205294"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198" name="Freeform 1769">
                <a:extLst>
                  <a:ext uri="{FF2B5EF4-FFF2-40B4-BE49-F238E27FC236}">
                    <a16:creationId xmlns:a16="http://schemas.microsoft.com/office/drawing/2014/main" id="{97E95CED-6C7A-95CB-E3DF-6631D137E9D4}"/>
                  </a:ext>
                </a:extLst>
              </p:cNvPr>
              <p:cNvSpPr/>
              <p:nvPr/>
            </p:nvSpPr>
            <p:spPr>
              <a:xfrm>
                <a:off x="8235022" y="2472551"/>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199" name="Freeform 1770">
                <a:extLst>
                  <a:ext uri="{FF2B5EF4-FFF2-40B4-BE49-F238E27FC236}">
                    <a16:creationId xmlns:a16="http://schemas.microsoft.com/office/drawing/2014/main" id="{34FAB86B-373E-9E54-C6F5-19A46BAD2128}"/>
                  </a:ext>
                </a:extLst>
              </p:cNvPr>
              <p:cNvSpPr/>
              <p:nvPr/>
            </p:nvSpPr>
            <p:spPr>
              <a:xfrm>
                <a:off x="8261446"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00" name="Freeform 1771">
                <a:extLst>
                  <a:ext uri="{FF2B5EF4-FFF2-40B4-BE49-F238E27FC236}">
                    <a16:creationId xmlns:a16="http://schemas.microsoft.com/office/drawing/2014/main" id="{E750AB49-078B-5E4B-20BD-A61B185F12C7}"/>
                  </a:ext>
                </a:extLst>
              </p:cNvPr>
              <p:cNvSpPr/>
              <p:nvPr/>
            </p:nvSpPr>
            <p:spPr>
              <a:xfrm>
                <a:off x="8260049" y="2472551"/>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201" name="Freeform 1772">
                <a:extLst>
                  <a:ext uri="{FF2B5EF4-FFF2-40B4-BE49-F238E27FC236}">
                    <a16:creationId xmlns:a16="http://schemas.microsoft.com/office/drawing/2014/main" id="{D843337F-4251-95EA-9924-848C13D9D394}"/>
                  </a:ext>
                </a:extLst>
              </p:cNvPr>
              <p:cNvSpPr/>
              <p:nvPr/>
            </p:nvSpPr>
            <p:spPr>
              <a:xfrm>
                <a:off x="8286346"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02" name="Freeform 1773">
                <a:extLst>
                  <a:ext uri="{FF2B5EF4-FFF2-40B4-BE49-F238E27FC236}">
                    <a16:creationId xmlns:a16="http://schemas.microsoft.com/office/drawing/2014/main" id="{49913DCF-D139-EF69-D2E2-39279F720190}"/>
                  </a:ext>
                </a:extLst>
              </p:cNvPr>
              <p:cNvSpPr/>
              <p:nvPr/>
            </p:nvSpPr>
            <p:spPr>
              <a:xfrm>
                <a:off x="8303878" y="2472551"/>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203" name="Freeform 1774">
                <a:extLst>
                  <a:ext uri="{FF2B5EF4-FFF2-40B4-BE49-F238E27FC236}">
                    <a16:creationId xmlns:a16="http://schemas.microsoft.com/office/drawing/2014/main" id="{9BAD76E2-687C-D2BB-3AE4-0CBC68176041}"/>
                  </a:ext>
                </a:extLst>
              </p:cNvPr>
              <p:cNvSpPr/>
              <p:nvPr/>
            </p:nvSpPr>
            <p:spPr>
              <a:xfrm>
                <a:off x="8330175"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04" name="Freeform 1775">
                <a:extLst>
                  <a:ext uri="{FF2B5EF4-FFF2-40B4-BE49-F238E27FC236}">
                    <a16:creationId xmlns:a16="http://schemas.microsoft.com/office/drawing/2014/main" id="{DD7608C4-8C63-F953-B70B-6910165D7191}"/>
                  </a:ext>
                </a:extLst>
              </p:cNvPr>
              <p:cNvSpPr/>
              <p:nvPr/>
            </p:nvSpPr>
            <p:spPr>
              <a:xfrm>
                <a:off x="8378578"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05" name="Freeform 1776">
                <a:extLst>
                  <a:ext uri="{FF2B5EF4-FFF2-40B4-BE49-F238E27FC236}">
                    <a16:creationId xmlns:a16="http://schemas.microsoft.com/office/drawing/2014/main" id="{4F40B3F1-EA6B-FE17-DAC4-98F37B676E8D}"/>
                  </a:ext>
                </a:extLst>
              </p:cNvPr>
              <p:cNvSpPr/>
              <p:nvPr/>
            </p:nvSpPr>
            <p:spPr>
              <a:xfrm>
                <a:off x="8405003"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06" name="Freeform 1777">
                <a:extLst>
                  <a:ext uri="{FF2B5EF4-FFF2-40B4-BE49-F238E27FC236}">
                    <a16:creationId xmlns:a16="http://schemas.microsoft.com/office/drawing/2014/main" id="{C8B7C85E-F82E-C5C2-E911-A9C7798377D1}"/>
                  </a:ext>
                </a:extLst>
              </p:cNvPr>
              <p:cNvSpPr/>
              <p:nvPr/>
            </p:nvSpPr>
            <p:spPr>
              <a:xfrm>
                <a:off x="8384930"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07" name="Freeform 1778">
                <a:extLst>
                  <a:ext uri="{FF2B5EF4-FFF2-40B4-BE49-F238E27FC236}">
                    <a16:creationId xmlns:a16="http://schemas.microsoft.com/office/drawing/2014/main" id="{8750CC02-68DD-C27D-6173-881C35C9521B}"/>
                  </a:ext>
                </a:extLst>
              </p:cNvPr>
              <p:cNvSpPr/>
              <p:nvPr/>
            </p:nvSpPr>
            <p:spPr>
              <a:xfrm>
                <a:off x="8411355"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08" name="Freeform 1779">
                <a:extLst>
                  <a:ext uri="{FF2B5EF4-FFF2-40B4-BE49-F238E27FC236}">
                    <a16:creationId xmlns:a16="http://schemas.microsoft.com/office/drawing/2014/main" id="{B85738C7-9B0C-8C06-91AE-353CE68CE144}"/>
                  </a:ext>
                </a:extLst>
              </p:cNvPr>
              <p:cNvSpPr/>
              <p:nvPr/>
            </p:nvSpPr>
            <p:spPr>
              <a:xfrm>
                <a:off x="8397507" y="2472551"/>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209" name="Freeform 1780">
                <a:extLst>
                  <a:ext uri="{FF2B5EF4-FFF2-40B4-BE49-F238E27FC236}">
                    <a16:creationId xmlns:a16="http://schemas.microsoft.com/office/drawing/2014/main" id="{D0E277BD-1F83-4724-3C94-ADD8F49F7D0D}"/>
                  </a:ext>
                </a:extLst>
              </p:cNvPr>
              <p:cNvSpPr/>
              <p:nvPr/>
            </p:nvSpPr>
            <p:spPr>
              <a:xfrm>
                <a:off x="8423932"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10" name="Freeform 1781">
                <a:extLst>
                  <a:ext uri="{FF2B5EF4-FFF2-40B4-BE49-F238E27FC236}">
                    <a16:creationId xmlns:a16="http://schemas.microsoft.com/office/drawing/2014/main" id="{12FF481C-47C2-DBD1-85DB-309C033AD3CF}"/>
                  </a:ext>
                </a:extLst>
              </p:cNvPr>
              <p:cNvSpPr/>
              <p:nvPr/>
            </p:nvSpPr>
            <p:spPr>
              <a:xfrm>
                <a:off x="8815853"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11" name="Freeform 1782">
                <a:extLst>
                  <a:ext uri="{FF2B5EF4-FFF2-40B4-BE49-F238E27FC236}">
                    <a16:creationId xmlns:a16="http://schemas.microsoft.com/office/drawing/2014/main" id="{C7E4474E-5D21-F8D4-7882-8640349BCE10}"/>
                  </a:ext>
                </a:extLst>
              </p:cNvPr>
              <p:cNvSpPr/>
              <p:nvPr/>
            </p:nvSpPr>
            <p:spPr>
              <a:xfrm>
                <a:off x="8842278"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12" name="Freeform 1783">
                <a:extLst>
                  <a:ext uri="{FF2B5EF4-FFF2-40B4-BE49-F238E27FC236}">
                    <a16:creationId xmlns:a16="http://schemas.microsoft.com/office/drawing/2014/main" id="{C3F71255-AD9F-2303-E85C-D299F672AC59}"/>
                  </a:ext>
                </a:extLst>
              </p:cNvPr>
              <p:cNvSpPr/>
              <p:nvPr/>
            </p:nvSpPr>
            <p:spPr>
              <a:xfrm>
                <a:off x="8897032"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13" name="Freeform 1784">
                <a:extLst>
                  <a:ext uri="{FF2B5EF4-FFF2-40B4-BE49-F238E27FC236}">
                    <a16:creationId xmlns:a16="http://schemas.microsoft.com/office/drawing/2014/main" id="{A9240E02-999C-CE63-7694-3644E144E5F9}"/>
                  </a:ext>
                </a:extLst>
              </p:cNvPr>
              <p:cNvSpPr/>
              <p:nvPr/>
            </p:nvSpPr>
            <p:spPr>
              <a:xfrm>
                <a:off x="8923457"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14" name="Freeform 1785">
                <a:extLst>
                  <a:ext uri="{FF2B5EF4-FFF2-40B4-BE49-F238E27FC236}">
                    <a16:creationId xmlns:a16="http://schemas.microsoft.com/office/drawing/2014/main" id="{9833351B-3458-5DFF-22DF-D3ECC81BA0F7}"/>
                  </a:ext>
                </a:extLst>
              </p:cNvPr>
              <p:cNvSpPr/>
              <p:nvPr/>
            </p:nvSpPr>
            <p:spPr>
              <a:xfrm>
                <a:off x="9153147"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15" name="Freeform 1786">
                <a:extLst>
                  <a:ext uri="{FF2B5EF4-FFF2-40B4-BE49-F238E27FC236}">
                    <a16:creationId xmlns:a16="http://schemas.microsoft.com/office/drawing/2014/main" id="{3D14FB6D-E757-F088-C1E2-685648621961}"/>
                  </a:ext>
                </a:extLst>
              </p:cNvPr>
              <p:cNvSpPr/>
              <p:nvPr/>
            </p:nvSpPr>
            <p:spPr>
              <a:xfrm>
                <a:off x="9179571"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16" name="Freeform 1787">
                <a:extLst>
                  <a:ext uri="{FF2B5EF4-FFF2-40B4-BE49-F238E27FC236}">
                    <a16:creationId xmlns:a16="http://schemas.microsoft.com/office/drawing/2014/main" id="{E0C81797-7167-03B4-6DEC-AC4E7C8A908C}"/>
                  </a:ext>
                </a:extLst>
              </p:cNvPr>
              <p:cNvSpPr/>
              <p:nvPr/>
            </p:nvSpPr>
            <p:spPr>
              <a:xfrm>
                <a:off x="9340405"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17" name="Freeform 1788">
                <a:extLst>
                  <a:ext uri="{FF2B5EF4-FFF2-40B4-BE49-F238E27FC236}">
                    <a16:creationId xmlns:a16="http://schemas.microsoft.com/office/drawing/2014/main" id="{013E90C8-6A17-AA10-E870-17270453BCDF}"/>
                  </a:ext>
                </a:extLst>
              </p:cNvPr>
              <p:cNvSpPr/>
              <p:nvPr/>
            </p:nvSpPr>
            <p:spPr>
              <a:xfrm>
                <a:off x="9366830"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18" name="Freeform 1789">
                <a:extLst>
                  <a:ext uri="{FF2B5EF4-FFF2-40B4-BE49-F238E27FC236}">
                    <a16:creationId xmlns:a16="http://schemas.microsoft.com/office/drawing/2014/main" id="{049E6544-98DB-6839-67E5-71F84CDACD81}"/>
                  </a:ext>
                </a:extLst>
              </p:cNvPr>
              <p:cNvSpPr/>
              <p:nvPr/>
            </p:nvSpPr>
            <p:spPr>
              <a:xfrm>
                <a:off x="9733851"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19" name="Freeform 1790">
                <a:extLst>
                  <a:ext uri="{FF2B5EF4-FFF2-40B4-BE49-F238E27FC236}">
                    <a16:creationId xmlns:a16="http://schemas.microsoft.com/office/drawing/2014/main" id="{6E0A4FD9-FE2F-8733-2FE6-48A260B5CA44}"/>
                  </a:ext>
                </a:extLst>
              </p:cNvPr>
              <p:cNvSpPr/>
              <p:nvPr/>
            </p:nvSpPr>
            <p:spPr>
              <a:xfrm>
                <a:off x="9760276"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20" name="Freeform 1791">
                <a:extLst>
                  <a:ext uri="{FF2B5EF4-FFF2-40B4-BE49-F238E27FC236}">
                    <a16:creationId xmlns:a16="http://schemas.microsoft.com/office/drawing/2014/main" id="{2B0B46DE-B788-B917-F6F3-2B70D6B9A26E}"/>
                  </a:ext>
                </a:extLst>
              </p:cNvPr>
              <p:cNvSpPr/>
              <p:nvPr/>
            </p:nvSpPr>
            <p:spPr>
              <a:xfrm>
                <a:off x="9852507" y="2472551"/>
                <a:ext cx="52849" cy="12702"/>
              </a:xfrm>
              <a:custGeom>
                <a:avLst/>
                <a:gdLst>
                  <a:gd name="connsiteX0" fmla="*/ 0 w 52849"/>
                  <a:gd name="connsiteY0" fmla="*/ 0 h 12702"/>
                  <a:gd name="connsiteX1" fmla="*/ 52849 w 52849"/>
                  <a:gd name="connsiteY1" fmla="*/ 0 h 12702"/>
                </a:gdLst>
                <a:ahLst/>
                <a:cxnLst>
                  <a:cxn ang="0">
                    <a:pos x="connsiteX0" y="connsiteY0"/>
                  </a:cxn>
                  <a:cxn ang="0">
                    <a:pos x="connsiteX1" y="connsiteY1"/>
                  </a:cxn>
                </a:cxnLst>
                <a:rect l="l" t="t" r="r" b="b"/>
                <a:pathLst>
                  <a:path w="52849" h="12702">
                    <a:moveTo>
                      <a:pt x="0" y="0"/>
                    </a:moveTo>
                    <a:lnTo>
                      <a:pt x="52849" y="0"/>
                    </a:lnTo>
                  </a:path>
                </a:pathLst>
              </a:custGeom>
              <a:ln w="12704" cap="sq">
                <a:solidFill>
                  <a:srgbClr val="7F7F7F"/>
                </a:solidFill>
                <a:prstDash val="solid"/>
                <a:miter/>
              </a:ln>
            </p:spPr>
            <p:txBody>
              <a:bodyPr rtlCol="0" anchor="ctr"/>
              <a:lstStyle/>
              <a:p>
                <a:endParaRPr lang="en-US" sz="1200"/>
              </a:p>
            </p:txBody>
          </p:sp>
          <p:sp>
            <p:nvSpPr>
              <p:cNvPr id="221" name="Freeform 1792">
                <a:extLst>
                  <a:ext uri="{FF2B5EF4-FFF2-40B4-BE49-F238E27FC236}">
                    <a16:creationId xmlns:a16="http://schemas.microsoft.com/office/drawing/2014/main" id="{E4DCC10D-FF66-95A1-A17F-FF087F2181B8}"/>
                  </a:ext>
                </a:extLst>
              </p:cNvPr>
              <p:cNvSpPr/>
              <p:nvPr/>
            </p:nvSpPr>
            <p:spPr>
              <a:xfrm>
                <a:off x="9878932"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22" name="Freeform 1793">
                <a:extLst>
                  <a:ext uri="{FF2B5EF4-FFF2-40B4-BE49-F238E27FC236}">
                    <a16:creationId xmlns:a16="http://schemas.microsoft.com/office/drawing/2014/main" id="{0A894605-92A6-3473-AFFB-6A4BF098CF3B}"/>
                  </a:ext>
                </a:extLst>
              </p:cNvPr>
              <p:cNvSpPr/>
              <p:nvPr/>
            </p:nvSpPr>
            <p:spPr>
              <a:xfrm>
                <a:off x="10345934" y="2472551"/>
                <a:ext cx="52721" cy="12702"/>
              </a:xfrm>
              <a:custGeom>
                <a:avLst/>
                <a:gdLst>
                  <a:gd name="connsiteX0" fmla="*/ 0 w 52721"/>
                  <a:gd name="connsiteY0" fmla="*/ 0 h 12702"/>
                  <a:gd name="connsiteX1" fmla="*/ 52722 w 52721"/>
                  <a:gd name="connsiteY1" fmla="*/ 0 h 12702"/>
                </a:gdLst>
                <a:ahLst/>
                <a:cxnLst>
                  <a:cxn ang="0">
                    <a:pos x="connsiteX0" y="connsiteY0"/>
                  </a:cxn>
                  <a:cxn ang="0">
                    <a:pos x="connsiteX1" y="connsiteY1"/>
                  </a:cxn>
                </a:cxnLst>
                <a:rect l="l" t="t" r="r" b="b"/>
                <a:pathLst>
                  <a:path w="52721"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223" name="Freeform 1794">
                <a:extLst>
                  <a:ext uri="{FF2B5EF4-FFF2-40B4-BE49-F238E27FC236}">
                    <a16:creationId xmlns:a16="http://schemas.microsoft.com/office/drawing/2014/main" id="{41CD29DA-CA0A-E8F0-C893-ABA9DCE8881E}"/>
                  </a:ext>
                </a:extLst>
              </p:cNvPr>
              <p:cNvSpPr/>
              <p:nvPr/>
            </p:nvSpPr>
            <p:spPr>
              <a:xfrm>
                <a:off x="10372232"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sp>
            <p:nvSpPr>
              <p:cNvPr id="224" name="Freeform 1795">
                <a:extLst>
                  <a:ext uri="{FF2B5EF4-FFF2-40B4-BE49-F238E27FC236}">
                    <a16:creationId xmlns:a16="http://schemas.microsoft.com/office/drawing/2014/main" id="{225D773F-EFB6-DB61-500B-3AD05A9395BC}"/>
                  </a:ext>
                </a:extLst>
              </p:cNvPr>
              <p:cNvSpPr/>
              <p:nvPr/>
            </p:nvSpPr>
            <p:spPr>
              <a:xfrm>
                <a:off x="10876839" y="2472551"/>
                <a:ext cx="52722" cy="12702"/>
              </a:xfrm>
              <a:custGeom>
                <a:avLst/>
                <a:gdLst>
                  <a:gd name="connsiteX0" fmla="*/ 0 w 52722"/>
                  <a:gd name="connsiteY0" fmla="*/ 0 h 12702"/>
                  <a:gd name="connsiteX1" fmla="*/ 52722 w 52722"/>
                  <a:gd name="connsiteY1" fmla="*/ 0 h 12702"/>
                </a:gdLst>
                <a:ahLst/>
                <a:cxnLst>
                  <a:cxn ang="0">
                    <a:pos x="connsiteX0" y="connsiteY0"/>
                  </a:cxn>
                  <a:cxn ang="0">
                    <a:pos x="connsiteX1" y="connsiteY1"/>
                  </a:cxn>
                </a:cxnLst>
                <a:rect l="l" t="t" r="r" b="b"/>
                <a:pathLst>
                  <a:path w="52722" h="12702">
                    <a:moveTo>
                      <a:pt x="0" y="0"/>
                    </a:moveTo>
                    <a:lnTo>
                      <a:pt x="52722" y="0"/>
                    </a:lnTo>
                  </a:path>
                </a:pathLst>
              </a:custGeom>
              <a:ln w="12704" cap="sq">
                <a:solidFill>
                  <a:srgbClr val="7F7F7F"/>
                </a:solidFill>
                <a:prstDash val="solid"/>
                <a:miter/>
              </a:ln>
            </p:spPr>
            <p:txBody>
              <a:bodyPr rtlCol="0" anchor="ctr"/>
              <a:lstStyle/>
              <a:p>
                <a:endParaRPr lang="en-US" sz="1200"/>
              </a:p>
            </p:txBody>
          </p:sp>
          <p:sp>
            <p:nvSpPr>
              <p:cNvPr id="225" name="Freeform 1796">
                <a:extLst>
                  <a:ext uri="{FF2B5EF4-FFF2-40B4-BE49-F238E27FC236}">
                    <a16:creationId xmlns:a16="http://schemas.microsoft.com/office/drawing/2014/main" id="{A3904C80-483A-1B2B-291A-4CFCECA7BEDD}"/>
                  </a:ext>
                </a:extLst>
              </p:cNvPr>
              <p:cNvSpPr/>
              <p:nvPr/>
            </p:nvSpPr>
            <p:spPr>
              <a:xfrm>
                <a:off x="10903136" y="2449940"/>
                <a:ext cx="12704" cy="45221"/>
              </a:xfrm>
              <a:custGeom>
                <a:avLst/>
                <a:gdLst>
                  <a:gd name="connsiteX0" fmla="*/ 0 w 12704"/>
                  <a:gd name="connsiteY0" fmla="*/ 0 h 45221"/>
                  <a:gd name="connsiteX1" fmla="*/ 0 w 12704"/>
                  <a:gd name="connsiteY1" fmla="*/ 45221 h 45221"/>
                </a:gdLst>
                <a:ahLst/>
                <a:cxnLst>
                  <a:cxn ang="0">
                    <a:pos x="connsiteX0" y="connsiteY0"/>
                  </a:cxn>
                  <a:cxn ang="0">
                    <a:pos x="connsiteX1" y="connsiteY1"/>
                  </a:cxn>
                </a:cxnLst>
                <a:rect l="l" t="t" r="r" b="b"/>
                <a:pathLst>
                  <a:path w="12704" h="45221">
                    <a:moveTo>
                      <a:pt x="0" y="0"/>
                    </a:moveTo>
                    <a:lnTo>
                      <a:pt x="0" y="45221"/>
                    </a:lnTo>
                  </a:path>
                </a:pathLst>
              </a:custGeom>
              <a:ln w="12704" cap="sq">
                <a:solidFill>
                  <a:srgbClr val="7F7F7F"/>
                </a:solidFill>
                <a:prstDash val="solid"/>
                <a:miter/>
              </a:ln>
            </p:spPr>
            <p:txBody>
              <a:bodyPr rtlCol="0" anchor="ctr"/>
              <a:lstStyle/>
              <a:p>
                <a:endParaRPr lang="en-US" sz="1200"/>
              </a:p>
            </p:txBody>
          </p:sp>
        </p:grpSp>
        <p:grpSp>
          <p:nvGrpSpPr>
            <p:cNvPr id="47" name="Group 46">
              <a:extLst>
                <a:ext uri="{FF2B5EF4-FFF2-40B4-BE49-F238E27FC236}">
                  <a16:creationId xmlns:a16="http://schemas.microsoft.com/office/drawing/2014/main" id="{7433BD2C-CFD8-213A-D8CB-C0E2FD83CB41}"/>
                </a:ext>
              </a:extLst>
            </p:cNvPr>
            <p:cNvGrpSpPr/>
            <p:nvPr/>
          </p:nvGrpSpPr>
          <p:grpSpPr>
            <a:xfrm>
              <a:off x="2053971" y="4564817"/>
              <a:ext cx="9137167" cy="58559"/>
              <a:chOff x="2053971" y="4641017"/>
              <a:chExt cx="9137167" cy="58559"/>
            </a:xfrm>
          </p:grpSpPr>
          <p:sp>
            <p:nvSpPr>
              <p:cNvPr id="102" name="Freeform 1799">
                <a:extLst>
                  <a:ext uri="{FF2B5EF4-FFF2-40B4-BE49-F238E27FC236}">
                    <a16:creationId xmlns:a16="http://schemas.microsoft.com/office/drawing/2014/main" id="{2BB95377-CD0A-2732-1AF8-57EC2B3EF987}"/>
                  </a:ext>
                </a:extLst>
              </p:cNvPr>
              <p:cNvSpPr/>
              <p:nvPr/>
            </p:nvSpPr>
            <p:spPr>
              <a:xfrm>
                <a:off x="2053971"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03" name="Freeform 1800">
                <a:extLst>
                  <a:ext uri="{FF2B5EF4-FFF2-40B4-BE49-F238E27FC236}">
                    <a16:creationId xmlns:a16="http://schemas.microsoft.com/office/drawing/2014/main" id="{60F9827F-442B-199D-13DD-060728DABE03}"/>
                  </a:ext>
                </a:extLst>
              </p:cNvPr>
              <p:cNvSpPr/>
              <p:nvPr/>
            </p:nvSpPr>
            <p:spPr>
              <a:xfrm>
                <a:off x="2434204"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04" name="Freeform 1801">
                <a:extLst>
                  <a:ext uri="{FF2B5EF4-FFF2-40B4-BE49-F238E27FC236}">
                    <a16:creationId xmlns:a16="http://schemas.microsoft.com/office/drawing/2014/main" id="{92C9DDC0-AC87-DAA2-B8A2-2B14B1D27CCF}"/>
                  </a:ext>
                </a:extLst>
              </p:cNvPr>
              <p:cNvSpPr/>
              <p:nvPr/>
            </p:nvSpPr>
            <p:spPr>
              <a:xfrm>
                <a:off x="2814311"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05" name="Freeform 1802">
                <a:extLst>
                  <a:ext uri="{FF2B5EF4-FFF2-40B4-BE49-F238E27FC236}">
                    <a16:creationId xmlns:a16="http://schemas.microsoft.com/office/drawing/2014/main" id="{B8CADA79-AAD1-636A-83EB-0B860F5FAAE8}"/>
                  </a:ext>
                </a:extLst>
              </p:cNvPr>
              <p:cNvSpPr/>
              <p:nvPr/>
            </p:nvSpPr>
            <p:spPr>
              <a:xfrm>
                <a:off x="3194545"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06" name="Freeform 1803">
                <a:extLst>
                  <a:ext uri="{FF2B5EF4-FFF2-40B4-BE49-F238E27FC236}">
                    <a16:creationId xmlns:a16="http://schemas.microsoft.com/office/drawing/2014/main" id="{1BEB5252-ECA6-6390-A1D0-1A9C08C25AE9}"/>
                  </a:ext>
                </a:extLst>
              </p:cNvPr>
              <p:cNvSpPr/>
              <p:nvPr/>
            </p:nvSpPr>
            <p:spPr>
              <a:xfrm>
                <a:off x="3574778"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07" name="Freeform 1804">
                <a:extLst>
                  <a:ext uri="{FF2B5EF4-FFF2-40B4-BE49-F238E27FC236}">
                    <a16:creationId xmlns:a16="http://schemas.microsoft.com/office/drawing/2014/main" id="{6D704994-5306-666A-290E-C6EDFD8CC7A7}"/>
                  </a:ext>
                </a:extLst>
              </p:cNvPr>
              <p:cNvSpPr/>
              <p:nvPr/>
            </p:nvSpPr>
            <p:spPr>
              <a:xfrm>
                <a:off x="3954885"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08" name="Freeform 1805">
                <a:extLst>
                  <a:ext uri="{FF2B5EF4-FFF2-40B4-BE49-F238E27FC236}">
                    <a16:creationId xmlns:a16="http://schemas.microsoft.com/office/drawing/2014/main" id="{FA1DC237-1CAF-8400-31DB-A0E805D02EBA}"/>
                  </a:ext>
                </a:extLst>
              </p:cNvPr>
              <p:cNvSpPr/>
              <p:nvPr/>
            </p:nvSpPr>
            <p:spPr>
              <a:xfrm>
                <a:off x="4335118"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09" name="Freeform 1806">
                <a:extLst>
                  <a:ext uri="{FF2B5EF4-FFF2-40B4-BE49-F238E27FC236}">
                    <a16:creationId xmlns:a16="http://schemas.microsoft.com/office/drawing/2014/main" id="{01F37914-EE51-2BD7-6714-D390B2E62ECF}"/>
                  </a:ext>
                </a:extLst>
              </p:cNvPr>
              <p:cNvSpPr/>
              <p:nvPr/>
            </p:nvSpPr>
            <p:spPr>
              <a:xfrm>
                <a:off x="4715352"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0" name="Freeform 1807">
                <a:extLst>
                  <a:ext uri="{FF2B5EF4-FFF2-40B4-BE49-F238E27FC236}">
                    <a16:creationId xmlns:a16="http://schemas.microsoft.com/office/drawing/2014/main" id="{4378D36B-BD88-7D97-BF33-16B82EB07638}"/>
                  </a:ext>
                </a:extLst>
              </p:cNvPr>
              <p:cNvSpPr/>
              <p:nvPr/>
            </p:nvSpPr>
            <p:spPr>
              <a:xfrm>
                <a:off x="5095458"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1" name="Freeform 1808">
                <a:extLst>
                  <a:ext uri="{FF2B5EF4-FFF2-40B4-BE49-F238E27FC236}">
                    <a16:creationId xmlns:a16="http://schemas.microsoft.com/office/drawing/2014/main" id="{FAEC9B72-26B8-BDF6-CBD5-91984758B2D3}"/>
                  </a:ext>
                </a:extLst>
              </p:cNvPr>
              <p:cNvSpPr/>
              <p:nvPr/>
            </p:nvSpPr>
            <p:spPr>
              <a:xfrm>
                <a:off x="5475692"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2" name="Freeform 1809">
                <a:extLst>
                  <a:ext uri="{FF2B5EF4-FFF2-40B4-BE49-F238E27FC236}">
                    <a16:creationId xmlns:a16="http://schemas.microsoft.com/office/drawing/2014/main" id="{FA72C257-890B-E919-8C00-A36C2A7D204C}"/>
                  </a:ext>
                </a:extLst>
              </p:cNvPr>
              <p:cNvSpPr/>
              <p:nvPr/>
            </p:nvSpPr>
            <p:spPr>
              <a:xfrm>
                <a:off x="5855799"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3" name="Freeform 1810">
                <a:extLst>
                  <a:ext uri="{FF2B5EF4-FFF2-40B4-BE49-F238E27FC236}">
                    <a16:creationId xmlns:a16="http://schemas.microsoft.com/office/drawing/2014/main" id="{DD1F715D-7AE7-BB39-520F-BB9F833D0110}"/>
                  </a:ext>
                </a:extLst>
              </p:cNvPr>
              <p:cNvSpPr/>
              <p:nvPr/>
            </p:nvSpPr>
            <p:spPr>
              <a:xfrm>
                <a:off x="6236032"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4" name="Freeform 1811">
                <a:extLst>
                  <a:ext uri="{FF2B5EF4-FFF2-40B4-BE49-F238E27FC236}">
                    <a16:creationId xmlns:a16="http://schemas.microsoft.com/office/drawing/2014/main" id="{80FAC1AB-7BE6-B514-006B-8C310B0478F6}"/>
                  </a:ext>
                </a:extLst>
              </p:cNvPr>
              <p:cNvSpPr/>
              <p:nvPr/>
            </p:nvSpPr>
            <p:spPr>
              <a:xfrm>
                <a:off x="6616266"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5" name="Freeform 1812">
                <a:extLst>
                  <a:ext uri="{FF2B5EF4-FFF2-40B4-BE49-F238E27FC236}">
                    <a16:creationId xmlns:a16="http://schemas.microsoft.com/office/drawing/2014/main" id="{3DB437C1-7316-A978-87D1-E5EC5BDB5A2E}"/>
                  </a:ext>
                </a:extLst>
              </p:cNvPr>
              <p:cNvSpPr/>
              <p:nvPr/>
            </p:nvSpPr>
            <p:spPr>
              <a:xfrm>
                <a:off x="6996372"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6" name="Freeform 1813">
                <a:extLst>
                  <a:ext uri="{FF2B5EF4-FFF2-40B4-BE49-F238E27FC236}">
                    <a16:creationId xmlns:a16="http://schemas.microsoft.com/office/drawing/2014/main" id="{E3750D73-57BB-C6D4-FFBB-71EB4089213A}"/>
                  </a:ext>
                </a:extLst>
              </p:cNvPr>
              <p:cNvSpPr/>
              <p:nvPr/>
            </p:nvSpPr>
            <p:spPr>
              <a:xfrm>
                <a:off x="7376606"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7" name="Freeform 1814">
                <a:extLst>
                  <a:ext uri="{FF2B5EF4-FFF2-40B4-BE49-F238E27FC236}">
                    <a16:creationId xmlns:a16="http://schemas.microsoft.com/office/drawing/2014/main" id="{43360B48-8FF3-26B1-ADAE-89E2ED106AC8}"/>
                  </a:ext>
                </a:extLst>
              </p:cNvPr>
              <p:cNvSpPr/>
              <p:nvPr/>
            </p:nvSpPr>
            <p:spPr>
              <a:xfrm>
                <a:off x="7756840"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8" name="Freeform 1815">
                <a:extLst>
                  <a:ext uri="{FF2B5EF4-FFF2-40B4-BE49-F238E27FC236}">
                    <a16:creationId xmlns:a16="http://schemas.microsoft.com/office/drawing/2014/main" id="{D93E6EDB-DD30-30AB-07A8-30640BD8A0C0}"/>
                  </a:ext>
                </a:extLst>
              </p:cNvPr>
              <p:cNvSpPr/>
              <p:nvPr/>
            </p:nvSpPr>
            <p:spPr>
              <a:xfrm>
                <a:off x="8136946"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19" name="Freeform 1816">
                <a:extLst>
                  <a:ext uri="{FF2B5EF4-FFF2-40B4-BE49-F238E27FC236}">
                    <a16:creationId xmlns:a16="http://schemas.microsoft.com/office/drawing/2014/main" id="{89B17D2D-B60F-6910-8B49-7276024D263B}"/>
                  </a:ext>
                </a:extLst>
              </p:cNvPr>
              <p:cNvSpPr/>
              <p:nvPr/>
            </p:nvSpPr>
            <p:spPr>
              <a:xfrm>
                <a:off x="8517180"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20" name="Freeform 1817">
                <a:extLst>
                  <a:ext uri="{FF2B5EF4-FFF2-40B4-BE49-F238E27FC236}">
                    <a16:creationId xmlns:a16="http://schemas.microsoft.com/office/drawing/2014/main" id="{2CD8187E-13AF-B663-4F16-2E84D4F976DF}"/>
                  </a:ext>
                </a:extLst>
              </p:cNvPr>
              <p:cNvSpPr/>
              <p:nvPr/>
            </p:nvSpPr>
            <p:spPr>
              <a:xfrm>
                <a:off x="8897286"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21" name="Freeform 1818">
                <a:extLst>
                  <a:ext uri="{FF2B5EF4-FFF2-40B4-BE49-F238E27FC236}">
                    <a16:creationId xmlns:a16="http://schemas.microsoft.com/office/drawing/2014/main" id="{5787F0B5-F358-2439-AEFF-F84C69490CA2}"/>
                  </a:ext>
                </a:extLst>
              </p:cNvPr>
              <p:cNvSpPr/>
              <p:nvPr/>
            </p:nvSpPr>
            <p:spPr>
              <a:xfrm>
                <a:off x="9277520"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22" name="Freeform 1819">
                <a:extLst>
                  <a:ext uri="{FF2B5EF4-FFF2-40B4-BE49-F238E27FC236}">
                    <a16:creationId xmlns:a16="http://schemas.microsoft.com/office/drawing/2014/main" id="{F2C5B4D4-B28A-4A64-263A-56C4166073B7}"/>
                  </a:ext>
                </a:extLst>
              </p:cNvPr>
              <p:cNvSpPr/>
              <p:nvPr/>
            </p:nvSpPr>
            <p:spPr>
              <a:xfrm>
                <a:off x="9657754"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23" name="Freeform 1820">
                <a:extLst>
                  <a:ext uri="{FF2B5EF4-FFF2-40B4-BE49-F238E27FC236}">
                    <a16:creationId xmlns:a16="http://schemas.microsoft.com/office/drawing/2014/main" id="{222D6347-2A00-4EFA-2004-C00C5ADD0887}"/>
                  </a:ext>
                </a:extLst>
              </p:cNvPr>
              <p:cNvSpPr/>
              <p:nvPr/>
            </p:nvSpPr>
            <p:spPr>
              <a:xfrm>
                <a:off x="10037860"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24" name="Freeform 1821">
                <a:extLst>
                  <a:ext uri="{FF2B5EF4-FFF2-40B4-BE49-F238E27FC236}">
                    <a16:creationId xmlns:a16="http://schemas.microsoft.com/office/drawing/2014/main" id="{6838E9EC-BC46-A7A8-9B5A-02040D9A923D}"/>
                  </a:ext>
                </a:extLst>
              </p:cNvPr>
              <p:cNvSpPr/>
              <p:nvPr/>
            </p:nvSpPr>
            <p:spPr>
              <a:xfrm>
                <a:off x="10418094"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25" name="Freeform 1822">
                <a:extLst>
                  <a:ext uri="{FF2B5EF4-FFF2-40B4-BE49-F238E27FC236}">
                    <a16:creationId xmlns:a16="http://schemas.microsoft.com/office/drawing/2014/main" id="{D2E6A465-A711-61E4-E8AB-1C3E015224B6}"/>
                  </a:ext>
                </a:extLst>
              </p:cNvPr>
              <p:cNvSpPr/>
              <p:nvPr/>
            </p:nvSpPr>
            <p:spPr>
              <a:xfrm>
                <a:off x="10798327"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sp>
            <p:nvSpPr>
              <p:cNvPr id="126" name="Freeform 1823">
                <a:extLst>
                  <a:ext uri="{FF2B5EF4-FFF2-40B4-BE49-F238E27FC236}">
                    <a16:creationId xmlns:a16="http://schemas.microsoft.com/office/drawing/2014/main" id="{DD5D26C1-AA53-33E0-3977-A9961D0CEA35}"/>
                  </a:ext>
                </a:extLst>
              </p:cNvPr>
              <p:cNvSpPr/>
              <p:nvPr/>
            </p:nvSpPr>
            <p:spPr>
              <a:xfrm>
                <a:off x="11178434" y="4641017"/>
                <a:ext cx="12704" cy="58559"/>
              </a:xfrm>
              <a:custGeom>
                <a:avLst/>
                <a:gdLst>
                  <a:gd name="connsiteX0" fmla="*/ 0 w 12704"/>
                  <a:gd name="connsiteY0" fmla="*/ 0 h 58559"/>
                  <a:gd name="connsiteX1" fmla="*/ 0 w 12704"/>
                  <a:gd name="connsiteY1" fmla="*/ 58559 h 58559"/>
                </a:gdLst>
                <a:ahLst/>
                <a:cxnLst>
                  <a:cxn ang="0">
                    <a:pos x="connsiteX0" y="connsiteY0"/>
                  </a:cxn>
                  <a:cxn ang="0">
                    <a:pos x="connsiteX1" y="connsiteY1"/>
                  </a:cxn>
                </a:cxnLst>
                <a:rect l="l" t="t" r="r" b="b"/>
                <a:pathLst>
                  <a:path w="12704" h="58559">
                    <a:moveTo>
                      <a:pt x="0" y="0"/>
                    </a:moveTo>
                    <a:lnTo>
                      <a:pt x="0" y="58559"/>
                    </a:lnTo>
                  </a:path>
                </a:pathLst>
              </a:custGeom>
              <a:ln w="12704" cap="flat">
                <a:solidFill>
                  <a:srgbClr val="000000"/>
                </a:solidFill>
                <a:prstDash val="solid"/>
                <a:miter/>
              </a:ln>
            </p:spPr>
            <p:txBody>
              <a:bodyPr rtlCol="0" anchor="ctr"/>
              <a:lstStyle/>
              <a:p>
                <a:endParaRPr lang="en-US" sz="1200"/>
              </a:p>
            </p:txBody>
          </p:sp>
        </p:grpSp>
        <p:grpSp>
          <p:nvGrpSpPr>
            <p:cNvPr id="48" name="Group 47">
              <a:extLst>
                <a:ext uri="{FF2B5EF4-FFF2-40B4-BE49-F238E27FC236}">
                  <a16:creationId xmlns:a16="http://schemas.microsoft.com/office/drawing/2014/main" id="{FE27E184-D42E-69AB-911E-7DE78DCE64E9}"/>
                </a:ext>
              </a:extLst>
            </p:cNvPr>
            <p:cNvGrpSpPr/>
            <p:nvPr/>
          </p:nvGrpSpPr>
          <p:grpSpPr>
            <a:xfrm>
              <a:off x="1920099" y="4593027"/>
              <a:ext cx="9436743" cy="276999"/>
              <a:chOff x="1920099" y="4669227"/>
              <a:chExt cx="9436743" cy="276999"/>
            </a:xfrm>
          </p:grpSpPr>
          <p:sp>
            <p:nvSpPr>
              <p:cNvPr id="77" name="TextBox 76">
                <a:extLst>
                  <a:ext uri="{FF2B5EF4-FFF2-40B4-BE49-F238E27FC236}">
                    <a16:creationId xmlns:a16="http://schemas.microsoft.com/office/drawing/2014/main" id="{3CF2D718-66EA-63A0-CDFA-58BAED40A8DA}"/>
                  </a:ext>
                </a:extLst>
              </p:cNvPr>
              <p:cNvSpPr txBox="1"/>
              <p:nvPr/>
            </p:nvSpPr>
            <p:spPr>
              <a:xfrm>
                <a:off x="1920099" y="4669227"/>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0</a:t>
                </a:r>
              </a:p>
            </p:txBody>
          </p:sp>
          <p:sp>
            <p:nvSpPr>
              <p:cNvPr id="78" name="TextBox 77">
                <a:extLst>
                  <a:ext uri="{FF2B5EF4-FFF2-40B4-BE49-F238E27FC236}">
                    <a16:creationId xmlns:a16="http://schemas.microsoft.com/office/drawing/2014/main" id="{9F0EE720-E1C0-BD51-9C87-D2A5748F7338}"/>
                  </a:ext>
                </a:extLst>
              </p:cNvPr>
              <p:cNvSpPr txBox="1"/>
              <p:nvPr/>
            </p:nvSpPr>
            <p:spPr>
              <a:xfrm>
                <a:off x="2300333" y="4669227"/>
                <a:ext cx="269626" cy="276999"/>
              </a:xfrm>
              <a:prstGeom prst="rect">
                <a:avLst/>
              </a:prstGeom>
              <a:noFill/>
            </p:spPr>
            <p:txBody>
              <a:bodyPr wrap="none" rtlCol="0">
                <a:spAutoFit/>
              </a:bodyPr>
              <a:lstStyle/>
              <a:p>
                <a:pPr algn="ctr"/>
                <a:r>
                  <a:rPr lang="en-US" sz="1200" baseline="0" dirty="0">
                    <a:ln/>
                    <a:solidFill>
                      <a:srgbClr val="000000"/>
                    </a:solidFill>
                    <a:latin typeface="Arial"/>
                    <a:cs typeface="Arial"/>
                    <a:sym typeface="Arial"/>
                    <a:rtl val="0"/>
                  </a:rPr>
                  <a:t>2</a:t>
                </a:r>
              </a:p>
            </p:txBody>
          </p:sp>
          <p:sp>
            <p:nvSpPr>
              <p:cNvPr id="79" name="TextBox 78">
                <a:extLst>
                  <a:ext uri="{FF2B5EF4-FFF2-40B4-BE49-F238E27FC236}">
                    <a16:creationId xmlns:a16="http://schemas.microsoft.com/office/drawing/2014/main" id="{4C1609F3-8A8C-8703-470E-80E6E569D443}"/>
                  </a:ext>
                </a:extLst>
              </p:cNvPr>
              <p:cNvSpPr txBox="1"/>
              <p:nvPr/>
            </p:nvSpPr>
            <p:spPr>
              <a:xfrm>
                <a:off x="2680566" y="4669227"/>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a:t>
                </a:r>
              </a:p>
            </p:txBody>
          </p:sp>
          <p:sp>
            <p:nvSpPr>
              <p:cNvPr id="80" name="TextBox 79">
                <a:extLst>
                  <a:ext uri="{FF2B5EF4-FFF2-40B4-BE49-F238E27FC236}">
                    <a16:creationId xmlns:a16="http://schemas.microsoft.com/office/drawing/2014/main" id="{9BBCFEAB-4965-7E11-565D-9EDD01EC4612}"/>
                  </a:ext>
                </a:extLst>
              </p:cNvPr>
              <p:cNvSpPr txBox="1"/>
              <p:nvPr/>
            </p:nvSpPr>
            <p:spPr>
              <a:xfrm>
                <a:off x="3060673" y="4669227"/>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6</a:t>
                </a:r>
              </a:p>
            </p:txBody>
          </p:sp>
          <p:sp>
            <p:nvSpPr>
              <p:cNvPr id="81" name="TextBox 80">
                <a:extLst>
                  <a:ext uri="{FF2B5EF4-FFF2-40B4-BE49-F238E27FC236}">
                    <a16:creationId xmlns:a16="http://schemas.microsoft.com/office/drawing/2014/main" id="{53D0A844-D116-C456-32B5-6669E73B52CA}"/>
                  </a:ext>
                </a:extLst>
              </p:cNvPr>
              <p:cNvSpPr txBox="1"/>
              <p:nvPr/>
            </p:nvSpPr>
            <p:spPr>
              <a:xfrm>
                <a:off x="3440906" y="4669227"/>
                <a:ext cx="269626"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8</a:t>
                </a:r>
              </a:p>
            </p:txBody>
          </p:sp>
          <p:sp>
            <p:nvSpPr>
              <p:cNvPr id="82" name="TextBox 81">
                <a:extLst>
                  <a:ext uri="{FF2B5EF4-FFF2-40B4-BE49-F238E27FC236}">
                    <a16:creationId xmlns:a16="http://schemas.microsoft.com/office/drawing/2014/main" id="{F2C61700-18FC-EDBD-7884-54A52BD957EA}"/>
                  </a:ext>
                </a:extLst>
              </p:cNvPr>
              <p:cNvSpPr txBox="1"/>
              <p:nvPr/>
            </p:nvSpPr>
            <p:spPr>
              <a:xfrm>
                <a:off x="3778708"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10</a:t>
                </a:r>
              </a:p>
            </p:txBody>
          </p:sp>
          <p:sp>
            <p:nvSpPr>
              <p:cNvPr id="83" name="TextBox 82">
                <a:extLst>
                  <a:ext uri="{FF2B5EF4-FFF2-40B4-BE49-F238E27FC236}">
                    <a16:creationId xmlns:a16="http://schemas.microsoft.com/office/drawing/2014/main" id="{99E457E5-C46E-7F86-4619-CF6AD2CA6A6B}"/>
                  </a:ext>
                </a:extLst>
              </p:cNvPr>
              <p:cNvSpPr txBox="1"/>
              <p:nvPr/>
            </p:nvSpPr>
            <p:spPr>
              <a:xfrm>
                <a:off x="4158942"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12</a:t>
                </a:r>
              </a:p>
            </p:txBody>
          </p:sp>
          <p:sp>
            <p:nvSpPr>
              <p:cNvPr id="84" name="TextBox 83">
                <a:extLst>
                  <a:ext uri="{FF2B5EF4-FFF2-40B4-BE49-F238E27FC236}">
                    <a16:creationId xmlns:a16="http://schemas.microsoft.com/office/drawing/2014/main" id="{AAC380CE-9759-6438-7CC6-46A75466A0AB}"/>
                  </a:ext>
                </a:extLst>
              </p:cNvPr>
              <p:cNvSpPr txBox="1"/>
              <p:nvPr/>
            </p:nvSpPr>
            <p:spPr>
              <a:xfrm>
                <a:off x="4539049"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14</a:t>
                </a:r>
              </a:p>
            </p:txBody>
          </p:sp>
          <p:sp>
            <p:nvSpPr>
              <p:cNvPr id="85" name="TextBox 84">
                <a:extLst>
                  <a:ext uri="{FF2B5EF4-FFF2-40B4-BE49-F238E27FC236}">
                    <a16:creationId xmlns:a16="http://schemas.microsoft.com/office/drawing/2014/main" id="{3A7308B9-3252-329B-C6AD-7824E1DC6824}"/>
                  </a:ext>
                </a:extLst>
              </p:cNvPr>
              <p:cNvSpPr txBox="1"/>
              <p:nvPr/>
            </p:nvSpPr>
            <p:spPr>
              <a:xfrm>
                <a:off x="4919282"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16</a:t>
                </a:r>
              </a:p>
            </p:txBody>
          </p:sp>
          <p:sp>
            <p:nvSpPr>
              <p:cNvPr id="86" name="TextBox 85">
                <a:extLst>
                  <a:ext uri="{FF2B5EF4-FFF2-40B4-BE49-F238E27FC236}">
                    <a16:creationId xmlns:a16="http://schemas.microsoft.com/office/drawing/2014/main" id="{E59AAA7D-30E2-3613-4BB2-A1A8DD32DFF9}"/>
                  </a:ext>
                </a:extLst>
              </p:cNvPr>
              <p:cNvSpPr txBox="1"/>
              <p:nvPr/>
            </p:nvSpPr>
            <p:spPr>
              <a:xfrm>
                <a:off x="5299389"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18</a:t>
                </a:r>
              </a:p>
            </p:txBody>
          </p:sp>
          <p:sp>
            <p:nvSpPr>
              <p:cNvPr id="87" name="TextBox 86">
                <a:extLst>
                  <a:ext uri="{FF2B5EF4-FFF2-40B4-BE49-F238E27FC236}">
                    <a16:creationId xmlns:a16="http://schemas.microsoft.com/office/drawing/2014/main" id="{F367C7F5-464A-5BE2-7341-14FC8945CE08}"/>
                  </a:ext>
                </a:extLst>
              </p:cNvPr>
              <p:cNvSpPr txBox="1"/>
              <p:nvPr/>
            </p:nvSpPr>
            <p:spPr>
              <a:xfrm>
                <a:off x="5679622"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20</a:t>
                </a:r>
              </a:p>
            </p:txBody>
          </p:sp>
          <p:sp>
            <p:nvSpPr>
              <p:cNvPr id="88" name="TextBox 87">
                <a:extLst>
                  <a:ext uri="{FF2B5EF4-FFF2-40B4-BE49-F238E27FC236}">
                    <a16:creationId xmlns:a16="http://schemas.microsoft.com/office/drawing/2014/main" id="{03DAE4A2-75CE-D980-4219-E9DADF496B57}"/>
                  </a:ext>
                </a:extLst>
              </p:cNvPr>
              <p:cNvSpPr txBox="1"/>
              <p:nvPr/>
            </p:nvSpPr>
            <p:spPr>
              <a:xfrm>
                <a:off x="6059856"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22</a:t>
                </a:r>
              </a:p>
            </p:txBody>
          </p:sp>
          <p:sp>
            <p:nvSpPr>
              <p:cNvPr id="89" name="TextBox 88">
                <a:extLst>
                  <a:ext uri="{FF2B5EF4-FFF2-40B4-BE49-F238E27FC236}">
                    <a16:creationId xmlns:a16="http://schemas.microsoft.com/office/drawing/2014/main" id="{8E991143-2C95-E39C-1396-69955415C670}"/>
                  </a:ext>
                </a:extLst>
              </p:cNvPr>
              <p:cNvSpPr txBox="1"/>
              <p:nvPr/>
            </p:nvSpPr>
            <p:spPr>
              <a:xfrm>
                <a:off x="6439962"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24</a:t>
                </a:r>
              </a:p>
            </p:txBody>
          </p:sp>
          <p:sp>
            <p:nvSpPr>
              <p:cNvPr id="90" name="TextBox 89">
                <a:extLst>
                  <a:ext uri="{FF2B5EF4-FFF2-40B4-BE49-F238E27FC236}">
                    <a16:creationId xmlns:a16="http://schemas.microsoft.com/office/drawing/2014/main" id="{E0066EB3-C24A-E553-9D02-D964C6955814}"/>
                  </a:ext>
                </a:extLst>
              </p:cNvPr>
              <p:cNvSpPr txBox="1"/>
              <p:nvPr/>
            </p:nvSpPr>
            <p:spPr>
              <a:xfrm>
                <a:off x="6820196"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26</a:t>
                </a:r>
              </a:p>
            </p:txBody>
          </p:sp>
          <p:sp>
            <p:nvSpPr>
              <p:cNvPr id="91" name="TextBox 90">
                <a:extLst>
                  <a:ext uri="{FF2B5EF4-FFF2-40B4-BE49-F238E27FC236}">
                    <a16:creationId xmlns:a16="http://schemas.microsoft.com/office/drawing/2014/main" id="{0D483AA0-0A70-0530-0110-858251248D5B}"/>
                  </a:ext>
                </a:extLst>
              </p:cNvPr>
              <p:cNvSpPr txBox="1"/>
              <p:nvPr/>
            </p:nvSpPr>
            <p:spPr>
              <a:xfrm>
                <a:off x="7200303"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28</a:t>
                </a:r>
              </a:p>
            </p:txBody>
          </p:sp>
          <p:sp>
            <p:nvSpPr>
              <p:cNvPr id="92" name="TextBox 91">
                <a:extLst>
                  <a:ext uri="{FF2B5EF4-FFF2-40B4-BE49-F238E27FC236}">
                    <a16:creationId xmlns:a16="http://schemas.microsoft.com/office/drawing/2014/main" id="{0A1AE028-AF47-D1A5-B273-908F9141EE8F}"/>
                  </a:ext>
                </a:extLst>
              </p:cNvPr>
              <p:cNvSpPr txBox="1"/>
              <p:nvPr/>
            </p:nvSpPr>
            <p:spPr>
              <a:xfrm>
                <a:off x="7580536"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30</a:t>
                </a:r>
              </a:p>
            </p:txBody>
          </p:sp>
          <p:sp>
            <p:nvSpPr>
              <p:cNvPr id="93" name="TextBox 92">
                <a:extLst>
                  <a:ext uri="{FF2B5EF4-FFF2-40B4-BE49-F238E27FC236}">
                    <a16:creationId xmlns:a16="http://schemas.microsoft.com/office/drawing/2014/main" id="{2862ADD0-3808-49D7-0047-8E37188D8274}"/>
                  </a:ext>
                </a:extLst>
              </p:cNvPr>
              <p:cNvSpPr txBox="1"/>
              <p:nvPr/>
            </p:nvSpPr>
            <p:spPr>
              <a:xfrm>
                <a:off x="7960770"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32</a:t>
                </a:r>
              </a:p>
            </p:txBody>
          </p:sp>
          <p:sp>
            <p:nvSpPr>
              <p:cNvPr id="94" name="TextBox 93">
                <a:extLst>
                  <a:ext uri="{FF2B5EF4-FFF2-40B4-BE49-F238E27FC236}">
                    <a16:creationId xmlns:a16="http://schemas.microsoft.com/office/drawing/2014/main" id="{E4BFEEF3-84F1-159D-FDEC-E042C02E6EA7}"/>
                  </a:ext>
                </a:extLst>
              </p:cNvPr>
              <p:cNvSpPr txBox="1"/>
              <p:nvPr/>
            </p:nvSpPr>
            <p:spPr>
              <a:xfrm>
                <a:off x="8340876"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34</a:t>
                </a:r>
              </a:p>
            </p:txBody>
          </p:sp>
          <p:sp>
            <p:nvSpPr>
              <p:cNvPr id="95" name="TextBox 94">
                <a:extLst>
                  <a:ext uri="{FF2B5EF4-FFF2-40B4-BE49-F238E27FC236}">
                    <a16:creationId xmlns:a16="http://schemas.microsoft.com/office/drawing/2014/main" id="{3D7445D2-10E5-0C2E-6378-263B77740A85}"/>
                  </a:ext>
                </a:extLst>
              </p:cNvPr>
              <p:cNvSpPr txBox="1"/>
              <p:nvPr/>
            </p:nvSpPr>
            <p:spPr>
              <a:xfrm>
                <a:off x="8721110"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36</a:t>
                </a:r>
              </a:p>
            </p:txBody>
          </p:sp>
          <p:sp>
            <p:nvSpPr>
              <p:cNvPr id="96" name="TextBox 95">
                <a:extLst>
                  <a:ext uri="{FF2B5EF4-FFF2-40B4-BE49-F238E27FC236}">
                    <a16:creationId xmlns:a16="http://schemas.microsoft.com/office/drawing/2014/main" id="{73EAE937-96B1-49F2-8A05-0AC51DD61FC7}"/>
                  </a:ext>
                </a:extLst>
              </p:cNvPr>
              <p:cNvSpPr txBox="1"/>
              <p:nvPr/>
            </p:nvSpPr>
            <p:spPr>
              <a:xfrm>
                <a:off x="9101344"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38</a:t>
                </a:r>
              </a:p>
            </p:txBody>
          </p:sp>
          <p:sp>
            <p:nvSpPr>
              <p:cNvPr id="97" name="TextBox 96">
                <a:extLst>
                  <a:ext uri="{FF2B5EF4-FFF2-40B4-BE49-F238E27FC236}">
                    <a16:creationId xmlns:a16="http://schemas.microsoft.com/office/drawing/2014/main" id="{AC47BE06-0862-7633-5761-D8B0B2C8E0F6}"/>
                  </a:ext>
                </a:extLst>
              </p:cNvPr>
              <p:cNvSpPr txBox="1"/>
              <p:nvPr/>
            </p:nvSpPr>
            <p:spPr>
              <a:xfrm>
                <a:off x="9481450"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40</a:t>
                </a:r>
              </a:p>
            </p:txBody>
          </p:sp>
          <p:sp>
            <p:nvSpPr>
              <p:cNvPr id="98" name="TextBox 97">
                <a:extLst>
                  <a:ext uri="{FF2B5EF4-FFF2-40B4-BE49-F238E27FC236}">
                    <a16:creationId xmlns:a16="http://schemas.microsoft.com/office/drawing/2014/main" id="{0227128A-B972-ABBC-DBF8-54B0D94D0FAF}"/>
                  </a:ext>
                </a:extLst>
              </p:cNvPr>
              <p:cNvSpPr txBox="1"/>
              <p:nvPr/>
            </p:nvSpPr>
            <p:spPr>
              <a:xfrm>
                <a:off x="9861684"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42</a:t>
                </a:r>
              </a:p>
            </p:txBody>
          </p:sp>
          <p:sp>
            <p:nvSpPr>
              <p:cNvPr id="99" name="TextBox 98">
                <a:extLst>
                  <a:ext uri="{FF2B5EF4-FFF2-40B4-BE49-F238E27FC236}">
                    <a16:creationId xmlns:a16="http://schemas.microsoft.com/office/drawing/2014/main" id="{7FF7293D-49FC-0A7B-F217-FFC2109E26C6}"/>
                  </a:ext>
                </a:extLst>
              </p:cNvPr>
              <p:cNvSpPr txBox="1"/>
              <p:nvPr/>
            </p:nvSpPr>
            <p:spPr>
              <a:xfrm>
                <a:off x="10241917"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44</a:t>
                </a:r>
              </a:p>
            </p:txBody>
          </p:sp>
          <p:sp>
            <p:nvSpPr>
              <p:cNvPr id="100" name="TextBox 99">
                <a:extLst>
                  <a:ext uri="{FF2B5EF4-FFF2-40B4-BE49-F238E27FC236}">
                    <a16:creationId xmlns:a16="http://schemas.microsoft.com/office/drawing/2014/main" id="{794F504C-772B-7E82-4CE0-58EF06C94BB5}"/>
                  </a:ext>
                </a:extLst>
              </p:cNvPr>
              <p:cNvSpPr txBox="1"/>
              <p:nvPr/>
            </p:nvSpPr>
            <p:spPr>
              <a:xfrm>
                <a:off x="10622024"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46</a:t>
                </a:r>
              </a:p>
            </p:txBody>
          </p:sp>
          <p:sp>
            <p:nvSpPr>
              <p:cNvPr id="101" name="TextBox 100">
                <a:extLst>
                  <a:ext uri="{FF2B5EF4-FFF2-40B4-BE49-F238E27FC236}">
                    <a16:creationId xmlns:a16="http://schemas.microsoft.com/office/drawing/2014/main" id="{E18B3698-167A-BEFC-CCD7-3F8A68A82D17}"/>
                  </a:ext>
                </a:extLst>
              </p:cNvPr>
              <p:cNvSpPr txBox="1"/>
              <p:nvPr/>
            </p:nvSpPr>
            <p:spPr>
              <a:xfrm>
                <a:off x="11002258" y="4669227"/>
                <a:ext cx="354584" cy="276999"/>
              </a:xfrm>
              <a:prstGeom prst="rect">
                <a:avLst/>
              </a:prstGeom>
              <a:noFill/>
            </p:spPr>
            <p:txBody>
              <a:bodyPr wrap="none" rtlCol="0">
                <a:spAutoFit/>
              </a:bodyPr>
              <a:lstStyle/>
              <a:p>
                <a:pPr algn="ctr"/>
                <a:r>
                  <a:rPr lang="en-US" sz="1200" baseline="0">
                    <a:ln/>
                    <a:solidFill>
                      <a:srgbClr val="000000"/>
                    </a:solidFill>
                    <a:latin typeface="Arial"/>
                    <a:cs typeface="Arial"/>
                    <a:sym typeface="Arial"/>
                    <a:rtl val="0"/>
                  </a:rPr>
                  <a:t>48</a:t>
                </a:r>
              </a:p>
            </p:txBody>
          </p:sp>
        </p:grpSp>
        <p:grpSp>
          <p:nvGrpSpPr>
            <p:cNvPr id="49" name="Group 48">
              <a:extLst>
                <a:ext uri="{FF2B5EF4-FFF2-40B4-BE49-F238E27FC236}">
                  <a16:creationId xmlns:a16="http://schemas.microsoft.com/office/drawing/2014/main" id="{C0269D99-8EBB-4711-5D95-267E3730CCC8}"/>
                </a:ext>
              </a:extLst>
            </p:cNvPr>
            <p:cNvGrpSpPr/>
            <p:nvPr/>
          </p:nvGrpSpPr>
          <p:grpSpPr>
            <a:xfrm>
              <a:off x="1820724" y="1370994"/>
              <a:ext cx="60217" cy="3116464"/>
              <a:chOff x="1820724" y="1447194"/>
              <a:chExt cx="60217" cy="3116464"/>
            </a:xfrm>
          </p:grpSpPr>
          <p:sp>
            <p:nvSpPr>
              <p:cNvPr id="66" name="Freeform 1852">
                <a:extLst>
                  <a:ext uri="{FF2B5EF4-FFF2-40B4-BE49-F238E27FC236}">
                    <a16:creationId xmlns:a16="http://schemas.microsoft.com/office/drawing/2014/main" id="{730C45A8-0602-F811-5EF1-0A3B495EF0D7}"/>
                  </a:ext>
                </a:extLst>
              </p:cNvPr>
              <p:cNvSpPr/>
              <p:nvPr/>
            </p:nvSpPr>
            <p:spPr>
              <a:xfrm>
                <a:off x="1820724" y="4550956"/>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67" name="Freeform 1853">
                <a:extLst>
                  <a:ext uri="{FF2B5EF4-FFF2-40B4-BE49-F238E27FC236}">
                    <a16:creationId xmlns:a16="http://schemas.microsoft.com/office/drawing/2014/main" id="{CE1B1B03-3BFF-62D3-8493-45ADD9309340}"/>
                  </a:ext>
                </a:extLst>
              </p:cNvPr>
              <p:cNvSpPr/>
              <p:nvPr/>
            </p:nvSpPr>
            <p:spPr>
              <a:xfrm>
                <a:off x="1820724" y="4240630"/>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68" name="Freeform 1854">
                <a:extLst>
                  <a:ext uri="{FF2B5EF4-FFF2-40B4-BE49-F238E27FC236}">
                    <a16:creationId xmlns:a16="http://schemas.microsoft.com/office/drawing/2014/main" id="{656065BD-28E9-97AA-A6F2-6C7D965EF3F1}"/>
                  </a:ext>
                </a:extLst>
              </p:cNvPr>
              <p:cNvSpPr/>
              <p:nvPr/>
            </p:nvSpPr>
            <p:spPr>
              <a:xfrm>
                <a:off x="1820724" y="3930305"/>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69" name="Freeform 1855">
                <a:extLst>
                  <a:ext uri="{FF2B5EF4-FFF2-40B4-BE49-F238E27FC236}">
                    <a16:creationId xmlns:a16="http://schemas.microsoft.com/office/drawing/2014/main" id="{7B25A192-F22D-F9C0-55DA-A8C6C4DEC2A0}"/>
                  </a:ext>
                </a:extLst>
              </p:cNvPr>
              <p:cNvSpPr/>
              <p:nvPr/>
            </p:nvSpPr>
            <p:spPr>
              <a:xfrm>
                <a:off x="1820724" y="3619853"/>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70" name="Freeform 1856">
                <a:extLst>
                  <a:ext uri="{FF2B5EF4-FFF2-40B4-BE49-F238E27FC236}">
                    <a16:creationId xmlns:a16="http://schemas.microsoft.com/office/drawing/2014/main" id="{0C962DAD-C009-72BB-CF71-F7BE2A00FB77}"/>
                  </a:ext>
                </a:extLst>
              </p:cNvPr>
              <p:cNvSpPr/>
              <p:nvPr/>
            </p:nvSpPr>
            <p:spPr>
              <a:xfrm>
                <a:off x="1820724" y="3309400"/>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71" name="Freeform 1857">
                <a:extLst>
                  <a:ext uri="{FF2B5EF4-FFF2-40B4-BE49-F238E27FC236}">
                    <a16:creationId xmlns:a16="http://schemas.microsoft.com/office/drawing/2014/main" id="{5FDA0334-D3A1-3ABB-DC2C-F11411EF8208}"/>
                  </a:ext>
                </a:extLst>
              </p:cNvPr>
              <p:cNvSpPr/>
              <p:nvPr/>
            </p:nvSpPr>
            <p:spPr>
              <a:xfrm>
                <a:off x="1820724" y="2999075"/>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72" name="Freeform 1858">
                <a:extLst>
                  <a:ext uri="{FF2B5EF4-FFF2-40B4-BE49-F238E27FC236}">
                    <a16:creationId xmlns:a16="http://schemas.microsoft.com/office/drawing/2014/main" id="{4B333DD0-4B4B-0979-AD0B-2BC9C2EDE6DE}"/>
                  </a:ext>
                </a:extLst>
              </p:cNvPr>
              <p:cNvSpPr/>
              <p:nvPr/>
            </p:nvSpPr>
            <p:spPr>
              <a:xfrm>
                <a:off x="1820724" y="2688623"/>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73" name="Freeform 1859">
                <a:extLst>
                  <a:ext uri="{FF2B5EF4-FFF2-40B4-BE49-F238E27FC236}">
                    <a16:creationId xmlns:a16="http://schemas.microsoft.com/office/drawing/2014/main" id="{F9AB5F21-D84E-44A8-7BE5-EFDB20A95C94}"/>
                  </a:ext>
                </a:extLst>
              </p:cNvPr>
              <p:cNvSpPr/>
              <p:nvPr/>
            </p:nvSpPr>
            <p:spPr>
              <a:xfrm>
                <a:off x="1820724" y="2378424"/>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74" name="Freeform 1860">
                <a:extLst>
                  <a:ext uri="{FF2B5EF4-FFF2-40B4-BE49-F238E27FC236}">
                    <a16:creationId xmlns:a16="http://schemas.microsoft.com/office/drawing/2014/main" id="{BE1E39DD-89F7-13BF-90B9-0A20ED9F6DC5}"/>
                  </a:ext>
                </a:extLst>
              </p:cNvPr>
              <p:cNvSpPr/>
              <p:nvPr/>
            </p:nvSpPr>
            <p:spPr>
              <a:xfrm>
                <a:off x="1820724" y="2067972"/>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75" name="Freeform 1861">
                <a:extLst>
                  <a:ext uri="{FF2B5EF4-FFF2-40B4-BE49-F238E27FC236}">
                    <a16:creationId xmlns:a16="http://schemas.microsoft.com/office/drawing/2014/main" id="{2874645E-B83E-2B51-C350-661857F2E918}"/>
                  </a:ext>
                </a:extLst>
              </p:cNvPr>
              <p:cNvSpPr/>
              <p:nvPr/>
            </p:nvSpPr>
            <p:spPr>
              <a:xfrm>
                <a:off x="1820724" y="1757519"/>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sp>
            <p:nvSpPr>
              <p:cNvPr id="76" name="Freeform 1862">
                <a:extLst>
                  <a:ext uri="{FF2B5EF4-FFF2-40B4-BE49-F238E27FC236}">
                    <a16:creationId xmlns:a16="http://schemas.microsoft.com/office/drawing/2014/main" id="{D77C91FB-573D-224A-937D-D58C02BC1592}"/>
                  </a:ext>
                </a:extLst>
              </p:cNvPr>
              <p:cNvSpPr/>
              <p:nvPr/>
            </p:nvSpPr>
            <p:spPr>
              <a:xfrm>
                <a:off x="1820724" y="1447194"/>
                <a:ext cx="60217" cy="12702"/>
              </a:xfrm>
              <a:custGeom>
                <a:avLst/>
                <a:gdLst>
                  <a:gd name="connsiteX0" fmla="*/ 60217 w 60217"/>
                  <a:gd name="connsiteY0" fmla="*/ 0 h 12702"/>
                  <a:gd name="connsiteX1" fmla="*/ 0 w 60217"/>
                  <a:gd name="connsiteY1" fmla="*/ 0 h 12702"/>
                </a:gdLst>
                <a:ahLst/>
                <a:cxnLst>
                  <a:cxn ang="0">
                    <a:pos x="connsiteX0" y="connsiteY0"/>
                  </a:cxn>
                  <a:cxn ang="0">
                    <a:pos x="connsiteX1" y="connsiteY1"/>
                  </a:cxn>
                </a:cxnLst>
                <a:rect l="l" t="t" r="r" b="b"/>
                <a:pathLst>
                  <a:path w="60217" h="12702">
                    <a:moveTo>
                      <a:pt x="60217" y="0"/>
                    </a:moveTo>
                    <a:lnTo>
                      <a:pt x="0" y="0"/>
                    </a:lnTo>
                  </a:path>
                </a:pathLst>
              </a:custGeom>
              <a:ln w="12704" cap="flat">
                <a:solidFill>
                  <a:srgbClr val="000000"/>
                </a:solidFill>
                <a:prstDash val="solid"/>
                <a:miter/>
              </a:ln>
            </p:spPr>
            <p:txBody>
              <a:bodyPr rtlCol="0" anchor="ctr"/>
              <a:lstStyle/>
              <a:p>
                <a:endParaRPr lang="en-US" sz="1200"/>
              </a:p>
            </p:txBody>
          </p:sp>
        </p:grpSp>
        <p:grpSp>
          <p:nvGrpSpPr>
            <p:cNvPr id="50" name="Group 49">
              <a:extLst>
                <a:ext uri="{FF2B5EF4-FFF2-40B4-BE49-F238E27FC236}">
                  <a16:creationId xmlns:a16="http://schemas.microsoft.com/office/drawing/2014/main" id="{E675CD0C-B41D-6187-B037-37925642F24E}"/>
                </a:ext>
              </a:extLst>
            </p:cNvPr>
            <p:cNvGrpSpPr/>
            <p:nvPr/>
          </p:nvGrpSpPr>
          <p:grpSpPr>
            <a:xfrm>
              <a:off x="1441409" y="1230640"/>
              <a:ext cx="439544" cy="3380760"/>
              <a:chOff x="1441409" y="1306840"/>
              <a:chExt cx="439544" cy="3380760"/>
            </a:xfrm>
          </p:grpSpPr>
          <p:sp>
            <p:nvSpPr>
              <p:cNvPr id="55" name="TextBox 54">
                <a:extLst>
                  <a:ext uri="{FF2B5EF4-FFF2-40B4-BE49-F238E27FC236}">
                    <a16:creationId xmlns:a16="http://schemas.microsoft.com/office/drawing/2014/main" id="{1DE13FD0-6B20-6E1B-50CA-724A3F58801F}"/>
                  </a:ext>
                </a:extLst>
              </p:cNvPr>
              <p:cNvSpPr txBox="1"/>
              <p:nvPr/>
            </p:nvSpPr>
            <p:spPr>
              <a:xfrm>
                <a:off x="1608214" y="4410601"/>
                <a:ext cx="269626"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0</a:t>
                </a:r>
              </a:p>
            </p:txBody>
          </p:sp>
          <p:sp>
            <p:nvSpPr>
              <p:cNvPr id="56" name="TextBox 55">
                <a:extLst>
                  <a:ext uri="{FF2B5EF4-FFF2-40B4-BE49-F238E27FC236}">
                    <a16:creationId xmlns:a16="http://schemas.microsoft.com/office/drawing/2014/main" id="{263F0448-A53D-114A-B466-65A3701D49FB}"/>
                  </a:ext>
                </a:extLst>
              </p:cNvPr>
              <p:cNvSpPr txBox="1"/>
              <p:nvPr/>
            </p:nvSpPr>
            <p:spPr>
              <a:xfrm>
                <a:off x="1524875" y="4100403"/>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10</a:t>
                </a:r>
              </a:p>
            </p:txBody>
          </p:sp>
          <p:sp>
            <p:nvSpPr>
              <p:cNvPr id="57" name="TextBox 56">
                <a:extLst>
                  <a:ext uri="{FF2B5EF4-FFF2-40B4-BE49-F238E27FC236}">
                    <a16:creationId xmlns:a16="http://schemas.microsoft.com/office/drawing/2014/main" id="{189C8EEF-A420-DAD0-A380-C363E65EBCA0}"/>
                  </a:ext>
                </a:extLst>
              </p:cNvPr>
              <p:cNvSpPr txBox="1"/>
              <p:nvPr/>
            </p:nvSpPr>
            <p:spPr>
              <a:xfrm>
                <a:off x="1524875" y="3789950"/>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20</a:t>
                </a:r>
              </a:p>
            </p:txBody>
          </p:sp>
          <p:sp>
            <p:nvSpPr>
              <p:cNvPr id="58" name="TextBox 57">
                <a:extLst>
                  <a:ext uri="{FF2B5EF4-FFF2-40B4-BE49-F238E27FC236}">
                    <a16:creationId xmlns:a16="http://schemas.microsoft.com/office/drawing/2014/main" id="{89D1B771-62FC-DC27-5F2D-757EB2827585}"/>
                  </a:ext>
                </a:extLst>
              </p:cNvPr>
              <p:cNvSpPr txBox="1"/>
              <p:nvPr/>
            </p:nvSpPr>
            <p:spPr>
              <a:xfrm>
                <a:off x="1524875" y="3479498"/>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30</a:t>
                </a:r>
              </a:p>
            </p:txBody>
          </p:sp>
          <p:sp>
            <p:nvSpPr>
              <p:cNvPr id="59" name="TextBox 58">
                <a:extLst>
                  <a:ext uri="{FF2B5EF4-FFF2-40B4-BE49-F238E27FC236}">
                    <a16:creationId xmlns:a16="http://schemas.microsoft.com/office/drawing/2014/main" id="{A61A815E-6EF9-912E-E4A5-AD6FBACD4626}"/>
                  </a:ext>
                </a:extLst>
              </p:cNvPr>
              <p:cNvSpPr txBox="1"/>
              <p:nvPr/>
            </p:nvSpPr>
            <p:spPr>
              <a:xfrm>
                <a:off x="1524875" y="3169173"/>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40</a:t>
                </a:r>
              </a:p>
            </p:txBody>
          </p:sp>
          <p:sp>
            <p:nvSpPr>
              <p:cNvPr id="60" name="TextBox 59">
                <a:extLst>
                  <a:ext uri="{FF2B5EF4-FFF2-40B4-BE49-F238E27FC236}">
                    <a16:creationId xmlns:a16="http://schemas.microsoft.com/office/drawing/2014/main" id="{8B63F3EF-7D91-1C76-2302-96D05D5AEFA3}"/>
                  </a:ext>
                </a:extLst>
              </p:cNvPr>
              <p:cNvSpPr txBox="1"/>
              <p:nvPr/>
            </p:nvSpPr>
            <p:spPr>
              <a:xfrm>
                <a:off x="1524875" y="2858720"/>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50</a:t>
                </a:r>
              </a:p>
            </p:txBody>
          </p:sp>
          <p:sp>
            <p:nvSpPr>
              <p:cNvPr id="61" name="TextBox 60">
                <a:extLst>
                  <a:ext uri="{FF2B5EF4-FFF2-40B4-BE49-F238E27FC236}">
                    <a16:creationId xmlns:a16="http://schemas.microsoft.com/office/drawing/2014/main" id="{97CD4D07-26B8-8A89-9DB4-259A5CDF9BF2}"/>
                  </a:ext>
                </a:extLst>
              </p:cNvPr>
              <p:cNvSpPr txBox="1"/>
              <p:nvPr/>
            </p:nvSpPr>
            <p:spPr>
              <a:xfrm>
                <a:off x="1524875" y="2548268"/>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60</a:t>
                </a:r>
              </a:p>
            </p:txBody>
          </p:sp>
          <p:sp>
            <p:nvSpPr>
              <p:cNvPr id="62" name="TextBox 61">
                <a:extLst>
                  <a:ext uri="{FF2B5EF4-FFF2-40B4-BE49-F238E27FC236}">
                    <a16:creationId xmlns:a16="http://schemas.microsoft.com/office/drawing/2014/main" id="{AB38030E-B2E0-83F9-18E9-65B7272EB2CB}"/>
                  </a:ext>
                </a:extLst>
              </p:cNvPr>
              <p:cNvSpPr txBox="1"/>
              <p:nvPr/>
            </p:nvSpPr>
            <p:spPr>
              <a:xfrm>
                <a:off x="1524875" y="2238070"/>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70</a:t>
                </a:r>
              </a:p>
            </p:txBody>
          </p:sp>
          <p:sp>
            <p:nvSpPr>
              <p:cNvPr id="63" name="TextBox 62">
                <a:extLst>
                  <a:ext uri="{FF2B5EF4-FFF2-40B4-BE49-F238E27FC236}">
                    <a16:creationId xmlns:a16="http://schemas.microsoft.com/office/drawing/2014/main" id="{543B492E-FE94-EEBA-16C5-4326187275E3}"/>
                  </a:ext>
                </a:extLst>
              </p:cNvPr>
              <p:cNvSpPr txBox="1"/>
              <p:nvPr/>
            </p:nvSpPr>
            <p:spPr>
              <a:xfrm>
                <a:off x="1524875" y="1927617"/>
                <a:ext cx="35458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80</a:t>
                </a:r>
              </a:p>
            </p:txBody>
          </p:sp>
          <p:sp>
            <p:nvSpPr>
              <p:cNvPr id="64" name="TextBox 63">
                <a:extLst>
                  <a:ext uri="{FF2B5EF4-FFF2-40B4-BE49-F238E27FC236}">
                    <a16:creationId xmlns:a16="http://schemas.microsoft.com/office/drawing/2014/main" id="{D38FD24B-9D28-F798-B229-D70455AD89BB}"/>
                  </a:ext>
                </a:extLst>
              </p:cNvPr>
              <p:cNvSpPr txBox="1"/>
              <p:nvPr/>
            </p:nvSpPr>
            <p:spPr>
              <a:xfrm>
                <a:off x="1524875" y="1617165"/>
                <a:ext cx="354584" cy="276999"/>
              </a:xfrm>
              <a:prstGeom prst="rect">
                <a:avLst/>
              </a:prstGeom>
              <a:noFill/>
            </p:spPr>
            <p:txBody>
              <a:bodyPr wrap="none" rtlCol="0">
                <a:spAutoFit/>
              </a:bodyPr>
              <a:lstStyle/>
              <a:p>
                <a:pPr algn="r"/>
                <a:r>
                  <a:rPr lang="en-US" sz="1200" baseline="0" dirty="0">
                    <a:ln/>
                    <a:solidFill>
                      <a:srgbClr val="000000"/>
                    </a:solidFill>
                    <a:latin typeface="Arial"/>
                    <a:cs typeface="Arial"/>
                    <a:sym typeface="Arial"/>
                    <a:rtl val="0"/>
                  </a:rPr>
                  <a:t>90</a:t>
                </a:r>
              </a:p>
            </p:txBody>
          </p:sp>
          <p:sp>
            <p:nvSpPr>
              <p:cNvPr id="65" name="TextBox 64">
                <a:extLst>
                  <a:ext uri="{FF2B5EF4-FFF2-40B4-BE49-F238E27FC236}">
                    <a16:creationId xmlns:a16="http://schemas.microsoft.com/office/drawing/2014/main" id="{2AA509BB-A50A-CE42-102F-7AAAE47627FF}"/>
                  </a:ext>
                </a:extLst>
              </p:cNvPr>
              <p:cNvSpPr txBox="1"/>
              <p:nvPr/>
            </p:nvSpPr>
            <p:spPr>
              <a:xfrm>
                <a:off x="1441409" y="1306840"/>
                <a:ext cx="439544" cy="276999"/>
              </a:xfrm>
              <a:prstGeom prst="rect">
                <a:avLst/>
              </a:prstGeom>
              <a:noFill/>
            </p:spPr>
            <p:txBody>
              <a:bodyPr wrap="none" rtlCol="0">
                <a:spAutoFit/>
              </a:bodyPr>
              <a:lstStyle/>
              <a:p>
                <a:pPr algn="r"/>
                <a:r>
                  <a:rPr lang="en-US" sz="1200" baseline="0">
                    <a:ln/>
                    <a:solidFill>
                      <a:srgbClr val="000000"/>
                    </a:solidFill>
                    <a:latin typeface="Arial"/>
                    <a:cs typeface="Arial"/>
                    <a:sym typeface="Arial"/>
                    <a:rtl val="0"/>
                  </a:rPr>
                  <a:t>100</a:t>
                </a:r>
              </a:p>
            </p:txBody>
          </p:sp>
        </p:grpSp>
        <p:sp>
          <p:nvSpPr>
            <p:cNvPr id="4" name="TextBox 3">
              <a:extLst>
                <a:ext uri="{FF2B5EF4-FFF2-40B4-BE49-F238E27FC236}">
                  <a16:creationId xmlns:a16="http://schemas.microsoft.com/office/drawing/2014/main" id="{5D196CF3-E25A-5B76-34D9-D7D4AF9B8A55}"/>
                </a:ext>
              </a:extLst>
            </p:cNvPr>
            <p:cNvSpPr txBox="1"/>
            <p:nvPr/>
          </p:nvSpPr>
          <p:spPr>
            <a:xfrm>
              <a:off x="721887" y="4886149"/>
              <a:ext cx="926120" cy="276380"/>
            </a:xfrm>
            <a:prstGeom prst="rect">
              <a:avLst/>
            </a:prstGeom>
            <a:noFill/>
          </p:spPr>
          <p:txBody>
            <a:bodyPr wrap="none" rtlCol="0">
              <a:spAutoFit/>
            </a:bodyPr>
            <a:lstStyle/>
            <a:p>
              <a:pPr algn="l"/>
              <a:r>
                <a:rPr lang="en-US" sz="1200" b="1" baseline="0" dirty="0">
                  <a:ln/>
                  <a:solidFill>
                    <a:srgbClr val="000000"/>
                  </a:solidFill>
                  <a:latin typeface="Arial"/>
                  <a:cs typeface="Arial"/>
                  <a:sym typeface="Arial"/>
                  <a:rtl val="0"/>
                </a:rPr>
                <a:t>No. at risk</a:t>
              </a:r>
            </a:p>
          </p:txBody>
        </p:sp>
        <p:sp>
          <p:nvSpPr>
            <p:cNvPr id="6" name="TextBox 5">
              <a:extLst>
                <a:ext uri="{FF2B5EF4-FFF2-40B4-BE49-F238E27FC236}">
                  <a16:creationId xmlns:a16="http://schemas.microsoft.com/office/drawing/2014/main" id="{6DD0A05F-4F53-E0B9-F32B-B17B7C7E76AD}"/>
                </a:ext>
              </a:extLst>
            </p:cNvPr>
            <p:cNvSpPr txBox="1"/>
            <p:nvPr/>
          </p:nvSpPr>
          <p:spPr>
            <a:xfrm>
              <a:off x="721887" y="5109474"/>
              <a:ext cx="548765" cy="261025"/>
            </a:xfrm>
            <a:prstGeom prst="rect">
              <a:avLst/>
            </a:prstGeom>
            <a:noFill/>
          </p:spPr>
          <p:txBody>
            <a:bodyPr wrap="none" rtlCol="0">
              <a:spAutoFit/>
            </a:bodyPr>
            <a:lstStyle/>
            <a:p>
              <a:pPr algn="l"/>
              <a:r>
                <a:rPr lang="en-US" sz="1100" baseline="0" dirty="0">
                  <a:ln/>
                  <a:solidFill>
                    <a:srgbClr val="18365A"/>
                  </a:solidFill>
                  <a:latin typeface="Arial"/>
                  <a:cs typeface="Arial"/>
                  <a:sym typeface="Arial"/>
                  <a:rtl val="0"/>
                </a:rPr>
                <a:t>EV+P</a:t>
              </a:r>
            </a:p>
          </p:txBody>
        </p:sp>
        <p:sp>
          <p:nvSpPr>
            <p:cNvPr id="11" name="TextBox 10">
              <a:extLst>
                <a:ext uri="{FF2B5EF4-FFF2-40B4-BE49-F238E27FC236}">
                  <a16:creationId xmlns:a16="http://schemas.microsoft.com/office/drawing/2014/main" id="{23D341B5-E915-6C80-E741-22F993977F99}"/>
                </a:ext>
              </a:extLst>
            </p:cNvPr>
            <p:cNvSpPr txBox="1"/>
            <p:nvPr/>
          </p:nvSpPr>
          <p:spPr>
            <a:xfrm>
              <a:off x="721887" y="5296857"/>
              <a:ext cx="1106803" cy="261025"/>
            </a:xfrm>
            <a:prstGeom prst="rect">
              <a:avLst/>
            </a:prstGeom>
            <a:noFill/>
          </p:spPr>
          <p:txBody>
            <a:bodyPr wrap="none" rtlCol="0">
              <a:spAutoFit/>
            </a:bodyPr>
            <a:lstStyle/>
            <a:p>
              <a:pPr algn="l"/>
              <a:r>
                <a:rPr lang="en-US" sz="1100" baseline="0" dirty="0">
                  <a:ln/>
                  <a:solidFill>
                    <a:srgbClr val="7F7F7F"/>
                  </a:solidFill>
                  <a:latin typeface="Arial"/>
                  <a:cs typeface="Arial"/>
                  <a:sym typeface="Arial"/>
                  <a:rtl val="0"/>
                </a:rPr>
                <a:t>Chemotherapy</a:t>
              </a:r>
            </a:p>
          </p:txBody>
        </p:sp>
        <p:sp>
          <p:nvSpPr>
            <p:cNvPr id="18" name="TextBox 17">
              <a:extLst>
                <a:ext uri="{FF2B5EF4-FFF2-40B4-BE49-F238E27FC236}">
                  <a16:creationId xmlns:a16="http://schemas.microsoft.com/office/drawing/2014/main" id="{F3796290-CC5C-1015-1D3D-52106BEA6186}"/>
                </a:ext>
              </a:extLst>
            </p:cNvPr>
            <p:cNvSpPr txBox="1"/>
            <p:nvPr/>
          </p:nvSpPr>
          <p:spPr>
            <a:xfrm>
              <a:off x="5164671" y="4873531"/>
              <a:ext cx="17095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(months)</a:t>
              </a:r>
            </a:p>
          </p:txBody>
        </p:sp>
        <p:sp>
          <p:nvSpPr>
            <p:cNvPr id="25" name="Rectangle 141">
              <a:extLst>
                <a:ext uri="{FF2B5EF4-FFF2-40B4-BE49-F238E27FC236}">
                  <a16:creationId xmlns:a16="http://schemas.microsoft.com/office/drawing/2014/main" id="{3998EE49-E958-A635-4D0A-F858B0E59DCF}"/>
                </a:ext>
              </a:extLst>
            </p:cNvPr>
            <p:cNvSpPr>
              <a:spLocks noChangeArrowheads="1"/>
            </p:cNvSpPr>
            <p:nvPr/>
          </p:nvSpPr>
          <p:spPr bwMode="auto">
            <a:xfrm rot="16200000">
              <a:off x="1100366" y="2785968"/>
              <a:ext cx="5883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dirty="0">
                  <a:ln>
                    <a:noFill/>
                  </a:ln>
                  <a:solidFill>
                    <a:srgbClr val="000000"/>
                  </a:solidFill>
                  <a:effectLst/>
                  <a:latin typeface="Arial" panose="020B0604020202020204" pitchFamily="34" charset="0"/>
                </a:rPr>
                <a:t>OS (%)</a:t>
              </a:r>
              <a:endParaRPr kumimoji="0" lang="en-US" altLang="en-US" sz="2000" b="0" i="0" strike="noStrike" cap="none" normalizeH="0" baseline="0" dirty="0">
                <a:ln>
                  <a:noFill/>
                </a:ln>
                <a:solidFill>
                  <a:schemeClr val="tx1"/>
                </a:solidFill>
                <a:effectLst/>
                <a:latin typeface="Arial" panose="020B0604020202020204" pitchFamily="34" charset="0"/>
              </a:endParaRPr>
            </a:p>
          </p:txBody>
        </p:sp>
      </p:grpSp>
      <p:graphicFrame>
        <p:nvGraphicFramePr>
          <p:cNvPr id="512" name="Table 511">
            <a:extLst>
              <a:ext uri="{FF2B5EF4-FFF2-40B4-BE49-F238E27FC236}">
                <a16:creationId xmlns:a16="http://schemas.microsoft.com/office/drawing/2014/main" id="{7B2F2C8C-C15D-611B-B268-CD503A6B7D62}"/>
              </a:ext>
            </a:extLst>
          </p:cNvPr>
          <p:cNvGraphicFramePr>
            <a:graphicFrameLocks noGrp="1"/>
          </p:cNvGraphicFramePr>
          <p:nvPr>
            <p:extLst>
              <p:ext uri="{D42A27DB-BD31-4B8C-83A1-F6EECF244321}">
                <p14:modId xmlns:p14="http://schemas.microsoft.com/office/powerpoint/2010/main" val="635833424"/>
              </p:ext>
            </p:extLst>
          </p:nvPr>
        </p:nvGraphicFramePr>
        <p:xfrm>
          <a:off x="2447097" y="3603901"/>
          <a:ext cx="5029200" cy="886975"/>
        </p:xfrm>
        <a:graphic>
          <a:graphicData uri="http://schemas.openxmlformats.org/drawingml/2006/table">
            <a:tbl>
              <a:tblPr firstRow="1" bandRow="1"/>
              <a:tblGrid>
                <a:gridCol w="1188720">
                  <a:extLst>
                    <a:ext uri="{9D8B030D-6E8A-4147-A177-3AD203B41FA5}">
                      <a16:colId xmlns:a16="http://schemas.microsoft.com/office/drawing/2014/main" val="1337622925"/>
                    </a:ext>
                  </a:extLst>
                </a:gridCol>
                <a:gridCol w="1005840">
                  <a:extLst>
                    <a:ext uri="{9D8B030D-6E8A-4147-A177-3AD203B41FA5}">
                      <a16:colId xmlns:a16="http://schemas.microsoft.com/office/drawing/2014/main" val="2560744780"/>
                    </a:ext>
                  </a:extLst>
                </a:gridCol>
                <a:gridCol w="1188720">
                  <a:extLst>
                    <a:ext uri="{9D8B030D-6E8A-4147-A177-3AD203B41FA5}">
                      <a16:colId xmlns:a16="http://schemas.microsoft.com/office/drawing/2014/main" val="1668902268"/>
                    </a:ext>
                  </a:extLst>
                </a:gridCol>
                <a:gridCol w="1645920">
                  <a:extLst>
                    <a:ext uri="{9D8B030D-6E8A-4147-A177-3AD203B41FA5}">
                      <a16:colId xmlns:a16="http://schemas.microsoft.com/office/drawing/2014/main" val="3638134694"/>
                    </a:ext>
                  </a:extLst>
                </a:gridCol>
              </a:tblGrid>
              <a:tr h="42300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lnSpc>
                          <a:spcPct val="90000"/>
                        </a:lnSpc>
                      </a:pPr>
                      <a:endParaRPr lang="en-GB" sz="1200" dirty="0">
                        <a:solidFill>
                          <a:schemeClr val="bg1"/>
                        </a:solidFill>
                        <a:latin typeface="Arial" panose="020B0604020202020204" pitchFamily="34" charset="0"/>
                        <a:cs typeface="Arial" panose="020B0604020202020204" pitchFamily="34" charset="0"/>
                      </a:endParaRPr>
                    </a:p>
                  </a:txBody>
                  <a:tcPr marL="18000" marR="18000" marT="18000" marB="18000" anchor="b">
                    <a:lnL w="6350" cap="flat" cmpd="sng" algn="ctr">
                      <a:solidFill>
                        <a:sysClr val="window" lastClr="FFFFFF">
                          <a:lumMod val="65000"/>
                        </a:sysClr>
                      </a:solidFill>
                      <a:prstDash val="solid"/>
                      <a:round/>
                      <a:headEnd type="none" w="med" len="med"/>
                      <a:tailEnd type="none" w="med" len="med"/>
                    </a:lnL>
                    <a:lnR w="12700" cmpd="sng">
                      <a:noFill/>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Events/N</a:t>
                      </a:r>
                    </a:p>
                  </a:txBody>
                  <a:tcPr marL="18000" marR="0" marT="0" marB="0" anchor="b">
                    <a:lnL w="12700" cmpd="sng">
                      <a:noFill/>
                    </a:lnL>
                    <a:lnR w="6350" cap="flat" cmpd="sng" algn="ctr">
                      <a:no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1200" dirty="0">
                          <a:solidFill>
                            <a:schemeClr val="bg1"/>
                          </a:solidFill>
                          <a:latin typeface="Arial" panose="020B0604020202020204" pitchFamily="34" charset="0"/>
                          <a:cs typeface="Arial" panose="020B0604020202020204" pitchFamily="34" charset="0"/>
                        </a:rPr>
                        <a:t>Median OS (95% CI), mo</a:t>
                      </a:r>
                      <a:endParaRPr lang="en-GB" sz="1200" dirty="0">
                        <a:solidFill>
                          <a:schemeClr val="bg1"/>
                        </a:solidFill>
                        <a:latin typeface="Arial" panose="020B0604020202020204" pitchFamily="34" charset="0"/>
                        <a:cs typeface="Arial" panose="020B0604020202020204" pitchFamily="34" charset="0"/>
                      </a:endParaRPr>
                    </a:p>
                  </a:txBody>
                  <a:tcPr marL="18000" marR="0" marT="0" marB="0" anchor="b">
                    <a:lnL w="12700" cmpd="sng">
                      <a:noFill/>
                    </a:lnL>
                    <a:lnR w="6350" cap="flat" cmpd="sng" algn="ctr">
                      <a:no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Stratified HR (95% CI)</a:t>
                      </a:r>
                    </a:p>
                  </a:txBody>
                  <a:tcPr marL="18000" marR="0" marT="0" marB="0" anchor="b">
                    <a:lnL w="12700" cmpd="sng">
                      <a:noFill/>
                    </a:lnL>
                    <a:lnR w="6350" cap="flat" cmpd="sng" algn="ctr">
                      <a:solidFill>
                        <a:sysClr val="window" lastClr="FFFFFF">
                          <a:lumMod val="65000"/>
                        </a:sysClr>
                      </a:solid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607572848"/>
                  </a:ext>
                </a:extLst>
              </a:tr>
              <a:tr h="23198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7475" indent="0">
                        <a:lnSpc>
                          <a:spcPct val="90000"/>
                        </a:lnSpc>
                      </a:pPr>
                      <a:r>
                        <a:rPr lang="en-US" sz="1200" dirty="0">
                          <a:solidFill>
                            <a:schemeClr val="tx1"/>
                          </a:solidFill>
                          <a:latin typeface="Arial" panose="020B0604020202020204" pitchFamily="34" charset="0"/>
                          <a:cs typeface="Arial" panose="020B0604020202020204" pitchFamily="34" charset="0"/>
                        </a:rPr>
                        <a:t>EV+P</a:t>
                      </a:r>
                      <a:endParaRPr lang="en-GB" sz="1200" baseline="300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13/133</a:t>
                      </a:r>
                    </a:p>
                  </a:txBody>
                  <a:tcPr marL="18000" marR="0" marT="0" marB="0" anchor="ctr">
                    <a:lnL w="12700" cmpd="sng">
                      <a:noFill/>
                    </a:lnL>
                    <a:lnR w="635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NE (39.3, NE)</a:t>
                      </a:r>
                    </a:p>
                  </a:txBody>
                  <a:tcPr marL="18000" marR="0" marT="0" marB="0" anchor="ctr">
                    <a:lnL w="12700" cmpd="sng">
                      <a:noFill/>
                    </a:lnL>
                    <a:lnR w="635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0.37 (0.17, 0.80)</a:t>
                      </a: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381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8784701"/>
                  </a:ext>
                </a:extLst>
              </a:tr>
              <a:tr h="23198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7475" indent="0">
                        <a:lnSpc>
                          <a:spcPct val="90000"/>
                        </a:lnSpc>
                      </a:pPr>
                      <a:r>
                        <a:rPr lang="en-US" sz="1200" dirty="0">
                          <a:solidFill>
                            <a:schemeClr val="tx1"/>
                          </a:solidFill>
                          <a:latin typeface="Arial" panose="020B0604020202020204" pitchFamily="34" charset="0"/>
                          <a:cs typeface="Arial" panose="020B0604020202020204" pitchFamily="34" charset="0"/>
                        </a:rPr>
                        <a:t>Chemotherapy </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15/64</a:t>
                      </a:r>
                    </a:p>
                  </a:txBody>
                  <a:tcPr marL="18000" marR="0" marT="0" marB="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NE (32.1, NE)</a:t>
                      </a:r>
                    </a:p>
                  </a:txBody>
                  <a:tcPr marL="18000" marR="0" marT="0" marB="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00676706"/>
                  </a:ext>
                </a:extLst>
              </a:tr>
            </a:tbl>
          </a:graphicData>
        </a:graphic>
      </p:graphicFrame>
      <p:grpSp>
        <p:nvGrpSpPr>
          <p:cNvPr id="30" name="Group 29">
            <a:extLst>
              <a:ext uri="{FF2B5EF4-FFF2-40B4-BE49-F238E27FC236}">
                <a16:creationId xmlns:a16="http://schemas.microsoft.com/office/drawing/2014/main" id="{410130D4-300D-B95E-B99F-F94A0A934467}"/>
              </a:ext>
            </a:extLst>
          </p:cNvPr>
          <p:cNvGrpSpPr/>
          <p:nvPr/>
        </p:nvGrpSpPr>
        <p:grpSpPr>
          <a:xfrm>
            <a:off x="537711" y="3863458"/>
            <a:ext cx="1513755" cy="1026367"/>
            <a:chOff x="724790" y="1290836"/>
            <a:chExt cx="1457104" cy="1026367"/>
          </a:xfrm>
        </p:grpSpPr>
        <p:sp>
          <p:nvSpPr>
            <p:cNvPr id="31" name="Rectangle 30">
              <a:extLst>
                <a:ext uri="{FF2B5EF4-FFF2-40B4-BE49-F238E27FC236}">
                  <a16:creationId xmlns:a16="http://schemas.microsoft.com/office/drawing/2014/main" id="{92CFE0CB-1C09-313F-E874-7694D333AE18}"/>
                </a:ext>
              </a:extLst>
            </p:cNvPr>
            <p:cNvSpPr/>
            <p:nvPr/>
          </p:nvSpPr>
          <p:spPr>
            <a:xfrm>
              <a:off x="778822" y="1362419"/>
              <a:ext cx="1349040" cy="883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a16="http://schemas.microsoft.com/office/drawing/2014/main" id="{D9F11E0C-4C90-ED2C-C586-A78DAAC4E845}"/>
                </a:ext>
              </a:extLst>
            </p:cNvPr>
            <p:cNvGraphicFramePr/>
            <p:nvPr>
              <p:extLst>
                <p:ext uri="{D42A27DB-BD31-4B8C-83A1-F6EECF244321}">
                  <p14:modId xmlns:p14="http://schemas.microsoft.com/office/powerpoint/2010/main" val="2164999449"/>
                </p:ext>
              </p:extLst>
            </p:nvPr>
          </p:nvGraphicFramePr>
          <p:xfrm>
            <a:off x="724790" y="1290836"/>
            <a:ext cx="1457104" cy="1026367"/>
          </p:xfrm>
          <a:graphic>
            <a:graphicData uri="http://schemas.openxmlformats.org/drawingml/2006/chart">
              <c:chart xmlns:c="http://schemas.openxmlformats.org/drawingml/2006/chart" xmlns:r="http://schemas.openxmlformats.org/officeDocument/2006/relationships" r:id="rId2"/>
            </a:graphicData>
          </a:graphic>
        </p:graphicFrame>
      </p:grpSp>
      <p:sp>
        <p:nvSpPr>
          <p:cNvPr id="29" name="TextBox 28">
            <a:extLst>
              <a:ext uri="{FF2B5EF4-FFF2-40B4-BE49-F238E27FC236}">
                <a16:creationId xmlns:a16="http://schemas.microsoft.com/office/drawing/2014/main" id="{67A35280-8F28-5E15-A9B2-9E69A10AD9A2}"/>
              </a:ext>
            </a:extLst>
          </p:cNvPr>
          <p:cNvSpPr txBox="1"/>
          <p:nvPr/>
        </p:nvSpPr>
        <p:spPr>
          <a:xfrm>
            <a:off x="935206" y="4695580"/>
            <a:ext cx="947569" cy="184666"/>
          </a:xfrm>
          <a:prstGeom prst="rect">
            <a:avLst/>
          </a:prstGeom>
          <a:noFill/>
        </p:spPr>
        <p:txBody>
          <a:bodyPr wrap="square" rtlCol="0">
            <a:spAutoFit/>
          </a:bodyPr>
          <a:lstStyle/>
          <a:p>
            <a:r>
              <a:rPr lang="en-US" sz="600" dirty="0"/>
              <a:t>     EV+P     Chemo</a:t>
            </a:r>
          </a:p>
        </p:txBody>
      </p:sp>
    </p:spTree>
    <p:extLst>
      <p:ext uri="{BB962C8B-B14F-4D97-AF65-F5344CB8AC3E}">
        <p14:creationId xmlns:p14="http://schemas.microsoft.com/office/powerpoint/2010/main" val="16864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1C4E5-0633-7E22-95E9-5BC54C653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23B8C-D037-E145-8449-BFE92612C839}"/>
              </a:ext>
            </a:extLst>
          </p:cNvPr>
          <p:cNvSpPr>
            <a:spLocks noGrp="1"/>
          </p:cNvSpPr>
          <p:nvPr>
            <p:ph type="title"/>
          </p:nvPr>
        </p:nvSpPr>
        <p:spPr>
          <a:xfrm>
            <a:off x="640079" y="403544"/>
            <a:ext cx="11538655" cy="911226"/>
          </a:xfrm>
        </p:spPr>
        <p:txBody>
          <a:bodyPr>
            <a:noAutofit/>
          </a:bodyPr>
          <a:lstStyle/>
          <a:p>
            <a:pPr>
              <a:lnSpc>
                <a:spcPct val="100000"/>
              </a:lnSpc>
            </a:pPr>
            <a:r>
              <a:rPr lang="en-US" sz="3000" dirty="0"/>
              <a:t>Safety and exposure: Overall and in responders </a:t>
            </a:r>
            <a:r>
              <a:rPr lang="en-US" dirty="0"/>
              <a:t>(CR+PR; CR)</a:t>
            </a:r>
            <a:br>
              <a:rPr lang="en-US" sz="3200" dirty="0"/>
            </a:br>
            <a:r>
              <a:rPr lang="en-US" sz="2000" b="0" i="1" spc="-50" dirty="0"/>
              <a:t>With longer treatment duration in responders (CR+PR or CR), no worsening of safety was seen with EV+P</a:t>
            </a:r>
          </a:p>
        </p:txBody>
      </p:sp>
      <p:sp>
        <p:nvSpPr>
          <p:cNvPr id="3" name="Slide Number Placeholder 2">
            <a:extLst>
              <a:ext uri="{FF2B5EF4-FFF2-40B4-BE49-F238E27FC236}">
                <a16:creationId xmlns:a16="http://schemas.microsoft.com/office/drawing/2014/main" id="{2F015E26-1F9D-9DB5-845E-F7931F8EB0BB}"/>
              </a:ext>
            </a:extLst>
          </p:cNvPr>
          <p:cNvSpPr>
            <a:spLocks noGrp="1"/>
          </p:cNvSpPr>
          <p:nvPr>
            <p:ph type="sldNum" sz="quarter" idx="12"/>
          </p:nvPr>
        </p:nvSpPr>
        <p:spPr/>
        <p:txBody>
          <a:bodyPr/>
          <a:lstStyle/>
          <a:p>
            <a:fld id="{BE33F7A0-71F0-446B-9DE8-6D75BE64EE0F}" type="slidenum">
              <a:rPr lang="en-US" smtClean="0">
                <a:solidFill>
                  <a:srgbClr val="002557"/>
                </a:solidFill>
              </a:rPr>
              <a:pPr/>
              <a:t>14</a:t>
            </a:fld>
            <a:endParaRPr lang="en-US" dirty="0">
              <a:solidFill>
                <a:srgbClr val="002557"/>
              </a:solidFill>
            </a:endParaRPr>
          </a:p>
        </p:txBody>
      </p:sp>
      <p:sp>
        <p:nvSpPr>
          <p:cNvPr id="5" name="Text Placeholder 4">
            <a:extLst>
              <a:ext uri="{FF2B5EF4-FFF2-40B4-BE49-F238E27FC236}">
                <a16:creationId xmlns:a16="http://schemas.microsoft.com/office/drawing/2014/main" id="{C926CD4F-458F-31FE-EAD0-AAB1E2258EC0}"/>
              </a:ext>
            </a:extLst>
          </p:cNvPr>
          <p:cNvSpPr>
            <a:spLocks noGrp="1"/>
          </p:cNvSpPr>
          <p:nvPr>
            <p:ph type="body" sz="quarter" idx="15"/>
          </p:nvPr>
        </p:nvSpPr>
        <p:spPr/>
        <p:txBody>
          <a:bodyPr/>
          <a:lstStyle/>
          <a:p>
            <a:r>
              <a:rPr lang="en-US" dirty="0"/>
              <a:t>Shilpa Gupta, MD | X: @shilpaonc</a:t>
            </a:r>
          </a:p>
        </p:txBody>
      </p:sp>
      <p:sp>
        <p:nvSpPr>
          <p:cNvPr id="7" name="TextBox 6">
            <a:extLst>
              <a:ext uri="{FF2B5EF4-FFF2-40B4-BE49-F238E27FC236}">
                <a16:creationId xmlns:a16="http://schemas.microsoft.com/office/drawing/2014/main" id="{E163FE0E-69ED-2D8E-BCC9-0EA51C945D45}"/>
              </a:ext>
            </a:extLst>
          </p:cNvPr>
          <p:cNvSpPr txBox="1"/>
          <p:nvPr/>
        </p:nvSpPr>
        <p:spPr>
          <a:xfrm>
            <a:off x="640080" y="5624512"/>
            <a:ext cx="10911840" cy="596036"/>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EV, enfortumab vedotin; P, pembrolizumab; TRAE, treatment-related adverse event.</a:t>
            </a:r>
            <a:br>
              <a:rPr lang="en-US" sz="800" dirty="0">
                <a:latin typeface="Arial" panose="020B0604020202020204" pitchFamily="34" charset="0"/>
                <a:cs typeface="Arial" panose="020B0604020202020204" pitchFamily="34" charset="0"/>
              </a:rPr>
            </a:b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Overall</a:t>
            </a:r>
            <a:r>
              <a:rPr lang="en-US" sz="800" dirty="0">
                <a:latin typeface="Arial" panose="020B0604020202020204" pitchFamily="34" charset="0"/>
                <a:cs typeface="Arial" panose="020B0604020202020204" pitchFamily="34" charset="0"/>
              </a:rPr>
              <a:t> population refers to evaluable patients in the safety analysis set. 1. Powles T, et al. ASCO GU 2025 (Abstract 664). 2. Powles T, et al. Annals Oncol, </a:t>
            </a:r>
            <a:r>
              <a:rPr lang="en-US" sz="800" i="1" dirty="0">
                <a:latin typeface="Arial" panose="020B0604020202020204" pitchFamily="34" charset="0"/>
                <a:cs typeface="Arial" panose="020B0604020202020204" pitchFamily="34" charset="0"/>
              </a:rPr>
              <a:t>In press</a:t>
            </a:r>
            <a:r>
              <a:rPr lang="en-US" sz="800" dirty="0">
                <a:latin typeface="Arial" panose="020B0604020202020204" pitchFamily="34" charset="0"/>
                <a:cs typeface="Arial" panose="020B0604020202020204" pitchFamily="34" charset="0"/>
              </a:rPr>
              <a:t>.</a:t>
            </a:r>
          </a:p>
        </p:txBody>
      </p:sp>
      <p:graphicFrame>
        <p:nvGraphicFramePr>
          <p:cNvPr id="8" name="Table 7">
            <a:extLst>
              <a:ext uri="{FF2B5EF4-FFF2-40B4-BE49-F238E27FC236}">
                <a16:creationId xmlns:a16="http://schemas.microsoft.com/office/drawing/2014/main" id="{81C247D8-5C36-1E3B-4EAE-D2B06B45ED03}"/>
              </a:ext>
            </a:extLst>
          </p:cNvPr>
          <p:cNvGraphicFramePr>
            <a:graphicFrameLocks noGrp="1"/>
          </p:cNvGraphicFramePr>
          <p:nvPr>
            <p:extLst>
              <p:ext uri="{D42A27DB-BD31-4B8C-83A1-F6EECF244321}">
                <p14:modId xmlns:p14="http://schemas.microsoft.com/office/powerpoint/2010/main" val="3239082429"/>
              </p:ext>
            </p:extLst>
          </p:nvPr>
        </p:nvGraphicFramePr>
        <p:xfrm>
          <a:off x="5737440" y="2071469"/>
          <a:ext cx="6011648" cy="1996440"/>
        </p:xfrm>
        <a:graphic>
          <a:graphicData uri="http://schemas.openxmlformats.org/drawingml/2006/table">
            <a:tbl>
              <a:tblPr firstRow="1" bandRow="1">
                <a:tableStyleId>{793D81CF-94F2-401A-BA57-92F5A7B2D0C5}</a:tableStyleId>
              </a:tblPr>
              <a:tblGrid>
                <a:gridCol w="1371600">
                  <a:extLst>
                    <a:ext uri="{9D8B030D-6E8A-4147-A177-3AD203B41FA5}">
                      <a16:colId xmlns:a16="http://schemas.microsoft.com/office/drawing/2014/main" val="1667201242"/>
                    </a:ext>
                  </a:extLst>
                </a:gridCol>
                <a:gridCol w="822960">
                  <a:extLst>
                    <a:ext uri="{9D8B030D-6E8A-4147-A177-3AD203B41FA5}">
                      <a16:colId xmlns:a16="http://schemas.microsoft.com/office/drawing/2014/main" val="2974745638"/>
                    </a:ext>
                  </a:extLst>
                </a:gridCol>
                <a:gridCol w="822960">
                  <a:extLst>
                    <a:ext uri="{9D8B030D-6E8A-4147-A177-3AD203B41FA5}">
                      <a16:colId xmlns:a16="http://schemas.microsoft.com/office/drawing/2014/main" val="3476405093"/>
                    </a:ext>
                  </a:extLst>
                </a:gridCol>
                <a:gridCol w="748532">
                  <a:extLst>
                    <a:ext uri="{9D8B030D-6E8A-4147-A177-3AD203B41FA5}">
                      <a16:colId xmlns:a16="http://schemas.microsoft.com/office/drawing/2014/main" val="1648835446"/>
                    </a:ext>
                  </a:extLst>
                </a:gridCol>
                <a:gridCol w="748532">
                  <a:extLst>
                    <a:ext uri="{9D8B030D-6E8A-4147-A177-3AD203B41FA5}">
                      <a16:colId xmlns:a16="http://schemas.microsoft.com/office/drawing/2014/main" val="3776879001"/>
                    </a:ext>
                  </a:extLst>
                </a:gridCol>
                <a:gridCol w="748532">
                  <a:extLst>
                    <a:ext uri="{9D8B030D-6E8A-4147-A177-3AD203B41FA5}">
                      <a16:colId xmlns:a16="http://schemas.microsoft.com/office/drawing/2014/main" val="652032039"/>
                    </a:ext>
                  </a:extLst>
                </a:gridCol>
                <a:gridCol w="748532">
                  <a:extLst>
                    <a:ext uri="{9D8B030D-6E8A-4147-A177-3AD203B41FA5}">
                      <a16:colId xmlns:a16="http://schemas.microsoft.com/office/drawing/2014/main" val="3241238537"/>
                    </a:ext>
                  </a:extLst>
                </a:gridCol>
              </a:tblGrid>
              <a:tr h="129752">
                <a:tc rowSpan="2">
                  <a:txBody>
                    <a:bodyPr/>
                    <a:lstStyle/>
                    <a:p>
                      <a:pPr marL="231775" indent="-231775">
                        <a:lnSpc>
                          <a:spcPct val="90000"/>
                        </a:lnSpc>
                      </a:pPr>
                      <a:r>
                        <a:rPr lang="en-GB" sz="1400" dirty="0">
                          <a:solidFill>
                            <a:schemeClr val="bg1"/>
                          </a:solidFill>
                          <a:latin typeface="Arial" panose="020B0604020202020204" pitchFamily="34" charset="0"/>
                          <a:cs typeface="Arial" panose="020B0604020202020204" pitchFamily="34" charset="0"/>
                        </a:rPr>
                        <a:t> Patients with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TRAE, n (%)</a:t>
                      </a:r>
                      <a:endParaRPr lang="en-GB" sz="1400" baseline="30000" dirty="0">
                        <a:solidFill>
                          <a:schemeClr val="bg1"/>
                        </a:solidFill>
                        <a:latin typeface="Arial" panose="020B0604020202020204" pitchFamily="34" charset="0"/>
                        <a:cs typeface="Arial" panose="020B0604020202020204" pitchFamily="34" charset="0"/>
                      </a:endParaRPr>
                    </a:p>
                  </a:txBody>
                  <a:tcPr marL="18288" marR="18288" marT="18288"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Overall population (safety analysis set)</a:t>
                      </a:r>
                      <a:r>
                        <a:rPr lang="en-US" sz="1400" b="1" baseline="30000" dirty="0">
                          <a:solidFill>
                            <a:schemeClr val="bg1"/>
                          </a:solidFill>
                          <a:latin typeface="Arial" panose="020B0604020202020204" pitchFamily="34" charset="0"/>
                          <a:cs typeface="Arial" panose="020B0604020202020204" pitchFamily="34" charset="0"/>
                        </a:rPr>
                        <a:t>1,2</a:t>
                      </a:r>
                      <a:endParaRPr lang="en-US" sz="1400" b="1" dirty="0">
                        <a:solidFill>
                          <a:schemeClr val="bg1"/>
                        </a:solidFill>
                        <a:latin typeface="Arial" panose="020B0604020202020204" pitchFamily="34" charset="0"/>
                        <a:cs typeface="Arial" panose="020B0604020202020204" pitchFamily="34" charset="0"/>
                      </a:endParaRPr>
                    </a:p>
                  </a:txBody>
                  <a:tcPr marL="18288" marT="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rgbClr val="FFFFFF"/>
                          </a:solidFill>
                          <a:effectLst/>
                          <a:latin typeface="Arial" panose="020B0604020202020204" pitchFamily="34" charset="0"/>
                          <a:cs typeface="Arial" panose="020B0604020202020204" pitchFamily="34" charset="0"/>
                        </a:rPr>
                        <a:t>Responders (CR+PR)</a:t>
                      </a:r>
                      <a:endParaRPr lang="en-US" sz="1400" b="1" dirty="0">
                        <a:solidFill>
                          <a:srgbClr val="FFFFFF"/>
                        </a:solidFill>
                        <a:latin typeface="Arial" panose="020B0604020202020204" pitchFamily="34" charset="0"/>
                        <a:cs typeface="Arial" panose="020B0604020202020204" pitchFamily="34" charset="0"/>
                      </a:endParaRPr>
                    </a:p>
                  </a:txBody>
                  <a:tcPr marL="18288" marT="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en-US" sz="1400" b="1" baseline="30000" dirty="0">
                        <a:solidFill>
                          <a:schemeClr val="bg1"/>
                        </a:solidFill>
                      </a:endParaRPr>
                    </a:p>
                  </a:txBody>
                  <a:tcPr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with CR</a:t>
                      </a:r>
                    </a:p>
                  </a:txBody>
                  <a:tcPr marL="18288" marT="18288">
                    <a:lnL w="12700" cap="flat" cmpd="sng" algn="ctr">
                      <a:solidFill>
                        <a:schemeClr val="bg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FFFFFF"/>
                        </a:solidFill>
                        <a:latin typeface="Arial" panose="020B0604020202020204" pitchFamily="34" charset="0"/>
                        <a:cs typeface="Arial" panose="020B0604020202020204" pitchFamily="34" charset="0"/>
                      </a:endParaRPr>
                    </a:p>
                  </a:txBody>
                  <a:tcPr marL="18288" marT="18288">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770544724"/>
                  </a:ext>
                </a:extLst>
              </a:tr>
              <a:tr h="132773">
                <a:tc vMerge="1">
                  <a:txBody>
                    <a:bodyPr/>
                    <a:lstStyle/>
                    <a:p>
                      <a:pPr>
                        <a:lnSpc>
                          <a:spcPct val="90000"/>
                        </a:lnSpc>
                      </a:pPr>
                      <a:endParaRPr lang="en-GB" sz="1400" dirty="0">
                        <a:solidFill>
                          <a:schemeClr val="bg1"/>
                        </a:solidFill>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EV+P</a:t>
                      </a:r>
                    </a:p>
                    <a:p>
                      <a:pPr algn="ctr">
                        <a:lnSpc>
                          <a:spcPct val="90000"/>
                        </a:lnSpc>
                      </a:pPr>
                      <a:r>
                        <a:rPr lang="en-GB" sz="1400" b="1" dirty="0">
                          <a:solidFill>
                            <a:schemeClr val="bg1"/>
                          </a:solidFill>
                          <a:latin typeface="Arial" panose="020B0604020202020204" pitchFamily="34" charset="0"/>
                          <a:cs typeface="Arial" panose="020B0604020202020204" pitchFamily="34" charset="0"/>
                        </a:rPr>
                        <a:t>(n=440)</a:t>
                      </a:r>
                    </a:p>
                  </a:txBody>
                  <a:tcPr marL="18288" marR="18288" marT="18288" marB="0" anchor="b">
                    <a:lnL w="12700" cap="flat" cmpd="sng" algn="ctr">
                      <a:solidFill>
                        <a:schemeClr val="bg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Chemo</a:t>
                      </a:r>
                    </a:p>
                    <a:p>
                      <a:pPr algn="ctr">
                        <a:lnSpc>
                          <a:spcPct val="90000"/>
                        </a:lnSpc>
                      </a:pPr>
                      <a:r>
                        <a:rPr lang="en-GB" sz="1400" b="1" dirty="0">
                          <a:solidFill>
                            <a:schemeClr val="bg1"/>
                          </a:solidFill>
                          <a:latin typeface="Arial" panose="020B0604020202020204" pitchFamily="34" charset="0"/>
                          <a:cs typeface="Arial" panose="020B0604020202020204" pitchFamily="34" charset="0"/>
                        </a:rPr>
                        <a:t>(n=433)</a:t>
                      </a:r>
                    </a:p>
                  </a:txBody>
                  <a:tcPr marL="18288" marR="18288" marT="18288" marB="0" anchor="b">
                    <a:lnL>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EV+P </a:t>
                      </a:r>
                    </a:p>
                    <a:p>
                      <a:pPr algn="ctr">
                        <a:lnSpc>
                          <a:spcPct val="90000"/>
                        </a:lnSpc>
                      </a:pPr>
                      <a:r>
                        <a:rPr lang="en-GB" sz="1400" b="1" dirty="0">
                          <a:solidFill>
                            <a:schemeClr val="bg1"/>
                          </a:solidFill>
                          <a:latin typeface="Arial" panose="020B0604020202020204" pitchFamily="34" charset="0"/>
                          <a:cs typeface="Arial" panose="020B0604020202020204" pitchFamily="34" charset="0"/>
                        </a:rPr>
                        <a:t>(n=295)</a:t>
                      </a:r>
                    </a:p>
                  </a:txBody>
                  <a:tcPr marL="18288" marR="18288" marT="18288" marB="0" anchor="b">
                    <a:lnL w="12700" cap="flat" cmpd="sng" algn="ctr">
                      <a:solidFill>
                        <a:schemeClr val="bg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Chemo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(n=195)</a:t>
                      </a:r>
                      <a:endParaRPr lang="en-GB" sz="1400" b="1" baseline="30000" dirty="0">
                        <a:solidFill>
                          <a:schemeClr val="bg1"/>
                        </a:solidFill>
                        <a:latin typeface="Arial" panose="020B0604020202020204" pitchFamily="34" charset="0"/>
                        <a:cs typeface="Arial" panose="020B0604020202020204" pitchFamily="34" charset="0"/>
                      </a:endParaRPr>
                    </a:p>
                  </a:txBody>
                  <a:tcPr marL="18288" marR="18288" marT="18288" marB="0" anchor="b">
                    <a:lnL>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EV+P </a:t>
                      </a:r>
                    </a:p>
                    <a:p>
                      <a:pPr algn="ctr">
                        <a:lnSpc>
                          <a:spcPct val="90000"/>
                        </a:lnSpc>
                      </a:pPr>
                      <a:r>
                        <a:rPr lang="en-GB" sz="1400" b="1" dirty="0">
                          <a:solidFill>
                            <a:schemeClr val="bg1"/>
                          </a:solidFill>
                          <a:latin typeface="Arial" panose="020B0604020202020204" pitchFamily="34" charset="0"/>
                          <a:cs typeface="Arial" panose="020B0604020202020204" pitchFamily="34" charset="0"/>
                        </a:rPr>
                        <a:t>(n=133)</a:t>
                      </a:r>
                    </a:p>
                  </a:txBody>
                  <a:tcPr marL="18288" marR="18288" marT="18288" marB="0" anchor="b">
                    <a:lnL w="12700" cap="flat" cmpd="sng" algn="ctr">
                      <a:solidFill>
                        <a:schemeClr val="bg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Chemo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(n=64)</a:t>
                      </a:r>
                      <a:endParaRPr lang="en-GB" sz="1400" b="1" baseline="30000" dirty="0">
                        <a:solidFill>
                          <a:schemeClr val="bg1"/>
                        </a:solidFill>
                        <a:latin typeface="Arial" panose="020B0604020202020204" pitchFamily="34" charset="0"/>
                        <a:cs typeface="Arial" panose="020B0604020202020204" pitchFamily="34" charset="0"/>
                      </a:endParaRPr>
                    </a:p>
                  </a:txBody>
                  <a:tcPr marL="18288" marR="18288" marT="18288" marB="0" anchor="b">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9050602"/>
                  </a:ext>
                </a:extLst>
              </a:tr>
              <a:tr h="89953">
                <a:tc>
                  <a:txBody>
                    <a:bodyPr/>
                    <a:lstStyle/>
                    <a:p>
                      <a:pPr>
                        <a:lnSpc>
                          <a:spcPct val="100000"/>
                        </a:lnSpc>
                      </a:pPr>
                      <a:r>
                        <a:rPr lang="en-US" sz="1400" b="1" dirty="0">
                          <a:solidFill>
                            <a:schemeClr val="tx1"/>
                          </a:solidFill>
                          <a:latin typeface="Arial" panose="020B0604020202020204" pitchFamily="34" charset="0"/>
                          <a:cs typeface="Arial" panose="020B0604020202020204" pitchFamily="34" charset="0"/>
                        </a:rPr>
                        <a:t> All Grades</a:t>
                      </a:r>
                      <a:endParaRPr lang="en-GB" sz="1400" b="1" dirty="0">
                        <a:solidFill>
                          <a:schemeClr val="tx1"/>
                        </a:solidFill>
                        <a:latin typeface="Arial" panose="020B0604020202020204" pitchFamily="34" charset="0"/>
                        <a:cs typeface="Arial" panose="020B0604020202020204" pitchFamily="34" charset="0"/>
                      </a:endParaRPr>
                    </a:p>
                  </a:txBody>
                  <a:tcPr marL="18288" marR="18288" marT="18288"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400" b="1" kern="100" dirty="0">
                          <a:solidFill>
                            <a:srgbClr val="000000"/>
                          </a:solidFill>
                          <a:effectLst/>
                          <a:latin typeface="+mn-lt"/>
                          <a:ea typeface="Times New Roman" panose="02020603050405020304" pitchFamily="18" charset="0"/>
                        </a:rPr>
                        <a:t>428</a:t>
                      </a:r>
                      <a:br>
                        <a:rPr lang="en-US" sz="1400" b="1" kern="100" dirty="0">
                          <a:solidFill>
                            <a:srgbClr val="000000"/>
                          </a:solidFill>
                          <a:effectLst/>
                          <a:latin typeface="+mn-lt"/>
                          <a:ea typeface="Times New Roman" panose="02020603050405020304" pitchFamily="18" charset="0"/>
                        </a:rPr>
                      </a:br>
                      <a:r>
                        <a:rPr lang="en-US" sz="1400" b="1" kern="100" dirty="0">
                          <a:solidFill>
                            <a:srgbClr val="000000"/>
                          </a:solidFill>
                          <a:effectLst/>
                          <a:latin typeface="+mn-lt"/>
                          <a:ea typeface="Times New Roman" panose="02020603050405020304" pitchFamily="18" charset="0"/>
                        </a:rPr>
                        <a:t>(97.3)</a:t>
                      </a:r>
                      <a:endParaRPr lang="en-US" sz="1400" b="1" kern="100" dirty="0">
                        <a:effectLst/>
                        <a:latin typeface="+mn-lt"/>
                        <a:ea typeface="Times New Roman" panose="02020603050405020304" pitchFamily="18" charset="0"/>
                      </a:endParaRPr>
                    </a:p>
                  </a:txBody>
                  <a:tcPr marL="18288" marR="19050" marT="1828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400" b="1" kern="100" dirty="0">
                          <a:solidFill>
                            <a:srgbClr val="000000"/>
                          </a:solidFill>
                          <a:effectLst/>
                          <a:latin typeface="+mn-lt"/>
                          <a:ea typeface="Times New Roman" panose="02020603050405020304" pitchFamily="18" charset="0"/>
                        </a:rPr>
                        <a:t>414 (95.6)</a:t>
                      </a:r>
                      <a:endParaRPr lang="en-US" sz="1400" b="1" kern="100" dirty="0">
                        <a:effectLst/>
                        <a:latin typeface="+mn-lt"/>
                        <a:ea typeface="Times New Roman" panose="02020603050405020304" pitchFamily="18" charset="0"/>
                      </a:endParaRPr>
                    </a:p>
                  </a:txBody>
                  <a:tcPr marL="18288" marR="19050" marT="1828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293 (99.3)</a:t>
                      </a:r>
                    </a:p>
                  </a:txBody>
                  <a:tcPr marL="18288" marR="19050" marT="1828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400" b="1" kern="100" dirty="0">
                          <a:effectLst/>
                          <a:latin typeface="Arial" panose="020B0604020202020204" pitchFamily="34" charset="0"/>
                          <a:ea typeface="Times New Roman" panose="02020603050405020304" pitchFamily="18" charset="0"/>
                          <a:cs typeface="Arial" panose="020B0604020202020204" pitchFamily="34" charset="0"/>
                        </a:rPr>
                        <a:t>189 (96.9)</a:t>
                      </a:r>
                    </a:p>
                  </a:txBody>
                  <a:tcPr marL="18288" marR="19050" marT="1828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400" b="1"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133 (100.0)</a:t>
                      </a:r>
                    </a:p>
                  </a:txBody>
                  <a:tcPr marL="18288" marR="19050" marT="1828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400" b="1"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62 </a:t>
                      </a:r>
                      <a:br>
                        <a:rPr lang="en-US" sz="1400" b="1"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400" b="1"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(96.9)</a:t>
                      </a:r>
                    </a:p>
                  </a:txBody>
                  <a:tcPr marL="18288" marR="19050" marT="1828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4452105"/>
                  </a:ext>
                </a:extLst>
              </a:tr>
              <a:tr h="89953">
                <a:tc>
                  <a:txBody>
                    <a:bodyPr/>
                    <a:lstStyle/>
                    <a:p>
                      <a:pPr marL="180000">
                        <a:lnSpc>
                          <a:spcPct val="100000"/>
                        </a:lnSpc>
                      </a:pPr>
                      <a:r>
                        <a:rPr lang="en-US" sz="1400" dirty="0">
                          <a:solidFill>
                            <a:schemeClr val="tx1"/>
                          </a:solidFill>
                          <a:latin typeface="Arial" panose="020B0604020202020204" pitchFamily="34" charset="0"/>
                          <a:cs typeface="Arial" panose="020B0604020202020204" pitchFamily="34" charset="0"/>
                        </a:rPr>
                        <a:t>Grade ≥3</a:t>
                      </a:r>
                      <a:endParaRPr lang="en-GB" sz="1400" dirty="0">
                        <a:solidFill>
                          <a:schemeClr val="tx1"/>
                        </a:solidFill>
                        <a:latin typeface="Arial" panose="020B0604020202020204" pitchFamily="34" charset="0"/>
                        <a:cs typeface="Arial" panose="020B0604020202020204" pitchFamily="34" charset="0"/>
                      </a:endParaRPr>
                    </a:p>
                  </a:txBody>
                  <a:tcPr marL="18288" marR="18288" marT="18288" marB="0"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300"/>
                        </a:spcBef>
                        <a:spcAft>
                          <a:spcPts val="300"/>
                        </a:spcAft>
                      </a:pPr>
                      <a:r>
                        <a:rPr lang="en-US" sz="1400" kern="100" dirty="0">
                          <a:solidFill>
                            <a:srgbClr val="000000"/>
                          </a:solidFill>
                          <a:effectLst/>
                          <a:latin typeface="+mn-lt"/>
                          <a:ea typeface="Times New Roman" panose="02020603050405020304" pitchFamily="18" charset="0"/>
                        </a:rPr>
                        <a:t>252 (57.3)</a:t>
                      </a:r>
                      <a:endParaRPr lang="en-US" sz="1400" kern="100" dirty="0">
                        <a:effectLst/>
                        <a:latin typeface="+mn-lt"/>
                        <a:ea typeface="Times New Roman" panose="02020603050405020304" pitchFamily="18" charset="0"/>
                      </a:endParaRPr>
                    </a:p>
                  </a:txBody>
                  <a:tcPr marL="18288" marR="19050" marT="18288"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300"/>
                        </a:spcBef>
                        <a:spcAft>
                          <a:spcPts val="300"/>
                        </a:spcAft>
                      </a:pPr>
                      <a:r>
                        <a:rPr lang="en-US" sz="1400" kern="100" dirty="0">
                          <a:solidFill>
                            <a:srgbClr val="000000"/>
                          </a:solidFill>
                          <a:effectLst/>
                          <a:latin typeface="+mn-lt"/>
                          <a:ea typeface="Times New Roman" panose="02020603050405020304" pitchFamily="18" charset="0"/>
                        </a:rPr>
                        <a:t>301 (69.5)</a:t>
                      </a:r>
                      <a:endParaRPr lang="en-US" sz="1400" kern="100" dirty="0">
                        <a:effectLst/>
                        <a:latin typeface="+mn-lt"/>
                        <a:ea typeface="Times New Roman" panose="02020603050405020304" pitchFamily="18" charset="0"/>
                      </a:endParaRPr>
                    </a:p>
                  </a:txBody>
                  <a:tcPr marL="18288" marR="19050" marT="18288"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300"/>
                        </a:spcBef>
                        <a:spcAft>
                          <a:spcPts val="300"/>
                        </a:spcAft>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181 (61.4)</a:t>
                      </a:r>
                    </a:p>
                  </a:txBody>
                  <a:tcPr marL="18288" marR="19050" marT="18288"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300"/>
                        </a:spcBef>
                        <a:spcAft>
                          <a:spcPts val="300"/>
                        </a:spcAft>
                      </a:pPr>
                      <a:r>
                        <a:rPr lang="en-US" sz="1400" kern="100" dirty="0">
                          <a:effectLst/>
                          <a:latin typeface="Arial" panose="020B0604020202020204" pitchFamily="34" charset="0"/>
                          <a:ea typeface="Times New Roman" panose="02020603050405020304" pitchFamily="18" charset="0"/>
                          <a:cs typeface="Arial" panose="020B0604020202020204" pitchFamily="34" charset="0"/>
                        </a:rPr>
                        <a:t>129 (66.2)</a:t>
                      </a:r>
                    </a:p>
                  </a:txBody>
                  <a:tcPr marL="18288" marR="19050" marT="18288"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300"/>
                        </a:spcBef>
                        <a:spcAft>
                          <a:spcPts val="300"/>
                        </a:spcAft>
                      </a:pPr>
                      <a:r>
                        <a:rPr lang="en-US" sz="14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82 </a:t>
                      </a:r>
                      <a:br>
                        <a:rPr lang="en-US" sz="14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4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(61.7)</a:t>
                      </a:r>
                    </a:p>
                  </a:txBody>
                  <a:tcPr marL="18288" marR="19050" marT="18288"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300"/>
                        </a:spcBef>
                        <a:spcAft>
                          <a:spcPts val="300"/>
                        </a:spcAft>
                      </a:pPr>
                      <a:r>
                        <a:rPr lang="en-US" sz="14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46 </a:t>
                      </a:r>
                      <a:br>
                        <a:rPr lang="en-US" sz="14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4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(71.9)</a:t>
                      </a:r>
                    </a:p>
                  </a:txBody>
                  <a:tcPr marL="18288" marR="19050" marT="18288"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230489374"/>
                  </a:ext>
                </a:extLst>
              </a:tr>
            </a:tbl>
          </a:graphicData>
        </a:graphic>
      </p:graphicFrame>
      <p:graphicFrame>
        <p:nvGraphicFramePr>
          <p:cNvPr id="12" name="Chart 11">
            <a:extLst>
              <a:ext uri="{FF2B5EF4-FFF2-40B4-BE49-F238E27FC236}">
                <a16:creationId xmlns:a16="http://schemas.microsoft.com/office/drawing/2014/main" id="{32B1DA0B-8E3E-276F-73A7-6F8C1A2471FE}"/>
              </a:ext>
            </a:extLst>
          </p:cNvPr>
          <p:cNvGraphicFramePr/>
          <p:nvPr/>
        </p:nvGraphicFramePr>
        <p:xfrm>
          <a:off x="342899" y="1799190"/>
          <a:ext cx="5195455" cy="2773763"/>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B5FA3A97-E078-47E0-3A55-AD3404860571}"/>
              </a:ext>
            </a:extLst>
          </p:cNvPr>
          <p:cNvSpPr txBox="1"/>
          <p:nvPr/>
        </p:nvSpPr>
        <p:spPr>
          <a:xfrm>
            <a:off x="1731964" y="1549201"/>
            <a:ext cx="3050627" cy="338554"/>
          </a:xfrm>
          <a:prstGeom prst="rect">
            <a:avLst/>
          </a:prstGeom>
          <a:noFill/>
        </p:spPr>
        <p:txBody>
          <a:bodyPr wrap="square">
            <a:spAutoFit/>
          </a:bodyPr>
          <a:lstStyle/>
          <a:p>
            <a:pPr algn="ctr"/>
            <a:r>
              <a:rPr lang="en-US" sz="1600" b="1" dirty="0"/>
              <a:t>Median cycles in EV+P arm</a:t>
            </a:r>
          </a:p>
        </p:txBody>
      </p:sp>
      <p:sp>
        <p:nvSpPr>
          <p:cNvPr id="42" name="TextBox 41">
            <a:extLst>
              <a:ext uri="{FF2B5EF4-FFF2-40B4-BE49-F238E27FC236}">
                <a16:creationId xmlns:a16="http://schemas.microsoft.com/office/drawing/2014/main" id="{14617B05-3976-A258-572C-0C4F1749299B}"/>
              </a:ext>
            </a:extLst>
          </p:cNvPr>
          <p:cNvSpPr txBox="1"/>
          <p:nvPr/>
        </p:nvSpPr>
        <p:spPr>
          <a:xfrm>
            <a:off x="7161487" y="1549201"/>
            <a:ext cx="3050627" cy="338554"/>
          </a:xfrm>
          <a:prstGeom prst="rect">
            <a:avLst/>
          </a:prstGeom>
          <a:noFill/>
        </p:spPr>
        <p:txBody>
          <a:bodyPr wrap="square">
            <a:spAutoFit/>
          </a:bodyPr>
          <a:lstStyle/>
          <a:p>
            <a:pPr algn="ctr"/>
            <a:r>
              <a:rPr lang="en-US" sz="1600" b="1" dirty="0"/>
              <a:t>Safety summary</a:t>
            </a:r>
          </a:p>
        </p:txBody>
      </p:sp>
      <p:sp>
        <p:nvSpPr>
          <p:cNvPr id="10" name="Content Placeholder 3">
            <a:extLst>
              <a:ext uri="{FF2B5EF4-FFF2-40B4-BE49-F238E27FC236}">
                <a16:creationId xmlns:a16="http://schemas.microsoft.com/office/drawing/2014/main" id="{13A0683F-F38D-5320-B270-7869821092E7}"/>
              </a:ext>
            </a:extLst>
          </p:cNvPr>
          <p:cNvSpPr>
            <a:spLocks noGrp="1"/>
          </p:cNvSpPr>
          <p:nvPr>
            <p:ph sz="quarter" idx="13"/>
          </p:nvPr>
        </p:nvSpPr>
        <p:spPr>
          <a:xfrm>
            <a:off x="635676" y="5013810"/>
            <a:ext cx="10972800" cy="715236"/>
          </a:xfrm>
        </p:spPr>
        <p:txBody>
          <a:bodyPr>
            <a:noAutofit/>
          </a:bodyPr>
          <a:lstStyle/>
          <a:p>
            <a:pPr>
              <a:spcBef>
                <a:spcPts val="300"/>
              </a:spcBef>
            </a:pPr>
            <a:r>
              <a:rPr lang="en-US" sz="1400" dirty="0"/>
              <a:t>In the overall </a:t>
            </a:r>
            <a:r>
              <a:rPr lang="en-US" sz="1400" dirty="0" err="1"/>
              <a:t>population</a:t>
            </a:r>
            <a:r>
              <a:rPr lang="en-US" sz="1400" baseline="30000" dirty="0" err="1"/>
              <a:t>a</a:t>
            </a:r>
            <a:r>
              <a:rPr lang="en-US" sz="1400" dirty="0"/>
              <a:t>, </a:t>
            </a:r>
            <a:r>
              <a:rPr lang="en-US" sz="1400" dirty="0">
                <a:latin typeface="Arial" panose="020B0604020202020204" pitchFamily="34" charset="0"/>
                <a:cs typeface="Arial" panose="020B0604020202020204" pitchFamily="34" charset="0"/>
              </a:rPr>
              <a:t>EV+P treatment was given for a median of 12 </a:t>
            </a:r>
            <a:r>
              <a:rPr lang="en-US" sz="1400" dirty="0"/>
              <a:t>cycles (range, 1-54)</a:t>
            </a:r>
          </a:p>
          <a:p>
            <a:pPr>
              <a:spcBef>
                <a:spcPts val="300"/>
              </a:spcBef>
            </a:pPr>
            <a:r>
              <a:rPr lang="en-US" sz="1400" dirty="0"/>
              <a:t>For responders (CR+PR), EV+P treatment duration was longer (median cycles, 19 [range, 1-54]), and among patients with CR, </a:t>
            </a:r>
            <a:br>
              <a:rPr lang="en-US" sz="1400" dirty="0"/>
            </a:br>
            <a:r>
              <a:rPr lang="en-US" sz="1400" dirty="0"/>
              <a:t>EV+P was given for a median of 30 cycles (range, 1-50)</a:t>
            </a:r>
          </a:p>
          <a:p>
            <a:pPr>
              <a:spcBef>
                <a:spcPts val="300"/>
              </a:spcBef>
            </a:pPr>
            <a:endParaRPr lang="en-US" sz="1400" dirty="0"/>
          </a:p>
        </p:txBody>
      </p:sp>
      <p:grpSp>
        <p:nvGrpSpPr>
          <p:cNvPr id="11" name="Group 10">
            <a:extLst>
              <a:ext uri="{FF2B5EF4-FFF2-40B4-BE49-F238E27FC236}">
                <a16:creationId xmlns:a16="http://schemas.microsoft.com/office/drawing/2014/main" id="{8C2A8E00-EDE0-E979-350D-7CEEFEDC4627}"/>
              </a:ext>
            </a:extLst>
          </p:cNvPr>
          <p:cNvGrpSpPr/>
          <p:nvPr/>
        </p:nvGrpSpPr>
        <p:grpSpPr>
          <a:xfrm>
            <a:off x="831502" y="4139043"/>
            <a:ext cx="2344756" cy="646332"/>
            <a:chOff x="831502" y="4220068"/>
            <a:chExt cx="2344756" cy="646332"/>
          </a:xfrm>
        </p:grpSpPr>
        <p:grpSp>
          <p:nvGrpSpPr>
            <p:cNvPr id="25" name="Group 24">
              <a:extLst>
                <a:ext uri="{FF2B5EF4-FFF2-40B4-BE49-F238E27FC236}">
                  <a16:creationId xmlns:a16="http://schemas.microsoft.com/office/drawing/2014/main" id="{DC42A3AC-FCD5-D90F-D98E-A02C0D726359}"/>
                </a:ext>
              </a:extLst>
            </p:cNvPr>
            <p:cNvGrpSpPr/>
            <p:nvPr/>
          </p:nvGrpSpPr>
          <p:grpSpPr>
            <a:xfrm>
              <a:off x="831502" y="4220068"/>
              <a:ext cx="1690159" cy="646332"/>
              <a:chOff x="9231544" y="6361854"/>
              <a:chExt cx="1472557" cy="730280"/>
            </a:xfrm>
          </p:grpSpPr>
          <p:sp>
            <p:nvSpPr>
              <p:cNvPr id="33" name="TextBox 32">
                <a:extLst>
                  <a:ext uri="{FF2B5EF4-FFF2-40B4-BE49-F238E27FC236}">
                    <a16:creationId xmlns:a16="http://schemas.microsoft.com/office/drawing/2014/main" id="{E50FFFAA-EC0D-A82A-AB1D-DD5480C52755}"/>
                  </a:ext>
                </a:extLst>
              </p:cNvPr>
              <p:cNvSpPr txBox="1"/>
              <p:nvPr/>
            </p:nvSpPr>
            <p:spPr>
              <a:xfrm>
                <a:off x="10079529" y="6361854"/>
                <a:ext cx="624572" cy="521628"/>
              </a:xfrm>
              <a:prstGeom prst="rect">
                <a:avLst/>
              </a:prstGeom>
              <a:noFill/>
            </p:spPr>
            <p:txBody>
              <a:bodyPr wrap="none" rtlCol="0">
                <a:spAutoFit/>
              </a:bodyPr>
              <a:lstStyle/>
              <a:p>
                <a:pPr algn="ctr">
                  <a:spcAft>
                    <a:spcPts val="600"/>
                  </a:spcAft>
                </a:pPr>
                <a:r>
                  <a:rPr lang="en-US" sz="1200" dirty="0"/>
                  <a:t>CR+PR</a:t>
                </a:r>
                <a:br>
                  <a:rPr lang="en-US" sz="1200" dirty="0"/>
                </a:br>
                <a:r>
                  <a:rPr lang="en-US" sz="1200" dirty="0"/>
                  <a:t>(n=295)</a:t>
                </a:r>
                <a:endParaRPr lang="en-US" sz="1200" baseline="30000" dirty="0"/>
              </a:p>
            </p:txBody>
          </p:sp>
          <p:sp>
            <p:nvSpPr>
              <p:cNvPr id="34" name="TextBox 33">
                <a:extLst>
                  <a:ext uri="{FF2B5EF4-FFF2-40B4-BE49-F238E27FC236}">
                    <a16:creationId xmlns:a16="http://schemas.microsoft.com/office/drawing/2014/main" id="{0FCC440A-A5BF-455F-4446-078F64A623A9}"/>
                  </a:ext>
                </a:extLst>
              </p:cNvPr>
              <p:cNvSpPr txBox="1"/>
              <p:nvPr/>
            </p:nvSpPr>
            <p:spPr>
              <a:xfrm>
                <a:off x="9231544" y="6361855"/>
                <a:ext cx="1097835" cy="730279"/>
              </a:xfrm>
              <a:prstGeom prst="rect">
                <a:avLst/>
              </a:prstGeom>
              <a:noFill/>
            </p:spPr>
            <p:txBody>
              <a:bodyPr wrap="square" rtlCol="0">
                <a:spAutoFit/>
              </a:bodyPr>
              <a:lstStyle/>
              <a:p>
                <a:pPr algn="ctr">
                  <a:spcAft>
                    <a:spcPts val="600"/>
                  </a:spcAft>
                </a:pPr>
                <a:r>
                  <a:rPr lang="en-US" sz="1200" dirty="0"/>
                  <a:t>Overall </a:t>
                </a:r>
                <a:r>
                  <a:rPr lang="en-US" sz="1200" dirty="0" err="1"/>
                  <a:t>population</a:t>
                </a:r>
                <a:r>
                  <a:rPr lang="en-US" sz="1200" baseline="30000" dirty="0" err="1"/>
                  <a:t>a</a:t>
                </a:r>
                <a:br>
                  <a:rPr lang="en-US" sz="1200" baseline="30000" dirty="0"/>
                </a:br>
                <a:r>
                  <a:rPr lang="en-US" sz="1200" dirty="0"/>
                  <a:t>(n=440)</a:t>
                </a:r>
                <a:endParaRPr lang="en-US" sz="1200" baseline="30000" dirty="0"/>
              </a:p>
            </p:txBody>
          </p:sp>
        </p:grpSp>
        <p:sp>
          <p:nvSpPr>
            <p:cNvPr id="9" name="TextBox 8">
              <a:extLst>
                <a:ext uri="{FF2B5EF4-FFF2-40B4-BE49-F238E27FC236}">
                  <a16:creationId xmlns:a16="http://schemas.microsoft.com/office/drawing/2014/main" id="{5AF634CC-CA7C-89A8-D731-457BEFE38893}"/>
                </a:ext>
              </a:extLst>
            </p:cNvPr>
            <p:cNvSpPr txBox="1"/>
            <p:nvPr/>
          </p:nvSpPr>
          <p:spPr>
            <a:xfrm>
              <a:off x="2459395" y="4220068"/>
              <a:ext cx="716863" cy="461665"/>
            </a:xfrm>
            <a:prstGeom prst="rect">
              <a:avLst/>
            </a:prstGeom>
            <a:noFill/>
          </p:spPr>
          <p:txBody>
            <a:bodyPr wrap="none" rtlCol="0">
              <a:spAutoFit/>
            </a:bodyPr>
            <a:lstStyle/>
            <a:p>
              <a:pPr algn="ctr">
                <a:spcAft>
                  <a:spcPts val="600"/>
                </a:spcAft>
              </a:pPr>
              <a:r>
                <a:rPr lang="en-US" sz="1200" dirty="0"/>
                <a:t>CR </a:t>
              </a:r>
              <a:br>
                <a:rPr lang="en-US" sz="1200" dirty="0"/>
              </a:br>
              <a:r>
                <a:rPr lang="en-US" sz="1200" dirty="0"/>
                <a:t>(n=133)</a:t>
              </a:r>
              <a:endParaRPr lang="en-US" sz="1200" baseline="30000" dirty="0"/>
            </a:p>
          </p:txBody>
        </p:sp>
      </p:grpSp>
      <p:grpSp>
        <p:nvGrpSpPr>
          <p:cNvPr id="13" name="Group 12">
            <a:extLst>
              <a:ext uri="{FF2B5EF4-FFF2-40B4-BE49-F238E27FC236}">
                <a16:creationId xmlns:a16="http://schemas.microsoft.com/office/drawing/2014/main" id="{D316C555-BB93-42DF-4A27-6FC14C21B45F}"/>
              </a:ext>
            </a:extLst>
          </p:cNvPr>
          <p:cNvGrpSpPr/>
          <p:nvPr/>
        </p:nvGrpSpPr>
        <p:grpSpPr>
          <a:xfrm>
            <a:off x="3086329" y="4139043"/>
            <a:ext cx="2344756" cy="646332"/>
            <a:chOff x="831502" y="4220068"/>
            <a:chExt cx="2344756" cy="646332"/>
          </a:xfrm>
        </p:grpSpPr>
        <p:grpSp>
          <p:nvGrpSpPr>
            <p:cNvPr id="14" name="Group 13">
              <a:extLst>
                <a:ext uri="{FF2B5EF4-FFF2-40B4-BE49-F238E27FC236}">
                  <a16:creationId xmlns:a16="http://schemas.microsoft.com/office/drawing/2014/main" id="{696B3265-D2F2-963E-5CDE-3B1518785AC0}"/>
                </a:ext>
              </a:extLst>
            </p:cNvPr>
            <p:cNvGrpSpPr/>
            <p:nvPr/>
          </p:nvGrpSpPr>
          <p:grpSpPr>
            <a:xfrm>
              <a:off x="831502" y="4220068"/>
              <a:ext cx="1690159" cy="646332"/>
              <a:chOff x="9231544" y="6361854"/>
              <a:chExt cx="1472557" cy="730280"/>
            </a:xfrm>
          </p:grpSpPr>
          <p:sp>
            <p:nvSpPr>
              <p:cNvPr id="16" name="TextBox 15">
                <a:extLst>
                  <a:ext uri="{FF2B5EF4-FFF2-40B4-BE49-F238E27FC236}">
                    <a16:creationId xmlns:a16="http://schemas.microsoft.com/office/drawing/2014/main" id="{F85969F2-E2F0-3DE9-5CB0-51BB8A36F3B5}"/>
                  </a:ext>
                </a:extLst>
              </p:cNvPr>
              <p:cNvSpPr txBox="1"/>
              <p:nvPr/>
            </p:nvSpPr>
            <p:spPr>
              <a:xfrm>
                <a:off x="10079529" y="6361854"/>
                <a:ext cx="624572" cy="521628"/>
              </a:xfrm>
              <a:prstGeom prst="rect">
                <a:avLst/>
              </a:prstGeom>
              <a:noFill/>
            </p:spPr>
            <p:txBody>
              <a:bodyPr wrap="none" rtlCol="0">
                <a:spAutoFit/>
              </a:bodyPr>
              <a:lstStyle/>
              <a:p>
                <a:pPr algn="ctr">
                  <a:spcAft>
                    <a:spcPts val="600"/>
                  </a:spcAft>
                </a:pPr>
                <a:r>
                  <a:rPr lang="en-US" sz="1200" dirty="0"/>
                  <a:t>CR+PR</a:t>
                </a:r>
                <a:br>
                  <a:rPr lang="en-US" sz="1200" dirty="0"/>
                </a:br>
                <a:r>
                  <a:rPr lang="en-US" sz="1200" dirty="0"/>
                  <a:t>(n=295)</a:t>
                </a:r>
                <a:endParaRPr lang="en-US" sz="1200" baseline="30000" dirty="0"/>
              </a:p>
            </p:txBody>
          </p:sp>
          <p:sp>
            <p:nvSpPr>
              <p:cNvPr id="17" name="TextBox 16">
                <a:extLst>
                  <a:ext uri="{FF2B5EF4-FFF2-40B4-BE49-F238E27FC236}">
                    <a16:creationId xmlns:a16="http://schemas.microsoft.com/office/drawing/2014/main" id="{17C4F220-7FB1-6CC2-488C-508BF4084C95}"/>
                  </a:ext>
                </a:extLst>
              </p:cNvPr>
              <p:cNvSpPr txBox="1"/>
              <p:nvPr/>
            </p:nvSpPr>
            <p:spPr>
              <a:xfrm>
                <a:off x="9231544" y="6361855"/>
                <a:ext cx="1097835" cy="730279"/>
              </a:xfrm>
              <a:prstGeom prst="rect">
                <a:avLst/>
              </a:prstGeom>
              <a:noFill/>
            </p:spPr>
            <p:txBody>
              <a:bodyPr wrap="square" rtlCol="0">
                <a:spAutoFit/>
              </a:bodyPr>
              <a:lstStyle/>
              <a:p>
                <a:pPr algn="ctr">
                  <a:spcAft>
                    <a:spcPts val="600"/>
                  </a:spcAft>
                </a:pPr>
                <a:r>
                  <a:rPr lang="en-US" sz="1200" dirty="0"/>
                  <a:t>Overall </a:t>
                </a:r>
                <a:r>
                  <a:rPr lang="en-US" sz="1200" dirty="0" err="1"/>
                  <a:t>population</a:t>
                </a:r>
                <a:r>
                  <a:rPr lang="en-US" sz="1200" baseline="30000" dirty="0" err="1"/>
                  <a:t>a</a:t>
                </a:r>
                <a:br>
                  <a:rPr lang="en-US" sz="1200" baseline="30000" dirty="0"/>
                </a:br>
                <a:r>
                  <a:rPr lang="en-US" sz="1200" dirty="0"/>
                  <a:t>(n=440)</a:t>
                </a:r>
                <a:endParaRPr lang="en-US" sz="1200" baseline="30000" dirty="0"/>
              </a:p>
            </p:txBody>
          </p:sp>
        </p:grpSp>
        <p:sp>
          <p:nvSpPr>
            <p:cNvPr id="15" name="TextBox 14">
              <a:extLst>
                <a:ext uri="{FF2B5EF4-FFF2-40B4-BE49-F238E27FC236}">
                  <a16:creationId xmlns:a16="http://schemas.microsoft.com/office/drawing/2014/main" id="{2386CC13-B958-9694-4C5B-58E15656E90B}"/>
                </a:ext>
              </a:extLst>
            </p:cNvPr>
            <p:cNvSpPr txBox="1"/>
            <p:nvPr/>
          </p:nvSpPr>
          <p:spPr>
            <a:xfrm>
              <a:off x="2459395" y="4220068"/>
              <a:ext cx="716863" cy="461665"/>
            </a:xfrm>
            <a:prstGeom prst="rect">
              <a:avLst/>
            </a:prstGeom>
            <a:noFill/>
          </p:spPr>
          <p:txBody>
            <a:bodyPr wrap="none" rtlCol="0">
              <a:spAutoFit/>
            </a:bodyPr>
            <a:lstStyle/>
            <a:p>
              <a:pPr algn="ctr">
                <a:spcAft>
                  <a:spcPts val="600"/>
                </a:spcAft>
              </a:pPr>
              <a:r>
                <a:rPr lang="en-US" sz="1200" dirty="0"/>
                <a:t>CR </a:t>
              </a:r>
              <a:br>
                <a:rPr lang="en-US" sz="1200" dirty="0"/>
              </a:br>
              <a:r>
                <a:rPr lang="en-US" sz="1200" dirty="0"/>
                <a:t>(n=133)</a:t>
              </a:r>
              <a:endParaRPr lang="en-US" sz="1200" baseline="30000" dirty="0"/>
            </a:p>
          </p:txBody>
        </p:sp>
      </p:grpSp>
    </p:spTree>
    <p:extLst>
      <p:ext uri="{BB962C8B-B14F-4D97-AF65-F5344CB8AC3E}">
        <p14:creationId xmlns:p14="http://schemas.microsoft.com/office/powerpoint/2010/main" val="212915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9D33-5C63-9275-2399-8CB54EC99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1C504-8606-4054-A19E-5548C6706CDB}"/>
              </a:ext>
            </a:extLst>
          </p:cNvPr>
          <p:cNvSpPr>
            <a:spLocks noGrp="1"/>
          </p:cNvSpPr>
          <p:nvPr>
            <p:ph type="title"/>
          </p:nvPr>
        </p:nvSpPr>
        <p:spPr>
          <a:xfrm>
            <a:off x="640079" y="403224"/>
            <a:ext cx="11441673" cy="911226"/>
          </a:xfrm>
        </p:spPr>
        <p:txBody>
          <a:bodyPr>
            <a:normAutofit/>
          </a:bodyPr>
          <a:lstStyle/>
          <a:p>
            <a:pPr>
              <a:lnSpc>
                <a:spcPct val="100000"/>
              </a:lnSpc>
            </a:pPr>
            <a:r>
              <a:rPr lang="en-US" spc="-110" dirty="0"/>
              <a:t>Treatment-</a:t>
            </a:r>
            <a:r>
              <a:rPr lang="en-US" spc="-100" dirty="0"/>
              <a:t>related</a:t>
            </a:r>
            <a:r>
              <a:rPr lang="en-US" dirty="0"/>
              <a:t> AEs of special interest for EV (EV+P arm)</a:t>
            </a:r>
            <a:br>
              <a:rPr lang="en-US" dirty="0"/>
            </a:br>
            <a:r>
              <a:rPr lang="en-US" sz="2000" b="0" i="1" dirty="0"/>
              <a:t>EV’s safety profile for responders (CR+PR) was generally consistent with the overall population</a:t>
            </a:r>
          </a:p>
        </p:txBody>
      </p:sp>
      <p:sp>
        <p:nvSpPr>
          <p:cNvPr id="3" name="Slide Number Placeholder 2">
            <a:extLst>
              <a:ext uri="{FF2B5EF4-FFF2-40B4-BE49-F238E27FC236}">
                <a16:creationId xmlns:a16="http://schemas.microsoft.com/office/drawing/2014/main" id="{96EB9F12-7C95-1EF4-4340-804774006966}"/>
              </a:ext>
            </a:extLst>
          </p:cNvPr>
          <p:cNvSpPr>
            <a:spLocks noGrp="1"/>
          </p:cNvSpPr>
          <p:nvPr>
            <p:ph type="sldNum" sz="quarter" idx="12"/>
          </p:nvPr>
        </p:nvSpPr>
        <p:spPr/>
        <p:txBody>
          <a:bodyPr/>
          <a:lstStyle/>
          <a:p>
            <a:fld id="{BE33F7A0-71F0-446B-9DE8-6D75BE64EE0F}" type="slidenum">
              <a:rPr lang="en-US" smtClean="0">
                <a:solidFill>
                  <a:srgbClr val="002557"/>
                </a:solidFill>
              </a:rPr>
              <a:pPr/>
              <a:t>15</a:t>
            </a:fld>
            <a:endParaRPr lang="en-US" dirty="0">
              <a:solidFill>
                <a:srgbClr val="002557"/>
              </a:solidFill>
            </a:endParaRPr>
          </a:p>
        </p:txBody>
      </p:sp>
      <p:sp>
        <p:nvSpPr>
          <p:cNvPr id="5" name="Text Placeholder 4">
            <a:extLst>
              <a:ext uri="{FF2B5EF4-FFF2-40B4-BE49-F238E27FC236}">
                <a16:creationId xmlns:a16="http://schemas.microsoft.com/office/drawing/2014/main" id="{A9C493DD-BC3E-959F-CEA6-359952ECD97D}"/>
              </a:ext>
            </a:extLst>
          </p:cNvPr>
          <p:cNvSpPr>
            <a:spLocks noGrp="1"/>
          </p:cNvSpPr>
          <p:nvPr>
            <p:ph type="body" sz="quarter" idx="15"/>
          </p:nvPr>
        </p:nvSpPr>
        <p:spPr/>
        <p:txBody>
          <a:bodyPr/>
          <a:lstStyle/>
          <a:p>
            <a:r>
              <a:rPr lang="en-US" dirty="0"/>
              <a:t>Shilpa Gupta, MD | X: @shilpaonc</a:t>
            </a:r>
          </a:p>
        </p:txBody>
      </p:sp>
      <p:sp>
        <p:nvSpPr>
          <p:cNvPr id="7" name="TextBox 6">
            <a:extLst>
              <a:ext uri="{FF2B5EF4-FFF2-40B4-BE49-F238E27FC236}">
                <a16:creationId xmlns:a16="http://schemas.microsoft.com/office/drawing/2014/main" id="{C2835A30-5EF2-6D12-67C1-6CA4F67C8B2D}"/>
              </a:ext>
            </a:extLst>
          </p:cNvPr>
          <p:cNvSpPr txBox="1"/>
          <p:nvPr/>
        </p:nvSpPr>
        <p:spPr>
          <a:xfrm>
            <a:off x="640080" y="5624512"/>
            <a:ext cx="10911840" cy="596036"/>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Percentages have been rounded and may not equal total. 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Gr, grade; P, pembrolizumab. </a:t>
            </a:r>
          </a:p>
          <a:p>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AEs</a:t>
            </a:r>
            <a:r>
              <a:rPr lang="en-US" sz="800" dirty="0">
                <a:latin typeface="Arial" panose="020B0604020202020204" pitchFamily="34" charset="0"/>
                <a:cs typeface="Arial" panose="020B0604020202020204" pitchFamily="34" charset="0"/>
              </a:rPr>
              <a:t> of special interest for EV in the EV+P arm are shown by medical concept. </a:t>
            </a: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Overall</a:t>
            </a:r>
            <a:r>
              <a:rPr lang="en-US" sz="800" dirty="0">
                <a:latin typeface="Arial" panose="020B0604020202020204" pitchFamily="34" charset="0"/>
                <a:cs typeface="Arial" panose="020B0604020202020204" pitchFamily="34" charset="0"/>
              </a:rPr>
              <a:t> population refers to evaluable patients in the safety analysis set. </a:t>
            </a:r>
            <a:endParaRPr lang="en-US" sz="800" strike="sngStrike" dirty="0">
              <a:solidFill>
                <a:srgbClr val="FF0000"/>
              </a:solidFill>
              <a:latin typeface="Arial" panose="020B0604020202020204" pitchFamily="34" charset="0"/>
              <a:cs typeface="Arial" panose="020B0604020202020204" pitchFamily="34" charset="0"/>
            </a:endParaRPr>
          </a:p>
        </p:txBody>
      </p:sp>
      <p:graphicFrame>
        <p:nvGraphicFramePr>
          <p:cNvPr id="59" name="Chart 58">
            <a:extLst>
              <a:ext uri="{FF2B5EF4-FFF2-40B4-BE49-F238E27FC236}">
                <a16:creationId xmlns:a16="http://schemas.microsoft.com/office/drawing/2014/main" id="{12B8C511-DA58-5F7A-769B-666BFDDCA8C4}"/>
              </a:ext>
            </a:extLst>
          </p:cNvPr>
          <p:cNvGraphicFramePr/>
          <p:nvPr/>
        </p:nvGraphicFramePr>
        <p:xfrm>
          <a:off x="914652" y="1165702"/>
          <a:ext cx="10592047" cy="358330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a:extLst>
              <a:ext uri="{FF2B5EF4-FFF2-40B4-BE49-F238E27FC236}">
                <a16:creationId xmlns:a16="http://schemas.microsoft.com/office/drawing/2014/main" id="{713154A0-11B0-F176-792C-22585A5B1573}"/>
              </a:ext>
            </a:extLst>
          </p:cNvPr>
          <p:cNvSpPr>
            <a:spLocks noGrp="1"/>
          </p:cNvSpPr>
          <p:nvPr>
            <p:ph sz="quarter" idx="13"/>
          </p:nvPr>
        </p:nvSpPr>
        <p:spPr>
          <a:xfrm>
            <a:off x="640080" y="5179072"/>
            <a:ext cx="10972800" cy="775701"/>
          </a:xfrm>
        </p:spPr>
        <p:txBody>
          <a:bodyPr>
            <a:noAutofit/>
          </a:bodyPr>
          <a:lstStyle/>
          <a:p>
            <a:pPr>
              <a:spcBef>
                <a:spcPts val="300"/>
              </a:spcBef>
            </a:pPr>
            <a:r>
              <a:rPr lang="en-US" sz="1400" dirty="0"/>
              <a:t>In the overall </a:t>
            </a:r>
            <a:r>
              <a:rPr lang="en-US" sz="1400" dirty="0" err="1"/>
              <a:t>population</a:t>
            </a:r>
            <a:r>
              <a:rPr lang="en-US" sz="1400" baseline="30000" dirty="0" err="1"/>
              <a:t>b</a:t>
            </a:r>
            <a:r>
              <a:rPr lang="en-US" sz="1400" dirty="0"/>
              <a:t>, m</a:t>
            </a:r>
            <a:r>
              <a:rPr lang="en-US" sz="1400" dirty="0">
                <a:latin typeface="Arial" panose="020B0604020202020204" pitchFamily="34" charset="0"/>
                <a:cs typeface="Arial" panose="020B0604020202020204" pitchFamily="34" charset="0"/>
              </a:rPr>
              <a:t>edian </a:t>
            </a:r>
            <a:r>
              <a:rPr lang="en-US" sz="1400" b="1" dirty="0">
                <a:latin typeface="Arial" panose="020B0604020202020204" pitchFamily="34" charset="0"/>
                <a:cs typeface="Arial" panose="020B0604020202020204" pitchFamily="34" charset="0"/>
              </a:rPr>
              <a:t>EV treatment duration </a:t>
            </a:r>
            <a:r>
              <a:rPr lang="en-US" sz="1400" dirty="0">
                <a:latin typeface="Arial" panose="020B0604020202020204" pitchFamily="34" charset="0"/>
                <a:cs typeface="Arial" panose="020B0604020202020204" pitchFamily="34" charset="0"/>
              </a:rPr>
              <a:t>was </a:t>
            </a:r>
            <a:r>
              <a:rPr lang="en-US" sz="1400" dirty="0"/>
              <a:t>7.1 months (median no. of cycles, 9)</a:t>
            </a:r>
          </a:p>
          <a:p>
            <a:pPr>
              <a:spcBef>
                <a:spcPts val="300"/>
              </a:spcBef>
            </a:pPr>
            <a:r>
              <a:rPr lang="en-US" sz="1400" dirty="0">
                <a:latin typeface="Arial" panose="020B0604020202020204" pitchFamily="34" charset="0"/>
                <a:cs typeface="Arial" panose="020B0604020202020204" pitchFamily="34" charset="0"/>
              </a:rPr>
              <a:t>Among responders, median </a:t>
            </a:r>
            <a:r>
              <a:rPr lang="en-US" sz="1400" b="1" dirty="0">
                <a:latin typeface="Arial" panose="020B0604020202020204" pitchFamily="34" charset="0"/>
                <a:cs typeface="Arial" panose="020B0604020202020204" pitchFamily="34" charset="0"/>
              </a:rPr>
              <a:t>EV treatment duration </a:t>
            </a:r>
            <a:r>
              <a:rPr lang="en-US" sz="1400" dirty="0">
                <a:latin typeface="Arial" panose="020B0604020202020204" pitchFamily="34" charset="0"/>
                <a:cs typeface="Arial" panose="020B0604020202020204" pitchFamily="34" charset="0"/>
              </a:rPr>
              <a:t>was </a:t>
            </a:r>
            <a:r>
              <a:rPr lang="en-US" sz="1400" dirty="0"/>
              <a:t>9.7 months (median no. of cycles, 12)</a:t>
            </a:r>
          </a:p>
        </p:txBody>
      </p:sp>
      <p:grpSp>
        <p:nvGrpSpPr>
          <p:cNvPr id="12" name="Group 11">
            <a:extLst>
              <a:ext uri="{FF2B5EF4-FFF2-40B4-BE49-F238E27FC236}">
                <a16:creationId xmlns:a16="http://schemas.microsoft.com/office/drawing/2014/main" id="{8F36A562-B72B-4B3E-ACE4-EC756BD467CD}"/>
              </a:ext>
            </a:extLst>
          </p:cNvPr>
          <p:cNvGrpSpPr/>
          <p:nvPr/>
        </p:nvGrpSpPr>
        <p:grpSpPr>
          <a:xfrm>
            <a:off x="640082" y="1344351"/>
            <a:ext cx="10945225" cy="3536328"/>
            <a:chOff x="640082" y="1265677"/>
            <a:chExt cx="10945225" cy="3598245"/>
          </a:xfrm>
        </p:grpSpPr>
        <p:sp>
          <p:nvSpPr>
            <p:cNvPr id="60" name="TextBox 59">
              <a:extLst>
                <a:ext uri="{FF2B5EF4-FFF2-40B4-BE49-F238E27FC236}">
                  <a16:creationId xmlns:a16="http://schemas.microsoft.com/office/drawing/2014/main" id="{8089E729-E3DB-4767-189B-C6289297F181}"/>
                </a:ext>
              </a:extLst>
            </p:cNvPr>
            <p:cNvSpPr txBox="1"/>
            <p:nvPr/>
          </p:nvSpPr>
          <p:spPr>
            <a:xfrm>
              <a:off x="793767" y="4425491"/>
              <a:ext cx="1780161" cy="438431"/>
            </a:xfrm>
            <a:prstGeom prst="rect">
              <a:avLst/>
            </a:prstGeom>
            <a:noFill/>
          </p:spPr>
          <p:txBody>
            <a:bodyPr wrap="square" rtlCol="0">
              <a:spAutoFit/>
            </a:bodyPr>
            <a:lstStyle/>
            <a:p>
              <a:pPr algn="ctr"/>
              <a:r>
                <a:rPr lang="en-US" sz="1100" b="1" dirty="0"/>
                <a:t>Peripheral </a:t>
              </a:r>
              <a:br>
                <a:rPr lang="en-US" sz="1100" b="1" dirty="0"/>
              </a:br>
              <a:r>
                <a:rPr lang="en-US" sz="1100" b="1" dirty="0"/>
                <a:t>sensory neuropathy</a:t>
              </a:r>
            </a:p>
          </p:txBody>
        </p:sp>
        <p:sp>
          <p:nvSpPr>
            <p:cNvPr id="61" name="TextBox 60">
              <a:extLst>
                <a:ext uri="{FF2B5EF4-FFF2-40B4-BE49-F238E27FC236}">
                  <a16:creationId xmlns:a16="http://schemas.microsoft.com/office/drawing/2014/main" id="{42DF36EC-2D82-2E29-2F32-0EF03169BD5F}"/>
                </a:ext>
              </a:extLst>
            </p:cNvPr>
            <p:cNvSpPr txBox="1"/>
            <p:nvPr/>
          </p:nvSpPr>
          <p:spPr>
            <a:xfrm>
              <a:off x="3745685" y="4425491"/>
              <a:ext cx="530915" cy="266190"/>
            </a:xfrm>
            <a:prstGeom prst="rect">
              <a:avLst/>
            </a:prstGeom>
            <a:noFill/>
          </p:spPr>
          <p:txBody>
            <a:bodyPr wrap="none" rtlCol="0">
              <a:spAutoFit/>
            </a:bodyPr>
            <a:lstStyle/>
            <a:p>
              <a:pPr algn="r"/>
              <a:r>
                <a:rPr lang="en-US" sz="1100" b="1" dirty="0"/>
                <a:t>Rash</a:t>
              </a:r>
            </a:p>
          </p:txBody>
        </p:sp>
        <p:sp>
          <p:nvSpPr>
            <p:cNvPr id="62" name="TextBox 61">
              <a:extLst>
                <a:ext uri="{FF2B5EF4-FFF2-40B4-BE49-F238E27FC236}">
                  <a16:creationId xmlns:a16="http://schemas.microsoft.com/office/drawing/2014/main" id="{5E1DC5C4-B467-A7F7-066E-BDBB310C9B7C}"/>
                </a:ext>
              </a:extLst>
            </p:cNvPr>
            <p:cNvSpPr txBox="1"/>
            <p:nvPr/>
          </p:nvSpPr>
          <p:spPr>
            <a:xfrm>
              <a:off x="4305784" y="4425491"/>
              <a:ext cx="1682556" cy="438431"/>
            </a:xfrm>
            <a:prstGeom prst="rect">
              <a:avLst/>
            </a:prstGeom>
            <a:noFill/>
          </p:spPr>
          <p:txBody>
            <a:bodyPr wrap="square" rtlCol="0">
              <a:spAutoFit/>
            </a:bodyPr>
            <a:lstStyle/>
            <a:p>
              <a:pPr algn="ctr"/>
              <a:r>
                <a:rPr lang="en-US" sz="1100" b="1" dirty="0"/>
                <a:t>Severe cutaneous reactions</a:t>
              </a:r>
            </a:p>
          </p:txBody>
        </p:sp>
        <p:sp>
          <p:nvSpPr>
            <p:cNvPr id="63" name="TextBox 62">
              <a:extLst>
                <a:ext uri="{FF2B5EF4-FFF2-40B4-BE49-F238E27FC236}">
                  <a16:creationId xmlns:a16="http://schemas.microsoft.com/office/drawing/2014/main" id="{06E3EA7D-E259-C82F-AD0C-F137D1E4203A}"/>
                </a:ext>
              </a:extLst>
            </p:cNvPr>
            <p:cNvSpPr txBox="1"/>
            <p:nvPr/>
          </p:nvSpPr>
          <p:spPr>
            <a:xfrm>
              <a:off x="7114670" y="4425491"/>
              <a:ext cx="694421" cy="266190"/>
            </a:xfrm>
            <a:prstGeom prst="rect">
              <a:avLst/>
            </a:prstGeom>
            <a:noFill/>
          </p:spPr>
          <p:txBody>
            <a:bodyPr wrap="none" rtlCol="0">
              <a:spAutoFit/>
            </a:bodyPr>
            <a:lstStyle/>
            <a:p>
              <a:pPr algn="ctr"/>
              <a:r>
                <a:rPr lang="en-US" sz="1100" b="1" dirty="0"/>
                <a:t>Dry eye</a:t>
              </a:r>
            </a:p>
          </p:txBody>
        </p:sp>
        <p:sp>
          <p:nvSpPr>
            <p:cNvPr id="64" name="TextBox 63">
              <a:extLst>
                <a:ext uri="{FF2B5EF4-FFF2-40B4-BE49-F238E27FC236}">
                  <a16:creationId xmlns:a16="http://schemas.microsoft.com/office/drawing/2014/main" id="{B64BADE7-4912-4924-DD96-8AF180B90A80}"/>
                </a:ext>
              </a:extLst>
            </p:cNvPr>
            <p:cNvSpPr txBox="1"/>
            <p:nvPr/>
          </p:nvSpPr>
          <p:spPr>
            <a:xfrm>
              <a:off x="5712481" y="4425491"/>
              <a:ext cx="1188146" cy="266190"/>
            </a:xfrm>
            <a:prstGeom prst="rect">
              <a:avLst/>
            </a:prstGeom>
            <a:noFill/>
          </p:spPr>
          <p:txBody>
            <a:bodyPr wrap="none" rtlCol="0">
              <a:spAutoFit/>
            </a:bodyPr>
            <a:lstStyle/>
            <a:p>
              <a:pPr algn="r"/>
              <a:r>
                <a:rPr lang="en-US" sz="1100" b="1" dirty="0"/>
                <a:t>Hyperglycemia</a:t>
              </a:r>
            </a:p>
          </p:txBody>
        </p:sp>
        <p:sp>
          <p:nvSpPr>
            <p:cNvPr id="65" name="TextBox 64">
              <a:extLst>
                <a:ext uri="{FF2B5EF4-FFF2-40B4-BE49-F238E27FC236}">
                  <a16:creationId xmlns:a16="http://schemas.microsoft.com/office/drawing/2014/main" id="{1319335E-458A-FA74-4201-E4ED82083BEE}"/>
                </a:ext>
              </a:extLst>
            </p:cNvPr>
            <p:cNvSpPr txBox="1"/>
            <p:nvPr/>
          </p:nvSpPr>
          <p:spPr>
            <a:xfrm>
              <a:off x="2118862" y="4425491"/>
              <a:ext cx="1586814" cy="438431"/>
            </a:xfrm>
            <a:prstGeom prst="rect">
              <a:avLst/>
            </a:prstGeom>
            <a:noFill/>
          </p:spPr>
          <p:txBody>
            <a:bodyPr wrap="square" rtlCol="0">
              <a:spAutoFit/>
            </a:bodyPr>
            <a:lstStyle/>
            <a:p>
              <a:pPr algn="ctr"/>
              <a:r>
                <a:rPr lang="en-US" sz="1100" b="1" dirty="0"/>
                <a:t>Peripheral motor </a:t>
              </a:r>
              <a:br>
                <a:rPr lang="en-US" sz="1100" b="1" dirty="0"/>
              </a:br>
              <a:r>
                <a:rPr lang="en-US" sz="1100" b="1" dirty="0"/>
                <a:t>neuropathy</a:t>
              </a:r>
            </a:p>
          </p:txBody>
        </p:sp>
        <p:sp>
          <p:nvSpPr>
            <p:cNvPr id="66" name="TextBox 65">
              <a:extLst>
                <a:ext uri="{FF2B5EF4-FFF2-40B4-BE49-F238E27FC236}">
                  <a16:creationId xmlns:a16="http://schemas.microsoft.com/office/drawing/2014/main" id="{3D733D38-8C27-52A7-BE30-D38F3A682356}"/>
                </a:ext>
              </a:extLst>
            </p:cNvPr>
            <p:cNvSpPr txBox="1"/>
            <p:nvPr/>
          </p:nvSpPr>
          <p:spPr>
            <a:xfrm>
              <a:off x="8255688" y="4425491"/>
              <a:ext cx="724877" cy="438431"/>
            </a:xfrm>
            <a:prstGeom prst="rect">
              <a:avLst/>
            </a:prstGeom>
            <a:noFill/>
          </p:spPr>
          <p:txBody>
            <a:bodyPr wrap="none" rtlCol="0">
              <a:spAutoFit/>
            </a:bodyPr>
            <a:lstStyle/>
            <a:p>
              <a:pPr algn="ctr"/>
              <a:r>
                <a:rPr lang="en-US" sz="1100" b="1" dirty="0"/>
                <a:t>Blurred </a:t>
              </a:r>
            </a:p>
            <a:p>
              <a:pPr algn="ctr"/>
              <a:r>
                <a:rPr lang="en-US" sz="1100" b="1" dirty="0"/>
                <a:t>vision</a:t>
              </a:r>
            </a:p>
          </p:txBody>
        </p:sp>
        <p:sp>
          <p:nvSpPr>
            <p:cNvPr id="67" name="TextBox 66">
              <a:extLst>
                <a:ext uri="{FF2B5EF4-FFF2-40B4-BE49-F238E27FC236}">
                  <a16:creationId xmlns:a16="http://schemas.microsoft.com/office/drawing/2014/main" id="{33DCAADF-C7A5-7A6C-64C7-FDD082216DAC}"/>
                </a:ext>
              </a:extLst>
            </p:cNvPr>
            <p:cNvSpPr txBox="1"/>
            <p:nvPr/>
          </p:nvSpPr>
          <p:spPr>
            <a:xfrm>
              <a:off x="1655754" y="1265677"/>
              <a:ext cx="482824" cy="281849"/>
            </a:xfrm>
            <a:prstGeom prst="rect">
              <a:avLst/>
            </a:prstGeom>
            <a:noFill/>
          </p:spPr>
          <p:txBody>
            <a:bodyPr wrap="none" rtlCol="0">
              <a:spAutoFit/>
            </a:bodyPr>
            <a:lstStyle/>
            <a:p>
              <a:pPr algn="r"/>
              <a:r>
                <a:rPr lang="en-US" sz="1200" b="1" dirty="0"/>
                <a:t>73.6</a:t>
              </a:r>
            </a:p>
          </p:txBody>
        </p:sp>
        <p:sp>
          <p:nvSpPr>
            <p:cNvPr id="69" name="TextBox 68">
              <a:extLst>
                <a:ext uri="{FF2B5EF4-FFF2-40B4-BE49-F238E27FC236}">
                  <a16:creationId xmlns:a16="http://schemas.microsoft.com/office/drawing/2014/main" id="{0FEE8A12-195B-C0AB-CA71-A2E6A426E0A0}"/>
                </a:ext>
              </a:extLst>
            </p:cNvPr>
            <p:cNvSpPr txBox="1"/>
            <p:nvPr/>
          </p:nvSpPr>
          <p:spPr>
            <a:xfrm>
              <a:off x="10923751" y="4043764"/>
              <a:ext cx="397866" cy="281849"/>
            </a:xfrm>
            <a:prstGeom prst="rect">
              <a:avLst/>
            </a:prstGeom>
            <a:noFill/>
          </p:spPr>
          <p:txBody>
            <a:bodyPr wrap="none" rtlCol="0">
              <a:spAutoFit/>
            </a:bodyPr>
            <a:lstStyle/>
            <a:p>
              <a:pPr algn="r"/>
              <a:r>
                <a:rPr lang="en-US" sz="1200" b="1" dirty="0"/>
                <a:t>2.7</a:t>
              </a:r>
            </a:p>
          </p:txBody>
        </p:sp>
        <p:sp>
          <p:nvSpPr>
            <p:cNvPr id="70" name="TextBox 69">
              <a:extLst>
                <a:ext uri="{FF2B5EF4-FFF2-40B4-BE49-F238E27FC236}">
                  <a16:creationId xmlns:a16="http://schemas.microsoft.com/office/drawing/2014/main" id="{DBE72073-FABC-F0D4-10B1-FB90F190A737}"/>
                </a:ext>
              </a:extLst>
            </p:cNvPr>
            <p:cNvSpPr txBox="1"/>
            <p:nvPr/>
          </p:nvSpPr>
          <p:spPr>
            <a:xfrm>
              <a:off x="8607809" y="3931740"/>
              <a:ext cx="397866" cy="281849"/>
            </a:xfrm>
            <a:prstGeom prst="rect">
              <a:avLst/>
            </a:prstGeom>
            <a:noFill/>
          </p:spPr>
          <p:txBody>
            <a:bodyPr wrap="none" rtlCol="0">
              <a:spAutoFit/>
            </a:bodyPr>
            <a:lstStyle/>
            <a:p>
              <a:pPr algn="r"/>
              <a:r>
                <a:rPr lang="en-US" sz="1200" b="1" dirty="0"/>
                <a:t>5.4</a:t>
              </a:r>
            </a:p>
          </p:txBody>
        </p:sp>
        <p:sp>
          <p:nvSpPr>
            <p:cNvPr id="71" name="TextBox 70">
              <a:extLst>
                <a:ext uri="{FF2B5EF4-FFF2-40B4-BE49-F238E27FC236}">
                  <a16:creationId xmlns:a16="http://schemas.microsoft.com/office/drawing/2014/main" id="{5BEC02E7-95B3-3399-38AF-CF41EF9FC400}"/>
                </a:ext>
              </a:extLst>
            </p:cNvPr>
            <p:cNvSpPr txBox="1"/>
            <p:nvPr/>
          </p:nvSpPr>
          <p:spPr>
            <a:xfrm>
              <a:off x="2781648" y="3634216"/>
              <a:ext cx="482824" cy="281849"/>
            </a:xfrm>
            <a:prstGeom prst="rect">
              <a:avLst/>
            </a:prstGeom>
            <a:noFill/>
          </p:spPr>
          <p:txBody>
            <a:bodyPr wrap="none" rtlCol="0">
              <a:spAutoFit/>
            </a:bodyPr>
            <a:lstStyle/>
            <a:p>
              <a:pPr algn="r"/>
              <a:r>
                <a:rPr lang="en-US" sz="1200" b="1" dirty="0"/>
                <a:t>13.2</a:t>
              </a:r>
            </a:p>
          </p:txBody>
        </p:sp>
        <p:sp>
          <p:nvSpPr>
            <p:cNvPr id="72" name="TextBox 71">
              <a:extLst>
                <a:ext uri="{FF2B5EF4-FFF2-40B4-BE49-F238E27FC236}">
                  <a16:creationId xmlns:a16="http://schemas.microsoft.com/office/drawing/2014/main" id="{CCC857F1-B813-9108-6077-24E68EC42829}"/>
                </a:ext>
              </a:extLst>
            </p:cNvPr>
            <p:cNvSpPr txBox="1"/>
            <p:nvPr/>
          </p:nvSpPr>
          <p:spPr>
            <a:xfrm>
              <a:off x="6238687" y="3513563"/>
              <a:ext cx="482824" cy="281849"/>
            </a:xfrm>
            <a:prstGeom prst="rect">
              <a:avLst/>
            </a:prstGeom>
            <a:noFill/>
          </p:spPr>
          <p:txBody>
            <a:bodyPr wrap="none" rtlCol="0">
              <a:spAutoFit/>
            </a:bodyPr>
            <a:lstStyle/>
            <a:p>
              <a:pPr algn="r"/>
              <a:r>
                <a:rPr lang="en-US" sz="1200" b="1" dirty="0"/>
                <a:t>15.9</a:t>
              </a:r>
            </a:p>
          </p:txBody>
        </p:sp>
        <p:sp>
          <p:nvSpPr>
            <p:cNvPr id="73" name="TextBox 72">
              <a:extLst>
                <a:ext uri="{FF2B5EF4-FFF2-40B4-BE49-F238E27FC236}">
                  <a16:creationId xmlns:a16="http://schemas.microsoft.com/office/drawing/2014/main" id="{69EA4C5F-88F3-1366-99B6-5FCE34C0ED9D}"/>
                </a:ext>
              </a:extLst>
            </p:cNvPr>
            <p:cNvSpPr txBox="1"/>
            <p:nvPr/>
          </p:nvSpPr>
          <p:spPr>
            <a:xfrm>
              <a:off x="7415721" y="3260799"/>
              <a:ext cx="482824" cy="281849"/>
            </a:xfrm>
            <a:prstGeom prst="rect">
              <a:avLst/>
            </a:prstGeom>
            <a:noFill/>
          </p:spPr>
          <p:txBody>
            <a:bodyPr wrap="none" rtlCol="0">
              <a:spAutoFit/>
            </a:bodyPr>
            <a:lstStyle/>
            <a:p>
              <a:pPr algn="r"/>
              <a:r>
                <a:rPr lang="en-US" sz="1200" b="1" dirty="0"/>
                <a:t>22.7</a:t>
              </a:r>
            </a:p>
          </p:txBody>
        </p:sp>
        <p:sp>
          <p:nvSpPr>
            <p:cNvPr id="74" name="TextBox 73">
              <a:extLst>
                <a:ext uri="{FF2B5EF4-FFF2-40B4-BE49-F238E27FC236}">
                  <a16:creationId xmlns:a16="http://schemas.microsoft.com/office/drawing/2014/main" id="{780A6258-6D75-7602-5B57-3B6A43BDB35A}"/>
                </a:ext>
              </a:extLst>
            </p:cNvPr>
            <p:cNvSpPr txBox="1"/>
            <p:nvPr/>
          </p:nvSpPr>
          <p:spPr>
            <a:xfrm>
              <a:off x="4727957" y="3201276"/>
              <a:ext cx="482825" cy="281849"/>
            </a:xfrm>
            <a:prstGeom prst="rect">
              <a:avLst/>
            </a:prstGeom>
            <a:noFill/>
          </p:spPr>
          <p:txBody>
            <a:bodyPr wrap="none" rtlCol="0">
              <a:spAutoFit/>
            </a:bodyPr>
            <a:lstStyle/>
            <a:p>
              <a:pPr algn="r"/>
              <a:r>
                <a:rPr lang="en-US" sz="1200" b="1" dirty="0"/>
                <a:t>24.1</a:t>
              </a:r>
            </a:p>
          </p:txBody>
        </p:sp>
        <p:sp>
          <p:nvSpPr>
            <p:cNvPr id="75" name="TextBox 74">
              <a:extLst>
                <a:ext uri="{FF2B5EF4-FFF2-40B4-BE49-F238E27FC236}">
                  <a16:creationId xmlns:a16="http://schemas.microsoft.com/office/drawing/2014/main" id="{0D8BD9AF-428D-44F4-5E0D-0C30F350C666}"/>
                </a:ext>
              </a:extLst>
            </p:cNvPr>
            <p:cNvSpPr txBox="1"/>
            <p:nvPr/>
          </p:nvSpPr>
          <p:spPr>
            <a:xfrm>
              <a:off x="3948957" y="1386582"/>
              <a:ext cx="482824" cy="281849"/>
            </a:xfrm>
            <a:prstGeom prst="rect">
              <a:avLst/>
            </a:prstGeom>
            <a:noFill/>
          </p:spPr>
          <p:txBody>
            <a:bodyPr wrap="none" rtlCol="0">
              <a:spAutoFit/>
            </a:bodyPr>
            <a:lstStyle/>
            <a:p>
              <a:pPr algn="r"/>
              <a:r>
                <a:rPr lang="en-US" sz="1200" b="1" dirty="0"/>
                <a:t>70.5</a:t>
              </a:r>
            </a:p>
          </p:txBody>
        </p:sp>
        <p:sp>
          <p:nvSpPr>
            <p:cNvPr id="76" name="TextBox 75">
              <a:extLst>
                <a:ext uri="{FF2B5EF4-FFF2-40B4-BE49-F238E27FC236}">
                  <a16:creationId xmlns:a16="http://schemas.microsoft.com/office/drawing/2014/main" id="{FFE43CF7-3D29-F398-C1F7-1A7BE8C14F53}"/>
                </a:ext>
              </a:extLst>
            </p:cNvPr>
            <p:cNvSpPr txBox="1"/>
            <p:nvPr/>
          </p:nvSpPr>
          <p:spPr>
            <a:xfrm>
              <a:off x="1266010" y="1754302"/>
              <a:ext cx="482824" cy="281849"/>
            </a:xfrm>
            <a:prstGeom prst="rect">
              <a:avLst/>
            </a:prstGeom>
            <a:noFill/>
          </p:spPr>
          <p:txBody>
            <a:bodyPr wrap="none" rtlCol="0">
              <a:spAutoFit/>
            </a:bodyPr>
            <a:lstStyle/>
            <a:p>
              <a:pPr algn="r"/>
              <a:r>
                <a:rPr lang="en-US" sz="1200" b="1" dirty="0"/>
                <a:t>60.7</a:t>
              </a:r>
            </a:p>
          </p:txBody>
        </p:sp>
        <p:sp>
          <p:nvSpPr>
            <p:cNvPr id="78" name="TextBox 77">
              <a:extLst>
                <a:ext uri="{FF2B5EF4-FFF2-40B4-BE49-F238E27FC236}">
                  <a16:creationId xmlns:a16="http://schemas.microsoft.com/office/drawing/2014/main" id="{B615F902-C716-8DAA-E468-F80374ACB8E0}"/>
                </a:ext>
              </a:extLst>
            </p:cNvPr>
            <p:cNvSpPr txBox="1"/>
            <p:nvPr/>
          </p:nvSpPr>
          <p:spPr>
            <a:xfrm>
              <a:off x="10519815" y="4045233"/>
              <a:ext cx="397866" cy="281849"/>
            </a:xfrm>
            <a:prstGeom prst="rect">
              <a:avLst/>
            </a:prstGeom>
            <a:noFill/>
          </p:spPr>
          <p:txBody>
            <a:bodyPr wrap="none" rtlCol="0">
              <a:spAutoFit/>
            </a:bodyPr>
            <a:lstStyle/>
            <a:p>
              <a:pPr algn="r"/>
              <a:r>
                <a:rPr lang="en-US" sz="1200" b="1" dirty="0"/>
                <a:t>2.3</a:t>
              </a:r>
            </a:p>
          </p:txBody>
        </p:sp>
        <p:sp>
          <p:nvSpPr>
            <p:cNvPr id="79" name="TextBox 78">
              <a:extLst>
                <a:ext uri="{FF2B5EF4-FFF2-40B4-BE49-F238E27FC236}">
                  <a16:creationId xmlns:a16="http://schemas.microsoft.com/office/drawing/2014/main" id="{418D2707-1834-D6AC-19ED-1FF1FE5569C5}"/>
                </a:ext>
              </a:extLst>
            </p:cNvPr>
            <p:cNvSpPr txBox="1"/>
            <p:nvPr/>
          </p:nvSpPr>
          <p:spPr>
            <a:xfrm>
              <a:off x="8219339" y="3968631"/>
              <a:ext cx="397866" cy="281849"/>
            </a:xfrm>
            <a:prstGeom prst="rect">
              <a:avLst/>
            </a:prstGeom>
            <a:noFill/>
          </p:spPr>
          <p:txBody>
            <a:bodyPr wrap="none" rtlCol="0">
              <a:spAutoFit/>
            </a:bodyPr>
            <a:lstStyle/>
            <a:p>
              <a:pPr algn="r"/>
              <a:r>
                <a:rPr lang="en-US" sz="1200" b="1" dirty="0"/>
                <a:t>4.8</a:t>
              </a:r>
            </a:p>
          </p:txBody>
        </p:sp>
        <p:sp>
          <p:nvSpPr>
            <p:cNvPr id="80" name="TextBox 79">
              <a:extLst>
                <a:ext uri="{FF2B5EF4-FFF2-40B4-BE49-F238E27FC236}">
                  <a16:creationId xmlns:a16="http://schemas.microsoft.com/office/drawing/2014/main" id="{9A765BDC-6169-CB61-942E-F540D6B61895}"/>
                </a:ext>
              </a:extLst>
            </p:cNvPr>
            <p:cNvSpPr txBox="1"/>
            <p:nvPr/>
          </p:nvSpPr>
          <p:spPr>
            <a:xfrm>
              <a:off x="2391446" y="3747490"/>
              <a:ext cx="482824" cy="281849"/>
            </a:xfrm>
            <a:prstGeom prst="rect">
              <a:avLst/>
            </a:prstGeom>
            <a:noFill/>
          </p:spPr>
          <p:txBody>
            <a:bodyPr wrap="none" rtlCol="0">
              <a:spAutoFit/>
            </a:bodyPr>
            <a:lstStyle/>
            <a:p>
              <a:pPr algn="r"/>
              <a:r>
                <a:rPr lang="en-US" sz="1200" b="1" dirty="0"/>
                <a:t>10.2</a:t>
              </a:r>
            </a:p>
          </p:txBody>
        </p:sp>
        <p:sp>
          <p:nvSpPr>
            <p:cNvPr id="81" name="TextBox 80">
              <a:extLst>
                <a:ext uri="{FF2B5EF4-FFF2-40B4-BE49-F238E27FC236}">
                  <a16:creationId xmlns:a16="http://schemas.microsoft.com/office/drawing/2014/main" id="{DFAFB382-64C2-7435-8732-A386C640B23C}"/>
                </a:ext>
              </a:extLst>
            </p:cNvPr>
            <p:cNvSpPr txBox="1"/>
            <p:nvPr/>
          </p:nvSpPr>
          <p:spPr>
            <a:xfrm>
              <a:off x="5866631" y="3608991"/>
              <a:ext cx="482824" cy="281849"/>
            </a:xfrm>
            <a:prstGeom prst="rect">
              <a:avLst/>
            </a:prstGeom>
            <a:noFill/>
          </p:spPr>
          <p:txBody>
            <a:bodyPr wrap="none" rtlCol="0">
              <a:spAutoFit/>
            </a:bodyPr>
            <a:lstStyle/>
            <a:p>
              <a:pPr algn="r"/>
              <a:r>
                <a:rPr lang="en-US" sz="1200" b="1" dirty="0"/>
                <a:t>13.6</a:t>
              </a:r>
            </a:p>
          </p:txBody>
        </p:sp>
        <p:sp>
          <p:nvSpPr>
            <p:cNvPr id="82" name="TextBox 81">
              <a:extLst>
                <a:ext uri="{FF2B5EF4-FFF2-40B4-BE49-F238E27FC236}">
                  <a16:creationId xmlns:a16="http://schemas.microsoft.com/office/drawing/2014/main" id="{8181F353-53A1-1FAD-68ED-6ECAB309F717}"/>
                </a:ext>
              </a:extLst>
            </p:cNvPr>
            <p:cNvSpPr txBox="1"/>
            <p:nvPr/>
          </p:nvSpPr>
          <p:spPr>
            <a:xfrm>
              <a:off x="7034563" y="3387371"/>
              <a:ext cx="482824" cy="281849"/>
            </a:xfrm>
            <a:prstGeom prst="rect">
              <a:avLst/>
            </a:prstGeom>
            <a:noFill/>
          </p:spPr>
          <p:txBody>
            <a:bodyPr wrap="none" rtlCol="0">
              <a:spAutoFit/>
            </a:bodyPr>
            <a:lstStyle/>
            <a:p>
              <a:pPr algn="r"/>
              <a:r>
                <a:rPr lang="en-US" sz="1200" b="1" dirty="0"/>
                <a:t>19.1</a:t>
              </a:r>
            </a:p>
          </p:txBody>
        </p:sp>
        <p:sp>
          <p:nvSpPr>
            <p:cNvPr id="83" name="TextBox 82">
              <a:extLst>
                <a:ext uri="{FF2B5EF4-FFF2-40B4-BE49-F238E27FC236}">
                  <a16:creationId xmlns:a16="http://schemas.microsoft.com/office/drawing/2014/main" id="{D3A40741-39F5-76EB-9F21-9096D6CB1535}"/>
                </a:ext>
              </a:extLst>
            </p:cNvPr>
            <p:cNvSpPr txBox="1"/>
            <p:nvPr/>
          </p:nvSpPr>
          <p:spPr>
            <a:xfrm>
              <a:off x="5106974" y="2987182"/>
              <a:ext cx="482825" cy="281849"/>
            </a:xfrm>
            <a:prstGeom prst="rect">
              <a:avLst/>
            </a:prstGeom>
            <a:noFill/>
          </p:spPr>
          <p:txBody>
            <a:bodyPr wrap="none" rtlCol="0">
              <a:spAutoFit/>
            </a:bodyPr>
            <a:lstStyle/>
            <a:p>
              <a:pPr algn="r"/>
              <a:r>
                <a:rPr lang="en-US" sz="1200" b="1" dirty="0"/>
                <a:t>29.2</a:t>
              </a:r>
            </a:p>
          </p:txBody>
        </p:sp>
        <p:sp>
          <p:nvSpPr>
            <p:cNvPr id="84" name="TextBox 83">
              <a:extLst>
                <a:ext uri="{FF2B5EF4-FFF2-40B4-BE49-F238E27FC236}">
                  <a16:creationId xmlns:a16="http://schemas.microsoft.com/office/drawing/2014/main" id="{64952A51-8F76-AB6E-C85E-27F801DA29ED}"/>
                </a:ext>
              </a:extLst>
            </p:cNvPr>
            <p:cNvSpPr txBox="1"/>
            <p:nvPr/>
          </p:nvSpPr>
          <p:spPr>
            <a:xfrm>
              <a:off x="3569293" y="1690000"/>
              <a:ext cx="482824" cy="281849"/>
            </a:xfrm>
            <a:prstGeom prst="rect">
              <a:avLst/>
            </a:prstGeom>
            <a:noFill/>
          </p:spPr>
          <p:txBody>
            <a:bodyPr wrap="none" rtlCol="0">
              <a:spAutoFit/>
            </a:bodyPr>
            <a:lstStyle/>
            <a:p>
              <a:pPr algn="r"/>
              <a:r>
                <a:rPr lang="en-US" sz="1200" b="1" dirty="0"/>
                <a:t>62.5</a:t>
              </a:r>
            </a:p>
          </p:txBody>
        </p:sp>
        <p:sp>
          <p:nvSpPr>
            <p:cNvPr id="85" name="TextBox 84">
              <a:extLst>
                <a:ext uri="{FF2B5EF4-FFF2-40B4-BE49-F238E27FC236}">
                  <a16:creationId xmlns:a16="http://schemas.microsoft.com/office/drawing/2014/main" id="{15B2B410-5D3F-AD44-BE08-AF9F17DCBFE9}"/>
                </a:ext>
              </a:extLst>
            </p:cNvPr>
            <p:cNvSpPr txBox="1"/>
            <p:nvPr/>
          </p:nvSpPr>
          <p:spPr>
            <a:xfrm rot="16200000">
              <a:off x="51620" y="2762836"/>
              <a:ext cx="1484702" cy="307777"/>
            </a:xfrm>
            <a:prstGeom prst="rect">
              <a:avLst/>
            </a:prstGeom>
            <a:noFill/>
          </p:spPr>
          <p:txBody>
            <a:bodyPr wrap="none" rtlCol="0">
              <a:spAutoFit/>
            </a:bodyPr>
            <a:lstStyle/>
            <a:p>
              <a:pPr algn="r"/>
              <a:r>
                <a:rPr lang="en-US" sz="1400" b="1" dirty="0"/>
                <a:t>Frequency (%)</a:t>
              </a:r>
              <a:r>
                <a:rPr lang="en-US" sz="1400" b="1" baseline="30000" dirty="0"/>
                <a:t>a</a:t>
              </a:r>
            </a:p>
          </p:txBody>
        </p:sp>
        <p:sp>
          <p:nvSpPr>
            <p:cNvPr id="86" name="TextBox 85">
              <a:extLst>
                <a:ext uri="{FF2B5EF4-FFF2-40B4-BE49-F238E27FC236}">
                  <a16:creationId xmlns:a16="http://schemas.microsoft.com/office/drawing/2014/main" id="{8B6558E7-CF9D-AB0D-55D3-CFA9436E522F}"/>
                </a:ext>
              </a:extLst>
            </p:cNvPr>
            <p:cNvSpPr txBox="1"/>
            <p:nvPr/>
          </p:nvSpPr>
          <p:spPr>
            <a:xfrm>
              <a:off x="10305790" y="4425491"/>
              <a:ext cx="1279517" cy="438431"/>
            </a:xfrm>
            <a:prstGeom prst="rect">
              <a:avLst/>
            </a:prstGeom>
            <a:noFill/>
          </p:spPr>
          <p:txBody>
            <a:bodyPr wrap="none" rtlCol="0">
              <a:spAutoFit/>
            </a:bodyPr>
            <a:lstStyle/>
            <a:p>
              <a:pPr algn="ctr"/>
              <a:r>
                <a:rPr lang="en-US" sz="1100" b="1" dirty="0"/>
                <a:t>Infusion-related </a:t>
              </a:r>
              <a:br>
                <a:rPr lang="en-US" sz="1100" b="1" dirty="0"/>
              </a:br>
              <a:r>
                <a:rPr lang="en-US" sz="1100" b="1" dirty="0"/>
                <a:t>reactions</a:t>
              </a:r>
            </a:p>
          </p:txBody>
        </p:sp>
        <p:sp>
          <p:nvSpPr>
            <p:cNvPr id="87" name="TextBox 86">
              <a:extLst>
                <a:ext uri="{FF2B5EF4-FFF2-40B4-BE49-F238E27FC236}">
                  <a16:creationId xmlns:a16="http://schemas.microsoft.com/office/drawing/2014/main" id="{C2BE7F3E-1551-A47E-8ED0-CA765C3FC18E}"/>
                </a:ext>
              </a:extLst>
            </p:cNvPr>
            <p:cNvSpPr txBox="1"/>
            <p:nvPr/>
          </p:nvSpPr>
          <p:spPr>
            <a:xfrm>
              <a:off x="9359978" y="4425491"/>
              <a:ext cx="827471" cy="438431"/>
            </a:xfrm>
            <a:prstGeom prst="rect">
              <a:avLst/>
            </a:prstGeom>
            <a:noFill/>
          </p:spPr>
          <p:txBody>
            <a:bodyPr wrap="none" rtlCol="0">
              <a:spAutoFit/>
            </a:bodyPr>
            <a:lstStyle/>
            <a:p>
              <a:pPr algn="ctr"/>
              <a:r>
                <a:rPr lang="en-US" sz="1100" b="1" dirty="0"/>
                <a:t>Corneal </a:t>
              </a:r>
              <a:br>
                <a:rPr lang="en-US" sz="1100" b="1" dirty="0"/>
              </a:br>
              <a:r>
                <a:rPr lang="en-US" sz="1100" b="1" dirty="0"/>
                <a:t>disorders</a:t>
              </a:r>
            </a:p>
          </p:txBody>
        </p:sp>
        <p:grpSp>
          <p:nvGrpSpPr>
            <p:cNvPr id="8" name="Group 7">
              <a:extLst>
                <a:ext uri="{FF2B5EF4-FFF2-40B4-BE49-F238E27FC236}">
                  <a16:creationId xmlns:a16="http://schemas.microsoft.com/office/drawing/2014/main" id="{9EAAF1F7-E100-6957-5423-8765237F9B70}"/>
                </a:ext>
              </a:extLst>
            </p:cNvPr>
            <p:cNvGrpSpPr/>
            <p:nvPr/>
          </p:nvGrpSpPr>
          <p:grpSpPr>
            <a:xfrm>
              <a:off x="8698946" y="1516353"/>
              <a:ext cx="2795382" cy="1244309"/>
              <a:chOff x="9213888" y="1125900"/>
              <a:chExt cx="2435493" cy="1343808"/>
            </a:xfrm>
          </p:grpSpPr>
          <p:grpSp>
            <p:nvGrpSpPr>
              <p:cNvPr id="9" name="Group 8">
                <a:extLst>
                  <a:ext uri="{FF2B5EF4-FFF2-40B4-BE49-F238E27FC236}">
                    <a16:creationId xmlns:a16="http://schemas.microsoft.com/office/drawing/2014/main" id="{7A3ADC88-E50B-87D7-FE25-9BB01353BB0C}"/>
                  </a:ext>
                </a:extLst>
              </p:cNvPr>
              <p:cNvGrpSpPr/>
              <p:nvPr/>
            </p:nvGrpSpPr>
            <p:grpSpPr>
              <a:xfrm>
                <a:off x="9247109" y="1176146"/>
                <a:ext cx="2402272" cy="1224326"/>
                <a:chOff x="9795437" y="3414076"/>
                <a:chExt cx="2402272" cy="1280917"/>
              </a:xfrm>
            </p:grpSpPr>
            <p:sp>
              <p:nvSpPr>
                <p:cNvPr id="30" name="Rectangle 29">
                  <a:extLst>
                    <a:ext uri="{FF2B5EF4-FFF2-40B4-BE49-F238E27FC236}">
                      <a16:creationId xmlns:a16="http://schemas.microsoft.com/office/drawing/2014/main" id="{834936C8-FE60-8085-7606-5251B335787C}"/>
                    </a:ext>
                  </a:extLst>
                </p:cNvPr>
                <p:cNvSpPr/>
                <p:nvPr/>
              </p:nvSpPr>
              <p:spPr>
                <a:xfrm>
                  <a:off x="10455013" y="4406821"/>
                  <a:ext cx="376383" cy="228600"/>
                </a:xfrm>
                <a:prstGeom prst="rect">
                  <a:avLst/>
                </a:prstGeom>
                <a:solidFill>
                  <a:srgbClr val="70AD4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Rectangle 52">
                  <a:extLst>
                    <a:ext uri="{FF2B5EF4-FFF2-40B4-BE49-F238E27FC236}">
                      <a16:creationId xmlns:a16="http://schemas.microsoft.com/office/drawing/2014/main" id="{BD1F6301-7078-5582-6FEC-3838482CA506}"/>
                    </a:ext>
                  </a:extLst>
                </p:cNvPr>
                <p:cNvSpPr/>
                <p:nvPr/>
              </p:nvSpPr>
              <p:spPr>
                <a:xfrm>
                  <a:off x="11457012" y="4406822"/>
                  <a:ext cx="376383" cy="228596"/>
                </a:xfrm>
                <a:prstGeom prst="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4" name="TextBox 53">
                  <a:extLst>
                    <a:ext uri="{FF2B5EF4-FFF2-40B4-BE49-F238E27FC236}">
                      <a16:creationId xmlns:a16="http://schemas.microsoft.com/office/drawing/2014/main" id="{264A1963-B6A0-E4B1-C952-5E73A1C8E3B1}"/>
                    </a:ext>
                  </a:extLst>
                </p:cNvPr>
                <p:cNvSpPr txBox="1"/>
                <p:nvPr/>
              </p:nvSpPr>
              <p:spPr>
                <a:xfrm>
                  <a:off x="9795437" y="4347243"/>
                  <a:ext cx="757608" cy="347750"/>
                </a:xfrm>
                <a:prstGeom prst="rect">
                  <a:avLst/>
                </a:prstGeom>
                <a:noFill/>
              </p:spPr>
              <p:txBody>
                <a:bodyPr wrap="square" rtlCol="0">
                  <a:spAutoFit/>
                </a:bodyPr>
                <a:lstStyle/>
                <a:p>
                  <a:r>
                    <a:rPr lang="en-US" sz="1400" dirty="0"/>
                    <a:t>Gr ≥3</a:t>
                  </a:r>
                  <a:endParaRPr lang="en-GB" sz="1400" dirty="0"/>
                </a:p>
              </p:txBody>
            </p:sp>
            <p:sp>
              <p:nvSpPr>
                <p:cNvPr id="55" name="TextBox 54">
                  <a:extLst>
                    <a:ext uri="{FF2B5EF4-FFF2-40B4-BE49-F238E27FC236}">
                      <a16:creationId xmlns:a16="http://schemas.microsoft.com/office/drawing/2014/main" id="{A48A6A0F-9E99-6E87-5034-6A79CF7B9F65}"/>
                    </a:ext>
                  </a:extLst>
                </p:cNvPr>
                <p:cNvSpPr txBox="1"/>
                <p:nvPr/>
              </p:nvSpPr>
              <p:spPr>
                <a:xfrm>
                  <a:off x="9795437" y="4005356"/>
                  <a:ext cx="757609" cy="347751"/>
                </a:xfrm>
                <a:prstGeom prst="rect">
                  <a:avLst/>
                </a:prstGeom>
                <a:noFill/>
              </p:spPr>
              <p:txBody>
                <a:bodyPr wrap="square" rtlCol="0">
                  <a:spAutoFit/>
                </a:bodyPr>
                <a:lstStyle/>
                <a:p>
                  <a:r>
                    <a:rPr lang="en-US" sz="1400" dirty="0"/>
                    <a:t>Gr 1-2</a:t>
                  </a:r>
                  <a:endParaRPr lang="en-GB" sz="1400" dirty="0"/>
                </a:p>
              </p:txBody>
            </p:sp>
            <p:sp>
              <p:nvSpPr>
                <p:cNvPr id="56" name="Rectangle 55">
                  <a:extLst>
                    <a:ext uri="{FF2B5EF4-FFF2-40B4-BE49-F238E27FC236}">
                      <a16:creationId xmlns:a16="http://schemas.microsoft.com/office/drawing/2014/main" id="{41A6EF31-C543-34D0-ACA6-B3D0F92DE320}"/>
                    </a:ext>
                  </a:extLst>
                </p:cNvPr>
                <p:cNvSpPr/>
                <p:nvPr/>
              </p:nvSpPr>
              <p:spPr>
                <a:xfrm>
                  <a:off x="10455013" y="4064931"/>
                  <a:ext cx="376383" cy="228600"/>
                </a:xfrm>
                <a:prstGeom prst="rect">
                  <a:avLst/>
                </a:prstGeom>
                <a:solidFill>
                  <a:srgbClr val="C5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7" name="Rectangle 56">
                  <a:extLst>
                    <a:ext uri="{FF2B5EF4-FFF2-40B4-BE49-F238E27FC236}">
                      <a16:creationId xmlns:a16="http://schemas.microsoft.com/office/drawing/2014/main" id="{79768979-966C-6CBA-C8AB-67170BD40E9B}"/>
                    </a:ext>
                  </a:extLst>
                </p:cNvPr>
                <p:cNvSpPr/>
                <p:nvPr/>
              </p:nvSpPr>
              <p:spPr>
                <a:xfrm>
                  <a:off x="11457012" y="4064932"/>
                  <a:ext cx="376383" cy="228597"/>
                </a:xfrm>
                <a:prstGeom prst="rect">
                  <a:avLst/>
                </a:prstGeom>
                <a:solidFill>
                  <a:srgbClr val="CACF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8" name="TextBox 57">
                  <a:extLst>
                    <a:ext uri="{FF2B5EF4-FFF2-40B4-BE49-F238E27FC236}">
                      <a16:creationId xmlns:a16="http://schemas.microsoft.com/office/drawing/2014/main" id="{692E561A-5968-361C-FE4F-9E9C7D31341F}"/>
                    </a:ext>
                  </a:extLst>
                </p:cNvPr>
                <p:cNvSpPr txBox="1"/>
                <p:nvPr/>
              </p:nvSpPr>
              <p:spPr>
                <a:xfrm>
                  <a:off x="11092698" y="3414076"/>
                  <a:ext cx="1105011" cy="591176"/>
                </a:xfrm>
                <a:prstGeom prst="rect">
                  <a:avLst/>
                </a:prstGeom>
                <a:noFill/>
              </p:spPr>
              <p:txBody>
                <a:bodyPr wrap="none" rtlCol="0">
                  <a:spAutoFit/>
                </a:bodyPr>
                <a:lstStyle/>
                <a:p>
                  <a:pPr algn="ctr">
                    <a:spcAft>
                      <a:spcPts val="600"/>
                    </a:spcAft>
                  </a:pPr>
                  <a:r>
                    <a:rPr lang="en-US" sz="1400" b="1" dirty="0"/>
                    <a:t>Responders </a:t>
                  </a:r>
                  <a:br>
                    <a:rPr lang="en-US" sz="1400" b="1" dirty="0"/>
                  </a:br>
                  <a:r>
                    <a:rPr lang="en-US" sz="1400" b="1" dirty="0"/>
                    <a:t>(CR+PR)</a:t>
                  </a:r>
                  <a:endParaRPr lang="en-US" sz="1400" b="1" baseline="30000" dirty="0"/>
                </a:p>
              </p:txBody>
            </p:sp>
            <p:sp>
              <p:nvSpPr>
                <p:cNvPr id="4" name="TextBox 3">
                  <a:extLst>
                    <a:ext uri="{FF2B5EF4-FFF2-40B4-BE49-F238E27FC236}">
                      <a16:creationId xmlns:a16="http://schemas.microsoft.com/office/drawing/2014/main" id="{40054FED-18C2-F958-294D-5E3A9FAC69EE}"/>
                    </a:ext>
                  </a:extLst>
                </p:cNvPr>
                <p:cNvSpPr txBox="1"/>
                <p:nvPr/>
              </p:nvSpPr>
              <p:spPr>
                <a:xfrm>
                  <a:off x="10094287" y="3414076"/>
                  <a:ext cx="1097835" cy="591176"/>
                </a:xfrm>
                <a:prstGeom prst="rect">
                  <a:avLst/>
                </a:prstGeom>
                <a:noFill/>
              </p:spPr>
              <p:txBody>
                <a:bodyPr wrap="square" rtlCol="0">
                  <a:spAutoFit/>
                </a:bodyPr>
                <a:lstStyle/>
                <a:p>
                  <a:pPr algn="ctr">
                    <a:spcAft>
                      <a:spcPts val="600"/>
                    </a:spcAft>
                  </a:pPr>
                  <a:r>
                    <a:rPr lang="en-US" sz="1400" b="1" dirty="0"/>
                    <a:t>Overall </a:t>
                  </a:r>
                  <a:r>
                    <a:rPr lang="en-US" sz="1400" b="1" dirty="0" err="1"/>
                    <a:t>Population</a:t>
                  </a:r>
                  <a:r>
                    <a:rPr lang="en-US" sz="1400" b="1" baseline="30000" dirty="0" err="1"/>
                    <a:t>b</a:t>
                  </a:r>
                  <a:r>
                    <a:rPr lang="en-US" sz="1400" b="1" dirty="0"/>
                    <a:t> </a:t>
                  </a:r>
                </a:p>
              </p:txBody>
            </p:sp>
          </p:grpSp>
          <p:sp>
            <p:nvSpPr>
              <p:cNvPr id="23" name="Rectangle 22">
                <a:extLst>
                  <a:ext uri="{FF2B5EF4-FFF2-40B4-BE49-F238E27FC236}">
                    <a16:creationId xmlns:a16="http://schemas.microsoft.com/office/drawing/2014/main" id="{3BA5F094-DBD7-7348-8AAA-A2D9A466E97E}"/>
                  </a:ext>
                </a:extLst>
              </p:cNvPr>
              <p:cNvSpPr/>
              <p:nvPr/>
            </p:nvSpPr>
            <p:spPr>
              <a:xfrm>
                <a:off x="9213888" y="1125900"/>
                <a:ext cx="2384342" cy="134380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190794F-69BD-1E9E-CCB3-460EDA26ECB0}"/>
                </a:ext>
              </a:extLst>
            </p:cNvPr>
            <p:cNvSpPr txBox="1"/>
            <p:nvPr/>
          </p:nvSpPr>
          <p:spPr>
            <a:xfrm>
              <a:off x="9774446" y="4032993"/>
              <a:ext cx="397866" cy="281849"/>
            </a:xfrm>
            <a:prstGeom prst="rect">
              <a:avLst/>
            </a:prstGeom>
            <a:noFill/>
          </p:spPr>
          <p:txBody>
            <a:bodyPr wrap="none" rtlCol="0">
              <a:spAutoFit/>
            </a:bodyPr>
            <a:lstStyle/>
            <a:p>
              <a:pPr algn="r"/>
              <a:r>
                <a:rPr lang="en-US" sz="1200" b="1" dirty="0"/>
                <a:t>3.1</a:t>
              </a:r>
            </a:p>
          </p:txBody>
        </p:sp>
        <p:sp>
          <p:nvSpPr>
            <p:cNvPr id="11" name="TextBox 10">
              <a:extLst>
                <a:ext uri="{FF2B5EF4-FFF2-40B4-BE49-F238E27FC236}">
                  <a16:creationId xmlns:a16="http://schemas.microsoft.com/office/drawing/2014/main" id="{3AB79506-504D-C4B0-D58C-AEC409EF345A}"/>
                </a:ext>
              </a:extLst>
            </p:cNvPr>
            <p:cNvSpPr txBox="1"/>
            <p:nvPr/>
          </p:nvSpPr>
          <p:spPr>
            <a:xfrm>
              <a:off x="9367928" y="4049433"/>
              <a:ext cx="397866" cy="281849"/>
            </a:xfrm>
            <a:prstGeom prst="rect">
              <a:avLst/>
            </a:prstGeom>
            <a:noFill/>
          </p:spPr>
          <p:txBody>
            <a:bodyPr wrap="none" rtlCol="0">
              <a:spAutoFit/>
            </a:bodyPr>
            <a:lstStyle/>
            <a:p>
              <a:pPr algn="r"/>
              <a:r>
                <a:rPr lang="en-US" sz="1200" b="1" dirty="0"/>
                <a:t>2.5</a:t>
              </a:r>
            </a:p>
          </p:txBody>
        </p:sp>
      </p:grpSp>
      <p:cxnSp>
        <p:nvCxnSpPr>
          <p:cNvPr id="14" name="Straight Connector 13">
            <a:extLst>
              <a:ext uri="{FF2B5EF4-FFF2-40B4-BE49-F238E27FC236}">
                <a16:creationId xmlns:a16="http://schemas.microsoft.com/office/drawing/2014/main" id="{3481022C-25E3-6B8B-A8F5-6F5F62A83D70}"/>
              </a:ext>
            </a:extLst>
          </p:cNvPr>
          <p:cNvCxnSpPr>
            <a:cxnSpLocks/>
          </p:cNvCxnSpPr>
          <p:nvPr/>
        </p:nvCxnSpPr>
        <p:spPr>
          <a:xfrm>
            <a:off x="1042271" y="4939090"/>
            <a:ext cx="243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4934FA-D1B9-0E3A-C989-3A2C33DC8854}"/>
              </a:ext>
            </a:extLst>
          </p:cNvPr>
          <p:cNvCxnSpPr>
            <a:cxnSpLocks/>
          </p:cNvCxnSpPr>
          <p:nvPr/>
        </p:nvCxnSpPr>
        <p:spPr>
          <a:xfrm>
            <a:off x="3673495" y="4939090"/>
            <a:ext cx="21031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545D03-7A6D-1CC5-D1EA-80A964E00E78}"/>
              </a:ext>
            </a:extLst>
          </p:cNvPr>
          <p:cNvCxnSpPr>
            <a:cxnSpLocks/>
          </p:cNvCxnSpPr>
          <p:nvPr/>
        </p:nvCxnSpPr>
        <p:spPr>
          <a:xfrm>
            <a:off x="7153714" y="4939090"/>
            <a:ext cx="30185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18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C74B-A3FE-6531-B214-00FBC244C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F67D8-47AF-6A7E-0EB6-F37CC8D7676F}"/>
              </a:ext>
            </a:extLst>
          </p:cNvPr>
          <p:cNvSpPr>
            <a:spLocks noGrp="1"/>
          </p:cNvSpPr>
          <p:nvPr>
            <p:ph type="title"/>
          </p:nvPr>
        </p:nvSpPr>
        <p:spPr>
          <a:xfrm>
            <a:off x="640079" y="403224"/>
            <a:ext cx="11551921" cy="911226"/>
          </a:xfrm>
        </p:spPr>
        <p:txBody>
          <a:bodyPr>
            <a:normAutofit fontScale="90000"/>
          </a:bodyPr>
          <a:lstStyle/>
          <a:p>
            <a:pPr>
              <a:lnSpc>
                <a:spcPct val="100000"/>
              </a:lnSpc>
            </a:pPr>
            <a:r>
              <a:rPr lang="en-US" sz="3300" spc="-110" dirty="0"/>
              <a:t>Treatment-emergent AEs of special interest for </a:t>
            </a:r>
            <a:r>
              <a:rPr lang="en-US" sz="3300" spc="-110" dirty="0" err="1"/>
              <a:t>pembro</a:t>
            </a:r>
            <a:r>
              <a:rPr lang="en-US" sz="3300" spc="-110" dirty="0"/>
              <a:t> (EV+P arm)</a:t>
            </a:r>
            <a:br>
              <a:rPr lang="en-US" sz="3300" spc="-110" dirty="0"/>
            </a:br>
            <a:r>
              <a:rPr lang="en-US" sz="2200" b="0" i="1" dirty="0" err="1"/>
              <a:t>Pembro’s</a:t>
            </a:r>
            <a:r>
              <a:rPr lang="en-US" sz="2200" b="0" i="1" dirty="0"/>
              <a:t> safety profile for responders (CR+PR) was generally consistent with the overall population</a:t>
            </a:r>
          </a:p>
        </p:txBody>
      </p:sp>
      <p:sp>
        <p:nvSpPr>
          <p:cNvPr id="3" name="Slide Number Placeholder 2">
            <a:extLst>
              <a:ext uri="{FF2B5EF4-FFF2-40B4-BE49-F238E27FC236}">
                <a16:creationId xmlns:a16="http://schemas.microsoft.com/office/drawing/2014/main" id="{57767C30-6CEF-3FBD-242D-DD874D96DE8B}"/>
              </a:ext>
            </a:extLst>
          </p:cNvPr>
          <p:cNvSpPr>
            <a:spLocks noGrp="1"/>
          </p:cNvSpPr>
          <p:nvPr>
            <p:ph type="sldNum" sz="quarter" idx="12"/>
          </p:nvPr>
        </p:nvSpPr>
        <p:spPr/>
        <p:txBody>
          <a:bodyPr/>
          <a:lstStyle/>
          <a:p>
            <a:fld id="{BE33F7A0-71F0-446B-9DE8-6D75BE64EE0F}" type="slidenum">
              <a:rPr lang="en-US" smtClean="0">
                <a:solidFill>
                  <a:srgbClr val="002557"/>
                </a:solidFill>
              </a:rPr>
              <a:pPr/>
              <a:t>16</a:t>
            </a:fld>
            <a:endParaRPr lang="en-US" dirty="0">
              <a:solidFill>
                <a:srgbClr val="002557"/>
              </a:solidFill>
            </a:endParaRPr>
          </a:p>
        </p:txBody>
      </p:sp>
      <p:sp>
        <p:nvSpPr>
          <p:cNvPr id="5" name="Text Placeholder 4">
            <a:extLst>
              <a:ext uri="{FF2B5EF4-FFF2-40B4-BE49-F238E27FC236}">
                <a16:creationId xmlns:a16="http://schemas.microsoft.com/office/drawing/2014/main" id="{EB2A47B1-4F00-8337-AB18-4C58D9EE4FE9}"/>
              </a:ext>
            </a:extLst>
          </p:cNvPr>
          <p:cNvSpPr>
            <a:spLocks noGrp="1"/>
          </p:cNvSpPr>
          <p:nvPr>
            <p:ph type="body" sz="quarter" idx="15"/>
          </p:nvPr>
        </p:nvSpPr>
        <p:spPr/>
        <p:txBody>
          <a:bodyPr/>
          <a:lstStyle/>
          <a:p>
            <a:r>
              <a:rPr lang="en-US" dirty="0"/>
              <a:t>Shilpa Gupta, MD | X: @shilpaonc</a:t>
            </a:r>
          </a:p>
        </p:txBody>
      </p:sp>
      <p:sp>
        <p:nvSpPr>
          <p:cNvPr id="7" name="TextBox 6">
            <a:extLst>
              <a:ext uri="{FF2B5EF4-FFF2-40B4-BE49-F238E27FC236}">
                <a16:creationId xmlns:a16="http://schemas.microsoft.com/office/drawing/2014/main" id="{7724F9A7-235D-8626-A5E3-22DA0C4CE077}"/>
              </a:ext>
            </a:extLst>
          </p:cNvPr>
          <p:cNvSpPr txBox="1"/>
          <p:nvPr/>
        </p:nvSpPr>
        <p:spPr>
          <a:xfrm>
            <a:off x="640080" y="5624512"/>
            <a:ext cx="10911840" cy="596036"/>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a:t>
            </a:r>
            <a:r>
              <a:rPr lang="en-US" sz="800" dirty="0">
                <a:latin typeface="Arial" panose="020B0604020202020204" pitchFamily="34" charset="0"/>
                <a:cs typeface="Arial" panose="020B0604020202020204" pitchFamily="34" charset="0"/>
              </a:rPr>
              <a:t> Percentages have been rounded and may not equal total. EV, enfortumab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P pembrolizumab.</a:t>
            </a:r>
            <a:br>
              <a:rPr lang="en-US" sz="800" dirty="0">
                <a:latin typeface="Arial" panose="020B0604020202020204" pitchFamily="34" charset="0"/>
                <a:cs typeface="Arial" panose="020B0604020202020204" pitchFamily="34" charset="0"/>
              </a:rPr>
            </a:br>
            <a:r>
              <a:rPr lang="en-US" sz="800" baseline="30000" dirty="0" err="1">
                <a:cs typeface="Arial" panose="020B0604020202020204" pitchFamily="34" charset="0"/>
              </a:rPr>
              <a:t>a</a:t>
            </a:r>
            <a:r>
              <a:rPr lang="en-US" sz="800" dirty="0" err="1">
                <a:latin typeface="Arial" panose="020B0604020202020204" pitchFamily="34" charset="0"/>
                <a:cs typeface="Arial" panose="020B0604020202020204" pitchFamily="34" charset="0"/>
              </a:rPr>
              <a:t>AEs</a:t>
            </a:r>
            <a:r>
              <a:rPr lang="en-US" sz="800" dirty="0">
                <a:latin typeface="Arial" panose="020B0604020202020204" pitchFamily="34" charset="0"/>
                <a:cs typeface="Arial" panose="020B0604020202020204" pitchFamily="34" charset="0"/>
              </a:rPr>
              <a:t> of special interest </a:t>
            </a:r>
            <a:r>
              <a:rPr lang="en-US" sz="800" dirty="0">
                <a:cs typeface="Arial" panose="020B0604020202020204" pitchFamily="34" charset="0"/>
              </a:rPr>
              <a:t>for P that occurred in ≥2% of patients in the EV+P arm are shown by medical concept</a:t>
            </a:r>
            <a:r>
              <a:rPr lang="en-US" sz="800" dirty="0">
                <a:latin typeface="Arial" panose="020B0604020202020204" pitchFamily="34" charset="0"/>
                <a:cs typeface="Arial" panose="020B0604020202020204" pitchFamily="34" charset="0"/>
              </a:rPr>
              <a:t>. </a:t>
            </a: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Overall</a:t>
            </a:r>
            <a:r>
              <a:rPr lang="en-US" sz="800" dirty="0">
                <a:latin typeface="Arial" panose="020B0604020202020204" pitchFamily="34" charset="0"/>
                <a:cs typeface="Arial" panose="020B0604020202020204" pitchFamily="34" charset="0"/>
              </a:rPr>
              <a:t> population refers to evaluable patients in the safety analysis set. </a:t>
            </a:r>
            <a:endParaRPr lang="en-US" sz="800" b="1" dirty="0">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5CE55409-6F46-A561-2EB8-243117E7796E}"/>
              </a:ext>
            </a:extLst>
          </p:cNvPr>
          <p:cNvSpPr>
            <a:spLocks noGrp="1"/>
          </p:cNvSpPr>
          <p:nvPr>
            <p:ph sz="quarter" idx="13"/>
          </p:nvPr>
        </p:nvSpPr>
        <p:spPr>
          <a:xfrm>
            <a:off x="640080" y="5174893"/>
            <a:ext cx="10972800" cy="775701"/>
          </a:xfrm>
        </p:spPr>
        <p:txBody>
          <a:bodyPr>
            <a:noAutofit/>
          </a:bodyPr>
          <a:lstStyle/>
          <a:p>
            <a:pPr>
              <a:spcBef>
                <a:spcPts val="300"/>
              </a:spcBef>
            </a:pPr>
            <a:r>
              <a:rPr lang="en-US" sz="1400" dirty="0"/>
              <a:t>In the overall </a:t>
            </a:r>
            <a:r>
              <a:rPr lang="en-US" sz="1400" dirty="0" err="1"/>
              <a:t>population</a:t>
            </a:r>
            <a:r>
              <a:rPr lang="en-US" sz="1400" baseline="30000" dirty="0" err="1"/>
              <a:t>b</a:t>
            </a:r>
            <a:r>
              <a:rPr lang="en-US" sz="1400" dirty="0"/>
              <a:t>, m</a:t>
            </a:r>
            <a:r>
              <a:rPr lang="en-US" sz="1400" dirty="0">
                <a:latin typeface="Arial" panose="020B0604020202020204" pitchFamily="34" charset="0"/>
                <a:cs typeface="Arial" panose="020B0604020202020204" pitchFamily="34" charset="0"/>
              </a:rPr>
              <a:t>edian </a:t>
            </a:r>
            <a:r>
              <a:rPr lang="en-US" sz="1400" b="1" dirty="0">
                <a:latin typeface="Arial" panose="020B0604020202020204" pitchFamily="34" charset="0"/>
                <a:cs typeface="Arial" panose="020B0604020202020204" pitchFamily="34" charset="0"/>
              </a:rPr>
              <a:t>pembrolizumab treatment duration </a:t>
            </a:r>
            <a:r>
              <a:rPr lang="en-US" sz="1400" dirty="0">
                <a:latin typeface="Arial" panose="020B0604020202020204" pitchFamily="34" charset="0"/>
                <a:cs typeface="Arial" panose="020B0604020202020204" pitchFamily="34" charset="0"/>
              </a:rPr>
              <a:t>was </a:t>
            </a:r>
            <a:r>
              <a:rPr lang="en-US" sz="1400" dirty="0"/>
              <a:t>8.5 months (median no. of cycles, 11)</a:t>
            </a:r>
          </a:p>
          <a:p>
            <a:pPr>
              <a:spcBef>
                <a:spcPts val="300"/>
              </a:spcBef>
            </a:pPr>
            <a:r>
              <a:rPr lang="en-US" sz="1400" dirty="0"/>
              <a:t>Among responders, m</a:t>
            </a:r>
            <a:r>
              <a:rPr lang="en-US" sz="1400" dirty="0">
                <a:latin typeface="Arial" panose="020B0604020202020204" pitchFamily="34" charset="0"/>
                <a:cs typeface="Arial" panose="020B0604020202020204" pitchFamily="34" charset="0"/>
              </a:rPr>
              <a:t>edian </a:t>
            </a:r>
            <a:r>
              <a:rPr lang="en-US" sz="1400" b="1" dirty="0"/>
              <a:t>pembrolizumab</a:t>
            </a:r>
            <a:r>
              <a:rPr lang="en-US" sz="1400" b="1" dirty="0">
                <a:latin typeface="Arial" panose="020B0604020202020204" pitchFamily="34" charset="0"/>
                <a:cs typeface="Arial" panose="020B0604020202020204" pitchFamily="34" charset="0"/>
              </a:rPr>
              <a:t> treatment duration </a:t>
            </a:r>
            <a:r>
              <a:rPr lang="en-US" sz="1400" dirty="0">
                <a:latin typeface="Arial" panose="020B0604020202020204" pitchFamily="34" charset="0"/>
                <a:cs typeface="Arial" panose="020B0604020202020204" pitchFamily="34" charset="0"/>
              </a:rPr>
              <a:t>was 13</a:t>
            </a:r>
            <a:r>
              <a:rPr lang="en-US" sz="1400" dirty="0"/>
              <a:t>.2 months (median no. of cycles, 17)</a:t>
            </a:r>
          </a:p>
        </p:txBody>
      </p:sp>
      <p:graphicFrame>
        <p:nvGraphicFramePr>
          <p:cNvPr id="8" name="Chart 7">
            <a:extLst>
              <a:ext uri="{FF2B5EF4-FFF2-40B4-BE49-F238E27FC236}">
                <a16:creationId xmlns:a16="http://schemas.microsoft.com/office/drawing/2014/main" id="{873F49AF-E9C2-C8E5-C16C-21FC9EE76B71}"/>
              </a:ext>
            </a:extLst>
          </p:cNvPr>
          <p:cNvGraphicFramePr/>
          <p:nvPr>
            <p:extLst>
              <p:ext uri="{D42A27DB-BD31-4B8C-83A1-F6EECF244321}">
                <p14:modId xmlns:p14="http://schemas.microsoft.com/office/powerpoint/2010/main" val="395619188"/>
              </p:ext>
            </p:extLst>
          </p:nvPr>
        </p:nvGraphicFramePr>
        <p:xfrm>
          <a:off x="914652" y="1165702"/>
          <a:ext cx="10592047" cy="358330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41935C6-38D4-88C5-A24F-DB2B9F8CBDB5}"/>
              </a:ext>
            </a:extLst>
          </p:cNvPr>
          <p:cNvSpPr txBox="1"/>
          <p:nvPr/>
        </p:nvSpPr>
        <p:spPr>
          <a:xfrm>
            <a:off x="793767" y="4517041"/>
            <a:ext cx="1780161" cy="429348"/>
          </a:xfrm>
          <a:prstGeom prst="rect">
            <a:avLst/>
          </a:prstGeom>
          <a:noFill/>
        </p:spPr>
        <p:txBody>
          <a:bodyPr wrap="square" rtlCol="0">
            <a:spAutoFit/>
          </a:bodyPr>
          <a:lstStyle/>
          <a:p>
            <a:pPr marL="0" algn="ctr" rtl="0" eaLnBrk="1" fontAlgn="ctr" latinLnBrk="0" hangingPunct="1">
              <a:lnSpc>
                <a:spcPct val="90000"/>
              </a:lnSpc>
              <a:buNone/>
            </a:pPr>
            <a:r>
              <a:rPr lang="en-GB" sz="1200" b="1" i="0" u="none" strike="noStrike" kern="1200" dirty="0">
                <a:solidFill>
                  <a:srgbClr val="000000"/>
                </a:solidFill>
                <a:effectLst/>
                <a:latin typeface="Arial" panose="020B0604020202020204" pitchFamily="34" charset="0"/>
                <a:cs typeface="Arial" panose="020B0604020202020204" pitchFamily="34" charset="0"/>
              </a:rPr>
              <a:t>Severe skin </a:t>
            </a:r>
            <a:br>
              <a:rPr lang="en-GB" sz="1200" b="1" i="0" u="none" strike="noStrike" kern="1200" dirty="0">
                <a:solidFill>
                  <a:srgbClr val="000000"/>
                </a:solidFill>
                <a:effectLst/>
                <a:latin typeface="Arial" panose="020B0604020202020204" pitchFamily="34" charset="0"/>
                <a:cs typeface="Arial" panose="020B0604020202020204" pitchFamily="34" charset="0"/>
              </a:rPr>
            </a:br>
            <a:r>
              <a:rPr lang="en-GB" sz="1200" b="1" i="0" u="none" strike="noStrike" kern="1200" dirty="0">
                <a:solidFill>
                  <a:srgbClr val="000000"/>
                </a:solidFill>
                <a:effectLst/>
                <a:latin typeface="Arial" panose="020B0604020202020204" pitchFamily="34" charset="0"/>
                <a:cs typeface="Arial" panose="020B0604020202020204" pitchFamily="34" charset="0"/>
              </a:rPr>
              <a:t>reactions</a:t>
            </a:r>
            <a:endParaRPr lang="en-US" sz="1600" b="1" i="0" u="none" strike="noStrike" dirty="0">
              <a:effectLst/>
              <a:latin typeface="Arial" panose="020B0604020202020204" pitchFamily="34" charset="0"/>
            </a:endParaRPr>
          </a:p>
        </p:txBody>
      </p:sp>
      <p:sp>
        <p:nvSpPr>
          <p:cNvPr id="10" name="TextBox 9">
            <a:extLst>
              <a:ext uri="{FF2B5EF4-FFF2-40B4-BE49-F238E27FC236}">
                <a16:creationId xmlns:a16="http://schemas.microsoft.com/office/drawing/2014/main" id="{93E8688D-4379-A6BB-C7F5-E5B15F156683}"/>
              </a:ext>
            </a:extLst>
          </p:cNvPr>
          <p:cNvSpPr txBox="1"/>
          <p:nvPr/>
        </p:nvSpPr>
        <p:spPr>
          <a:xfrm>
            <a:off x="2370195" y="4517041"/>
            <a:ext cx="1356462" cy="276999"/>
          </a:xfrm>
          <a:prstGeom prst="rect">
            <a:avLst/>
          </a:prstGeom>
          <a:noFill/>
        </p:spPr>
        <p:txBody>
          <a:bodyPr wrap="none" rtlCol="0">
            <a:spAutoFit/>
          </a:bodyPr>
          <a:lstStyle/>
          <a:p>
            <a:pPr algn="r"/>
            <a:r>
              <a:rPr lang="en-US" sz="1200" b="1" dirty="0"/>
              <a:t>Hypothyroidism</a:t>
            </a:r>
          </a:p>
        </p:txBody>
      </p:sp>
      <p:sp>
        <p:nvSpPr>
          <p:cNvPr id="11" name="TextBox 10">
            <a:extLst>
              <a:ext uri="{FF2B5EF4-FFF2-40B4-BE49-F238E27FC236}">
                <a16:creationId xmlns:a16="http://schemas.microsoft.com/office/drawing/2014/main" id="{7203F9CF-3EC6-B088-6091-7720FA0360D4}"/>
              </a:ext>
            </a:extLst>
          </p:cNvPr>
          <p:cNvSpPr txBox="1"/>
          <p:nvPr/>
        </p:nvSpPr>
        <p:spPr>
          <a:xfrm>
            <a:off x="3605219" y="4517041"/>
            <a:ext cx="1492212" cy="276999"/>
          </a:xfrm>
          <a:prstGeom prst="rect">
            <a:avLst/>
          </a:prstGeom>
          <a:noFill/>
        </p:spPr>
        <p:txBody>
          <a:bodyPr wrap="square" rtlCol="0">
            <a:spAutoFit/>
          </a:bodyPr>
          <a:lstStyle/>
          <a:p>
            <a:pPr algn="ctr"/>
            <a:r>
              <a:rPr lang="en-US" sz="1200" b="1" dirty="0"/>
              <a:t>Pneumonitis</a:t>
            </a:r>
          </a:p>
        </p:txBody>
      </p:sp>
      <p:sp>
        <p:nvSpPr>
          <p:cNvPr id="12" name="TextBox 11">
            <a:extLst>
              <a:ext uri="{FF2B5EF4-FFF2-40B4-BE49-F238E27FC236}">
                <a16:creationId xmlns:a16="http://schemas.microsoft.com/office/drawing/2014/main" id="{626F08D6-E02D-CF95-B45C-8DCA3802D6F0}"/>
              </a:ext>
            </a:extLst>
          </p:cNvPr>
          <p:cNvSpPr txBox="1"/>
          <p:nvPr/>
        </p:nvSpPr>
        <p:spPr>
          <a:xfrm>
            <a:off x="4950879" y="4517041"/>
            <a:ext cx="1406154" cy="276999"/>
          </a:xfrm>
          <a:prstGeom prst="rect">
            <a:avLst/>
          </a:prstGeom>
          <a:noFill/>
        </p:spPr>
        <p:txBody>
          <a:bodyPr wrap="none" rtlCol="0">
            <a:spAutoFit/>
          </a:bodyPr>
          <a:lstStyle/>
          <a:p>
            <a:pPr algn="ctr"/>
            <a:r>
              <a:rPr lang="en-US" sz="1200" b="1" dirty="0"/>
              <a:t>Hyperthyroidism</a:t>
            </a:r>
          </a:p>
        </p:txBody>
      </p:sp>
      <p:sp>
        <p:nvSpPr>
          <p:cNvPr id="13" name="TextBox 12">
            <a:extLst>
              <a:ext uri="{FF2B5EF4-FFF2-40B4-BE49-F238E27FC236}">
                <a16:creationId xmlns:a16="http://schemas.microsoft.com/office/drawing/2014/main" id="{2AF9D0BD-E1A7-24DF-78BE-87B1AD451E03}"/>
              </a:ext>
            </a:extLst>
          </p:cNvPr>
          <p:cNvSpPr txBox="1"/>
          <p:nvPr/>
        </p:nvSpPr>
        <p:spPr>
          <a:xfrm>
            <a:off x="6543204" y="4517041"/>
            <a:ext cx="833883" cy="276999"/>
          </a:xfrm>
          <a:prstGeom prst="rect">
            <a:avLst/>
          </a:prstGeom>
          <a:noFill/>
        </p:spPr>
        <p:txBody>
          <a:bodyPr wrap="none" rtlCol="0">
            <a:spAutoFit/>
          </a:bodyPr>
          <a:lstStyle/>
          <a:p>
            <a:pPr algn="ctr"/>
            <a:r>
              <a:rPr lang="en-US" sz="1200" b="1" dirty="0"/>
              <a:t>Hepatitis</a:t>
            </a:r>
          </a:p>
        </p:txBody>
      </p:sp>
      <p:sp>
        <p:nvSpPr>
          <p:cNvPr id="14" name="TextBox 13">
            <a:extLst>
              <a:ext uri="{FF2B5EF4-FFF2-40B4-BE49-F238E27FC236}">
                <a16:creationId xmlns:a16="http://schemas.microsoft.com/office/drawing/2014/main" id="{AD1727B3-FB90-C0F1-3530-2FFE0C7C1395}"/>
              </a:ext>
            </a:extLst>
          </p:cNvPr>
          <p:cNvSpPr txBox="1"/>
          <p:nvPr/>
        </p:nvSpPr>
        <p:spPr>
          <a:xfrm>
            <a:off x="7467873" y="4517041"/>
            <a:ext cx="1586814" cy="276999"/>
          </a:xfrm>
          <a:prstGeom prst="rect">
            <a:avLst/>
          </a:prstGeom>
          <a:noFill/>
        </p:spPr>
        <p:txBody>
          <a:bodyPr wrap="square" rtlCol="0">
            <a:spAutoFit/>
          </a:bodyPr>
          <a:lstStyle/>
          <a:p>
            <a:pPr algn="ctr"/>
            <a:r>
              <a:rPr lang="en-US" sz="1200" b="1" dirty="0"/>
              <a:t>Colitis</a:t>
            </a:r>
          </a:p>
        </p:txBody>
      </p:sp>
      <p:sp>
        <p:nvSpPr>
          <p:cNvPr id="15" name="TextBox 14">
            <a:extLst>
              <a:ext uri="{FF2B5EF4-FFF2-40B4-BE49-F238E27FC236}">
                <a16:creationId xmlns:a16="http://schemas.microsoft.com/office/drawing/2014/main" id="{CE1DC6DF-886C-4310-6214-4E0C3D4D241A}"/>
              </a:ext>
            </a:extLst>
          </p:cNvPr>
          <p:cNvSpPr txBox="1"/>
          <p:nvPr/>
        </p:nvSpPr>
        <p:spPr>
          <a:xfrm>
            <a:off x="8476232" y="4517041"/>
            <a:ext cx="2260942" cy="461665"/>
          </a:xfrm>
          <a:prstGeom prst="rect">
            <a:avLst/>
          </a:prstGeom>
          <a:noFill/>
        </p:spPr>
        <p:txBody>
          <a:bodyPr wrap="square" rtlCol="0">
            <a:spAutoFit/>
          </a:bodyPr>
          <a:lstStyle/>
          <a:p>
            <a:pPr algn="ctr"/>
            <a:r>
              <a:rPr lang="en-US" sz="1200" b="1" dirty="0"/>
              <a:t>Adrenal </a:t>
            </a:r>
            <a:br>
              <a:rPr lang="en-US" sz="1200" b="1" dirty="0"/>
            </a:br>
            <a:r>
              <a:rPr lang="en-US" sz="1200" b="1" dirty="0"/>
              <a:t>insufficiency</a:t>
            </a:r>
          </a:p>
        </p:txBody>
      </p:sp>
      <p:sp>
        <p:nvSpPr>
          <p:cNvPr id="16" name="TextBox 15">
            <a:extLst>
              <a:ext uri="{FF2B5EF4-FFF2-40B4-BE49-F238E27FC236}">
                <a16:creationId xmlns:a16="http://schemas.microsoft.com/office/drawing/2014/main" id="{2CD6544D-79AB-7D61-B4FF-91E38D798DB4}"/>
              </a:ext>
            </a:extLst>
          </p:cNvPr>
          <p:cNvSpPr txBox="1"/>
          <p:nvPr/>
        </p:nvSpPr>
        <p:spPr>
          <a:xfrm>
            <a:off x="1724381" y="2068766"/>
            <a:ext cx="482825" cy="276999"/>
          </a:xfrm>
          <a:prstGeom prst="rect">
            <a:avLst/>
          </a:prstGeom>
          <a:noFill/>
        </p:spPr>
        <p:txBody>
          <a:bodyPr wrap="none" rtlCol="0">
            <a:spAutoFit/>
          </a:bodyPr>
          <a:lstStyle/>
          <a:p>
            <a:pPr algn="r"/>
            <a:r>
              <a:rPr lang="en-US" sz="1200" b="1" dirty="0"/>
              <a:t>20.3</a:t>
            </a:r>
          </a:p>
        </p:txBody>
      </p:sp>
      <p:sp>
        <p:nvSpPr>
          <p:cNvPr id="18" name="TextBox 17">
            <a:extLst>
              <a:ext uri="{FF2B5EF4-FFF2-40B4-BE49-F238E27FC236}">
                <a16:creationId xmlns:a16="http://schemas.microsoft.com/office/drawing/2014/main" id="{90A511D1-AD2A-ED26-A74C-F12273B073B0}"/>
              </a:ext>
            </a:extLst>
          </p:cNvPr>
          <p:cNvSpPr txBox="1"/>
          <p:nvPr/>
        </p:nvSpPr>
        <p:spPr>
          <a:xfrm>
            <a:off x="10872223" y="4042663"/>
            <a:ext cx="397866" cy="276999"/>
          </a:xfrm>
          <a:prstGeom prst="rect">
            <a:avLst/>
          </a:prstGeom>
          <a:noFill/>
        </p:spPr>
        <p:txBody>
          <a:bodyPr wrap="none" rtlCol="0">
            <a:spAutoFit/>
          </a:bodyPr>
          <a:lstStyle/>
          <a:p>
            <a:pPr algn="r"/>
            <a:r>
              <a:rPr lang="en-US" sz="1200" b="1" dirty="0"/>
              <a:t>1.0</a:t>
            </a:r>
          </a:p>
        </p:txBody>
      </p:sp>
      <p:sp>
        <p:nvSpPr>
          <p:cNvPr id="19" name="TextBox 18">
            <a:extLst>
              <a:ext uri="{FF2B5EF4-FFF2-40B4-BE49-F238E27FC236}">
                <a16:creationId xmlns:a16="http://schemas.microsoft.com/office/drawing/2014/main" id="{997EE57F-C17F-3223-DE06-14053B5A4841}"/>
              </a:ext>
            </a:extLst>
          </p:cNvPr>
          <p:cNvSpPr txBox="1"/>
          <p:nvPr/>
        </p:nvSpPr>
        <p:spPr>
          <a:xfrm>
            <a:off x="9586044" y="3840026"/>
            <a:ext cx="397866" cy="276999"/>
          </a:xfrm>
          <a:prstGeom prst="rect">
            <a:avLst/>
          </a:prstGeom>
          <a:noFill/>
        </p:spPr>
        <p:txBody>
          <a:bodyPr wrap="none" rtlCol="0">
            <a:spAutoFit/>
          </a:bodyPr>
          <a:lstStyle/>
          <a:p>
            <a:pPr algn="r"/>
            <a:r>
              <a:rPr lang="en-US" sz="1200" b="1" dirty="0"/>
              <a:t>3.1</a:t>
            </a:r>
          </a:p>
        </p:txBody>
      </p:sp>
      <p:sp>
        <p:nvSpPr>
          <p:cNvPr id="20" name="TextBox 19">
            <a:extLst>
              <a:ext uri="{FF2B5EF4-FFF2-40B4-BE49-F238E27FC236}">
                <a16:creationId xmlns:a16="http://schemas.microsoft.com/office/drawing/2014/main" id="{5D86232A-FC19-0A39-E080-17ACC957A4B5}"/>
              </a:ext>
            </a:extLst>
          </p:cNvPr>
          <p:cNvSpPr txBox="1"/>
          <p:nvPr/>
        </p:nvSpPr>
        <p:spPr>
          <a:xfrm>
            <a:off x="8274059" y="3882594"/>
            <a:ext cx="397866" cy="276999"/>
          </a:xfrm>
          <a:prstGeom prst="rect">
            <a:avLst/>
          </a:prstGeom>
          <a:noFill/>
        </p:spPr>
        <p:txBody>
          <a:bodyPr wrap="none" rtlCol="0">
            <a:spAutoFit/>
          </a:bodyPr>
          <a:lstStyle/>
          <a:p>
            <a:pPr algn="r"/>
            <a:r>
              <a:rPr lang="en-US" sz="1200" b="1" dirty="0"/>
              <a:t>2.4</a:t>
            </a:r>
          </a:p>
        </p:txBody>
      </p:sp>
      <p:sp>
        <p:nvSpPr>
          <p:cNvPr id="21" name="TextBox 20">
            <a:extLst>
              <a:ext uri="{FF2B5EF4-FFF2-40B4-BE49-F238E27FC236}">
                <a16:creationId xmlns:a16="http://schemas.microsoft.com/office/drawing/2014/main" id="{57166634-4666-F4E2-9F00-64BC5D1D9701}"/>
              </a:ext>
            </a:extLst>
          </p:cNvPr>
          <p:cNvSpPr txBox="1"/>
          <p:nvPr/>
        </p:nvSpPr>
        <p:spPr>
          <a:xfrm>
            <a:off x="6972387" y="3786888"/>
            <a:ext cx="397866" cy="276999"/>
          </a:xfrm>
          <a:prstGeom prst="rect">
            <a:avLst/>
          </a:prstGeom>
          <a:noFill/>
        </p:spPr>
        <p:txBody>
          <a:bodyPr wrap="none" rtlCol="0">
            <a:spAutoFit/>
          </a:bodyPr>
          <a:lstStyle/>
          <a:p>
            <a:pPr algn="r"/>
            <a:r>
              <a:rPr lang="en-US" sz="1200" b="1" dirty="0"/>
              <a:t>3.4</a:t>
            </a:r>
          </a:p>
        </p:txBody>
      </p:sp>
      <p:sp>
        <p:nvSpPr>
          <p:cNvPr id="22" name="TextBox 21">
            <a:extLst>
              <a:ext uri="{FF2B5EF4-FFF2-40B4-BE49-F238E27FC236}">
                <a16:creationId xmlns:a16="http://schemas.microsoft.com/office/drawing/2014/main" id="{68A41FD3-3F57-0CEB-1A02-734E03C06E08}"/>
              </a:ext>
            </a:extLst>
          </p:cNvPr>
          <p:cNvSpPr txBox="1"/>
          <p:nvPr/>
        </p:nvSpPr>
        <p:spPr>
          <a:xfrm>
            <a:off x="5681469" y="3608991"/>
            <a:ext cx="397866" cy="276999"/>
          </a:xfrm>
          <a:prstGeom prst="rect">
            <a:avLst/>
          </a:prstGeom>
          <a:noFill/>
        </p:spPr>
        <p:txBody>
          <a:bodyPr wrap="none" rtlCol="0">
            <a:spAutoFit/>
          </a:bodyPr>
          <a:lstStyle/>
          <a:p>
            <a:pPr algn="r"/>
            <a:r>
              <a:rPr lang="en-US" sz="1200" b="1" dirty="0"/>
              <a:t>5.4</a:t>
            </a:r>
          </a:p>
        </p:txBody>
      </p:sp>
      <p:sp>
        <p:nvSpPr>
          <p:cNvPr id="23" name="TextBox 22">
            <a:extLst>
              <a:ext uri="{FF2B5EF4-FFF2-40B4-BE49-F238E27FC236}">
                <a16:creationId xmlns:a16="http://schemas.microsoft.com/office/drawing/2014/main" id="{AA4FEFB9-BB54-0724-BF52-E25EF9602736}"/>
              </a:ext>
            </a:extLst>
          </p:cNvPr>
          <p:cNvSpPr txBox="1"/>
          <p:nvPr/>
        </p:nvSpPr>
        <p:spPr>
          <a:xfrm>
            <a:off x="3868500" y="3093319"/>
            <a:ext cx="482825" cy="276999"/>
          </a:xfrm>
          <a:prstGeom prst="rect">
            <a:avLst/>
          </a:prstGeom>
          <a:noFill/>
        </p:spPr>
        <p:txBody>
          <a:bodyPr wrap="none" rtlCol="0">
            <a:spAutoFit/>
          </a:bodyPr>
          <a:lstStyle/>
          <a:p>
            <a:pPr algn="r"/>
            <a:r>
              <a:rPr lang="en-US" sz="1200" b="1" dirty="0"/>
              <a:t>10.2</a:t>
            </a:r>
          </a:p>
        </p:txBody>
      </p:sp>
      <p:sp>
        <p:nvSpPr>
          <p:cNvPr id="24" name="TextBox 23">
            <a:extLst>
              <a:ext uri="{FF2B5EF4-FFF2-40B4-BE49-F238E27FC236}">
                <a16:creationId xmlns:a16="http://schemas.microsoft.com/office/drawing/2014/main" id="{539D428A-16C5-57B5-1745-D3C76EC74842}"/>
              </a:ext>
            </a:extLst>
          </p:cNvPr>
          <p:cNvSpPr txBox="1"/>
          <p:nvPr/>
        </p:nvSpPr>
        <p:spPr>
          <a:xfrm>
            <a:off x="3010230" y="2710363"/>
            <a:ext cx="482825" cy="276999"/>
          </a:xfrm>
          <a:prstGeom prst="rect">
            <a:avLst/>
          </a:prstGeom>
          <a:noFill/>
        </p:spPr>
        <p:txBody>
          <a:bodyPr wrap="none" rtlCol="0">
            <a:spAutoFit/>
          </a:bodyPr>
          <a:lstStyle/>
          <a:p>
            <a:pPr algn="r"/>
            <a:r>
              <a:rPr lang="en-US" sz="1200" b="1" dirty="0"/>
              <a:t>13.9</a:t>
            </a:r>
          </a:p>
        </p:txBody>
      </p:sp>
      <p:sp>
        <p:nvSpPr>
          <p:cNvPr id="25" name="TextBox 24">
            <a:extLst>
              <a:ext uri="{FF2B5EF4-FFF2-40B4-BE49-F238E27FC236}">
                <a16:creationId xmlns:a16="http://schemas.microsoft.com/office/drawing/2014/main" id="{721060A6-4EA1-A074-3991-71ED2E7ED48F}"/>
              </a:ext>
            </a:extLst>
          </p:cNvPr>
          <p:cNvSpPr txBox="1"/>
          <p:nvPr/>
        </p:nvSpPr>
        <p:spPr>
          <a:xfrm>
            <a:off x="1285674" y="2344812"/>
            <a:ext cx="482825" cy="276999"/>
          </a:xfrm>
          <a:prstGeom prst="rect">
            <a:avLst/>
          </a:prstGeom>
          <a:noFill/>
        </p:spPr>
        <p:txBody>
          <a:bodyPr wrap="none" rtlCol="0">
            <a:spAutoFit/>
          </a:bodyPr>
          <a:lstStyle/>
          <a:p>
            <a:pPr algn="r"/>
            <a:r>
              <a:rPr lang="en-US" sz="1200" b="1" dirty="0"/>
              <a:t>17.7</a:t>
            </a:r>
          </a:p>
        </p:txBody>
      </p:sp>
      <p:sp>
        <p:nvSpPr>
          <p:cNvPr id="27" name="TextBox 26">
            <a:extLst>
              <a:ext uri="{FF2B5EF4-FFF2-40B4-BE49-F238E27FC236}">
                <a16:creationId xmlns:a16="http://schemas.microsoft.com/office/drawing/2014/main" id="{D9630727-25EC-E37F-C541-7E7D39405FE7}"/>
              </a:ext>
            </a:extLst>
          </p:cNvPr>
          <p:cNvSpPr txBox="1"/>
          <p:nvPr/>
        </p:nvSpPr>
        <p:spPr>
          <a:xfrm>
            <a:off x="10442584" y="3953618"/>
            <a:ext cx="397866" cy="276999"/>
          </a:xfrm>
          <a:prstGeom prst="rect">
            <a:avLst/>
          </a:prstGeom>
          <a:noFill/>
        </p:spPr>
        <p:txBody>
          <a:bodyPr wrap="none" rtlCol="0">
            <a:spAutoFit/>
          </a:bodyPr>
          <a:lstStyle/>
          <a:p>
            <a:pPr algn="r"/>
            <a:r>
              <a:rPr lang="en-US" sz="1200" b="1" dirty="0"/>
              <a:t>2.0</a:t>
            </a:r>
          </a:p>
        </p:txBody>
      </p:sp>
      <p:sp>
        <p:nvSpPr>
          <p:cNvPr id="28" name="TextBox 27">
            <a:extLst>
              <a:ext uri="{FF2B5EF4-FFF2-40B4-BE49-F238E27FC236}">
                <a16:creationId xmlns:a16="http://schemas.microsoft.com/office/drawing/2014/main" id="{6CC7ABDE-3275-324B-5AB9-ECAED65D0C9E}"/>
              </a:ext>
            </a:extLst>
          </p:cNvPr>
          <p:cNvSpPr txBox="1"/>
          <p:nvPr/>
        </p:nvSpPr>
        <p:spPr>
          <a:xfrm>
            <a:off x="9138954" y="3954926"/>
            <a:ext cx="397866" cy="276999"/>
          </a:xfrm>
          <a:prstGeom prst="rect">
            <a:avLst/>
          </a:prstGeom>
          <a:noFill/>
        </p:spPr>
        <p:txBody>
          <a:bodyPr wrap="none" rtlCol="0">
            <a:spAutoFit/>
          </a:bodyPr>
          <a:lstStyle/>
          <a:p>
            <a:pPr algn="r"/>
            <a:r>
              <a:rPr lang="en-US" sz="1200" b="1" dirty="0"/>
              <a:t>2.0</a:t>
            </a:r>
          </a:p>
        </p:txBody>
      </p:sp>
      <p:sp>
        <p:nvSpPr>
          <p:cNvPr id="29" name="TextBox 28">
            <a:extLst>
              <a:ext uri="{FF2B5EF4-FFF2-40B4-BE49-F238E27FC236}">
                <a16:creationId xmlns:a16="http://schemas.microsoft.com/office/drawing/2014/main" id="{2F0C1B56-9FD1-406F-362F-57634CCB6818}"/>
              </a:ext>
            </a:extLst>
          </p:cNvPr>
          <p:cNvSpPr txBox="1"/>
          <p:nvPr/>
        </p:nvSpPr>
        <p:spPr>
          <a:xfrm>
            <a:off x="7841931" y="3875557"/>
            <a:ext cx="397866" cy="276999"/>
          </a:xfrm>
          <a:prstGeom prst="rect">
            <a:avLst/>
          </a:prstGeom>
          <a:noFill/>
        </p:spPr>
        <p:txBody>
          <a:bodyPr wrap="none" rtlCol="0">
            <a:spAutoFit/>
          </a:bodyPr>
          <a:lstStyle/>
          <a:p>
            <a:pPr algn="r"/>
            <a:r>
              <a:rPr lang="en-US" sz="1200" b="1" dirty="0"/>
              <a:t>2.7</a:t>
            </a:r>
          </a:p>
        </p:txBody>
      </p:sp>
      <p:sp>
        <p:nvSpPr>
          <p:cNvPr id="30" name="TextBox 29">
            <a:extLst>
              <a:ext uri="{FF2B5EF4-FFF2-40B4-BE49-F238E27FC236}">
                <a16:creationId xmlns:a16="http://schemas.microsoft.com/office/drawing/2014/main" id="{1B31D86A-678C-F34C-4265-C8750B7AB12F}"/>
              </a:ext>
            </a:extLst>
          </p:cNvPr>
          <p:cNvSpPr txBox="1"/>
          <p:nvPr/>
        </p:nvSpPr>
        <p:spPr>
          <a:xfrm>
            <a:off x="6543204" y="3806848"/>
            <a:ext cx="397866" cy="276999"/>
          </a:xfrm>
          <a:prstGeom prst="rect">
            <a:avLst/>
          </a:prstGeom>
          <a:noFill/>
        </p:spPr>
        <p:txBody>
          <a:bodyPr wrap="none" rtlCol="0">
            <a:spAutoFit/>
          </a:bodyPr>
          <a:lstStyle/>
          <a:p>
            <a:pPr algn="r"/>
            <a:r>
              <a:rPr lang="en-US" sz="1200" b="1" dirty="0"/>
              <a:t>3.4</a:t>
            </a:r>
          </a:p>
        </p:txBody>
      </p:sp>
      <p:sp>
        <p:nvSpPr>
          <p:cNvPr id="31" name="TextBox 30">
            <a:extLst>
              <a:ext uri="{FF2B5EF4-FFF2-40B4-BE49-F238E27FC236}">
                <a16:creationId xmlns:a16="http://schemas.microsoft.com/office/drawing/2014/main" id="{9A4834BC-88A7-7F1D-9DF7-52BDF2BD55DA}"/>
              </a:ext>
            </a:extLst>
          </p:cNvPr>
          <p:cNvSpPr txBox="1"/>
          <p:nvPr/>
        </p:nvSpPr>
        <p:spPr>
          <a:xfrm>
            <a:off x="5243536" y="3652690"/>
            <a:ext cx="397866" cy="276999"/>
          </a:xfrm>
          <a:prstGeom prst="rect">
            <a:avLst/>
          </a:prstGeom>
          <a:noFill/>
        </p:spPr>
        <p:txBody>
          <a:bodyPr wrap="none" rtlCol="0">
            <a:spAutoFit/>
          </a:bodyPr>
          <a:lstStyle/>
          <a:p>
            <a:pPr algn="r"/>
            <a:r>
              <a:rPr lang="en-US" sz="1200" b="1" dirty="0"/>
              <a:t>4.8</a:t>
            </a:r>
          </a:p>
        </p:txBody>
      </p:sp>
      <p:sp>
        <p:nvSpPr>
          <p:cNvPr id="32" name="TextBox 31">
            <a:extLst>
              <a:ext uri="{FF2B5EF4-FFF2-40B4-BE49-F238E27FC236}">
                <a16:creationId xmlns:a16="http://schemas.microsoft.com/office/drawing/2014/main" id="{CB4826E9-F247-8FCF-A887-162069DD4C14}"/>
              </a:ext>
            </a:extLst>
          </p:cNvPr>
          <p:cNvSpPr txBox="1"/>
          <p:nvPr/>
        </p:nvSpPr>
        <p:spPr>
          <a:xfrm>
            <a:off x="4323360" y="2929384"/>
            <a:ext cx="474361" cy="276999"/>
          </a:xfrm>
          <a:prstGeom prst="rect">
            <a:avLst/>
          </a:prstGeom>
          <a:noFill/>
        </p:spPr>
        <p:txBody>
          <a:bodyPr wrap="none" rtlCol="0">
            <a:spAutoFit/>
          </a:bodyPr>
          <a:lstStyle/>
          <a:p>
            <a:pPr algn="r"/>
            <a:r>
              <a:rPr lang="en-US" sz="1200" b="1" dirty="0"/>
              <a:t>11.9</a:t>
            </a:r>
          </a:p>
        </p:txBody>
      </p:sp>
      <p:sp>
        <p:nvSpPr>
          <p:cNvPr id="33" name="TextBox 32">
            <a:extLst>
              <a:ext uri="{FF2B5EF4-FFF2-40B4-BE49-F238E27FC236}">
                <a16:creationId xmlns:a16="http://schemas.microsoft.com/office/drawing/2014/main" id="{E3F97CC8-D942-45E7-3C54-4BBC3B837CED}"/>
              </a:ext>
            </a:extLst>
          </p:cNvPr>
          <p:cNvSpPr txBox="1"/>
          <p:nvPr/>
        </p:nvSpPr>
        <p:spPr>
          <a:xfrm>
            <a:off x="2581268" y="2928761"/>
            <a:ext cx="482825" cy="276999"/>
          </a:xfrm>
          <a:prstGeom prst="rect">
            <a:avLst/>
          </a:prstGeom>
          <a:noFill/>
        </p:spPr>
        <p:txBody>
          <a:bodyPr wrap="none" rtlCol="0">
            <a:spAutoFit/>
          </a:bodyPr>
          <a:lstStyle/>
          <a:p>
            <a:pPr algn="r"/>
            <a:r>
              <a:rPr lang="en-US" sz="1200" b="1" dirty="0"/>
              <a:t>12.0</a:t>
            </a:r>
          </a:p>
        </p:txBody>
      </p:sp>
      <p:sp>
        <p:nvSpPr>
          <p:cNvPr id="34" name="TextBox 33">
            <a:extLst>
              <a:ext uri="{FF2B5EF4-FFF2-40B4-BE49-F238E27FC236}">
                <a16:creationId xmlns:a16="http://schemas.microsoft.com/office/drawing/2014/main" id="{BCBD1D4C-84EA-3488-A922-AD0E3A65C7A5}"/>
              </a:ext>
            </a:extLst>
          </p:cNvPr>
          <p:cNvSpPr txBox="1"/>
          <p:nvPr/>
        </p:nvSpPr>
        <p:spPr>
          <a:xfrm rot="16200000">
            <a:off x="51620" y="2823863"/>
            <a:ext cx="1484702" cy="307777"/>
          </a:xfrm>
          <a:prstGeom prst="rect">
            <a:avLst/>
          </a:prstGeom>
          <a:noFill/>
        </p:spPr>
        <p:txBody>
          <a:bodyPr wrap="none" rtlCol="0">
            <a:spAutoFit/>
          </a:bodyPr>
          <a:lstStyle/>
          <a:p>
            <a:pPr algn="r"/>
            <a:r>
              <a:rPr lang="en-US" sz="1400" b="1" dirty="0"/>
              <a:t>Frequency (%)</a:t>
            </a:r>
            <a:r>
              <a:rPr lang="en-US" sz="1400" b="1" baseline="30000" dirty="0"/>
              <a:t>a</a:t>
            </a:r>
          </a:p>
        </p:txBody>
      </p:sp>
      <p:sp>
        <p:nvSpPr>
          <p:cNvPr id="35" name="TextBox 34">
            <a:extLst>
              <a:ext uri="{FF2B5EF4-FFF2-40B4-BE49-F238E27FC236}">
                <a16:creationId xmlns:a16="http://schemas.microsoft.com/office/drawing/2014/main" id="{AE998D11-40F0-7F3C-B678-499B10719C82}"/>
              </a:ext>
            </a:extLst>
          </p:cNvPr>
          <p:cNvSpPr txBox="1"/>
          <p:nvPr/>
        </p:nvSpPr>
        <p:spPr>
          <a:xfrm>
            <a:off x="10461855" y="4517041"/>
            <a:ext cx="808234" cy="276999"/>
          </a:xfrm>
          <a:prstGeom prst="rect">
            <a:avLst/>
          </a:prstGeom>
          <a:noFill/>
        </p:spPr>
        <p:txBody>
          <a:bodyPr wrap="none" rtlCol="0">
            <a:spAutoFit/>
          </a:bodyPr>
          <a:lstStyle/>
          <a:p>
            <a:pPr algn="ctr"/>
            <a:r>
              <a:rPr lang="en-US" sz="1200" b="1" dirty="0"/>
              <a:t>Gastritis</a:t>
            </a:r>
          </a:p>
        </p:txBody>
      </p:sp>
      <p:grpSp>
        <p:nvGrpSpPr>
          <p:cNvPr id="37" name="Group 36">
            <a:extLst>
              <a:ext uri="{FF2B5EF4-FFF2-40B4-BE49-F238E27FC236}">
                <a16:creationId xmlns:a16="http://schemas.microsoft.com/office/drawing/2014/main" id="{B12F1ECF-83D1-5ECA-F161-8D7EE3B3247E}"/>
              </a:ext>
            </a:extLst>
          </p:cNvPr>
          <p:cNvGrpSpPr/>
          <p:nvPr/>
        </p:nvGrpSpPr>
        <p:grpSpPr>
          <a:xfrm>
            <a:off x="8698946" y="1555681"/>
            <a:ext cx="2795382" cy="1244309"/>
            <a:chOff x="9213888" y="1125900"/>
            <a:chExt cx="2435493" cy="1343808"/>
          </a:xfrm>
        </p:grpSpPr>
        <p:grpSp>
          <p:nvGrpSpPr>
            <p:cNvPr id="38" name="Group 37">
              <a:extLst>
                <a:ext uri="{FF2B5EF4-FFF2-40B4-BE49-F238E27FC236}">
                  <a16:creationId xmlns:a16="http://schemas.microsoft.com/office/drawing/2014/main" id="{5685A762-31E4-7328-F97A-3165A18142E4}"/>
                </a:ext>
              </a:extLst>
            </p:cNvPr>
            <p:cNvGrpSpPr/>
            <p:nvPr/>
          </p:nvGrpSpPr>
          <p:grpSpPr>
            <a:xfrm>
              <a:off x="9247109" y="1176146"/>
              <a:ext cx="2402272" cy="1224326"/>
              <a:chOff x="9795437" y="3414076"/>
              <a:chExt cx="2402272" cy="1280917"/>
            </a:xfrm>
          </p:grpSpPr>
          <p:sp>
            <p:nvSpPr>
              <p:cNvPr id="40" name="Rectangle 39">
                <a:extLst>
                  <a:ext uri="{FF2B5EF4-FFF2-40B4-BE49-F238E27FC236}">
                    <a16:creationId xmlns:a16="http://schemas.microsoft.com/office/drawing/2014/main" id="{4BB3FC85-83CD-1B91-2081-305E8F393C10}"/>
                  </a:ext>
                </a:extLst>
              </p:cNvPr>
              <p:cNvSpPr/>
              <p:nvPr/>
            </p:nvSpPr>
            <p:spPr>
              <a:xfrm>
                <a:off x="10455013" y="4406821"/>
                <a:ext cx="376383" cy="228600"/>
              </a:xfrm>
              <a:prstGeom prst="rect">
                <a:avLst/>
              </a:prstGeom>
              <a:solidFill>
                <a:srgbClr val="70AD4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1" name="Rectangle 40">
                <a:extLst>
                  <a:ext uri="{FF2B5EF4-FFF2-40B4-BE49-F238E27FC236}">
                    <a16:creationId xmlns:a16="http://schemas.microsoft.com/office/drawing/2014/main" id="{5EF2F34E-C1C4-B056-8949-5B5D2FD0FBE5}"/>
                  </a:ext>
                </a:extLst>
              </p:cNvPr>
              <p:cNvSpPr/>
              <p:nvPr/>
            </p:nvSpPr>
            <p:spPr>
              <a:xfrm>
                <a:off x="11457012" y="4406822"/>
                <a:ext cx="376383" cy="228596"/>
              </a:xfrm>
              <a:prstGeom prst="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TextBox 41">
                <a:extLst>
                  <a:ext uri="{FF2B5EF4-FFF2-40B4-BE49-F238E27FC236}">
                    <a16:creationId xmlns:a16="http://schemas.microsoft.com/office/drawing/2014/main" id="{7FF3CD7B-1915-2A51-F862-2748DC4A5FFE}"/>
                  </a:ext>
                </a:extLst>
              </p:cNvPr>
              <p:cNvSpPr txBox="1"/>
              <p:nvPr/>
            </p:nvSpPr>
            <p:spPr>
              <a:xfrm>
                <a:off x="9795437" y="4347243"/>
                <a:ext cx="757608" cy="347750"/>
              </a:xfrm>
              <a:prstGeom prst="rect">
                <a:avLst/>
              </a:prstGeom>
              <a:noFill/>
            </p:spPr>
            <p:txBody>
              <a:bodyPr wrap="square" rtlCol="0">
                <a:spAutoFit/>
              </a:bodyPr>
              <a:lstStyle/>
              <a:p>
                <a:r>
                  <a:rPr lang="en-US" sz="1400" dirty="0"/>
                  <a:t>Gr ≥3</a:t>
                </a:r>
                <a:endParaRPr lang="en-GB" sz="1400" dirty="0"/>
              </a:p>
            </p:txBody>
          </p:sp>
          <p:sp>
            <p:nvSpPr>
              <p:cNvPr id="43" name="TextBox 42">
                <a:extLst>
                  <a:ext uri="{FF2B5EF4-FFF2-40B4-BE49-F238E27FC236}">
                    <a16:creationId xmlns:a16="http://schemas.microsoft.com/office/drawing/2014/main" id="{41C6E595-A471-4BB0-6712-539BB9C05905}"/>
                  </a:ext>
                </a:extLst>
              </p:cNvPr>
              <p:cNvSpPr txBox="1"/>
              <p:nvPr/>
            </p:nvSpPr>
            <p:spPr>
              <a:xfrm>
                <a:off x="9795437" y="4005356"/>
                <a:ext cx="757609" cy="347751"/>
              </a:xfrm>
              <a:prstGeom prst="rect">
                <a:avLst/>
              </a:prstGeom>
              <a:noFill/>
            </p:spPr>
            <p:txBody>
              <a:bodyPr wrap="square" rtlCol="0">
                <a:spAutoFit/>
              </a:bodyPr>
              <a:lstStyle/>
              <a:p>
                <a:r>
                  <a:rPr lang="en-US" sz="1400" dirty="0"/>
                  <a:t>Gr 1-2</a:t>
                </a:r>
                <a:endParaRPr lang="en-GB" sz="1400" dirty="0"/>
              </a:p>
            </p:txBody>
          </p:sp>
          <p:sp>
            <p:nvSpPr>
              <p:cNvPr id="44" name="Rectangle 43">
                <a:extLst>
                  <a:ext uri="{FF2B5EF4-FFF2-40B4-BE49-F238E27FC236}">
                    <a16:creationId xmlns:a16="http://schemas.microsoft.com/office/drawing/2014/main" id="{FEF1E532-09CB-439F-2580-90EFEE1D7622}"/>
                  </a:ext>
                </a:extLst>
              </p:cNvPr>
              <p:cNvSpPr/>
              <p:nvPr/>
            </p:nvSpPr>
            <p:spPr>
              <a:xfrm>
                <a:off x="10455013" y="4064931"/>
                <a:ext cx="376383" cy="228600"/>
              </a:xfrm>
              <a:prstGeom prst="rect">
                <a:avLst/>
              </a:prstGeom>
              <a:solidFill>
                <a:srgbClr val="C5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5" name="Rectangle 44">
                <a:extLst>
                  <a:ext uri="{FF2B5EF4-FFF2-40B4-BE49-F238E27FC236}">
                    <a16:creationId xmlns:a16="http://schemas.microsoft.com/office/drawing/2014/main" id="{24632763-5849-CF12-F841-84B66F8D9B67}"/>
                  </a:ext>
                </a:extLst>
              </p:cNvPr>
              <p:cNvSpPr/>
              <p:nvPr/>
            </p:nvSpPr>
            <p:spPr>
              <a:xfrm>
                <a:off x="11457012" y="4064932"/>
                <a:ext cx="376383" cy="228597"/>
              </a:xfrm>
              <a:prstGeom prst="rect">
                <a:avLst/>
              </a:prstGeom>
              <a:solidFill>
                <a:srgbClr val="CACF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TextBox 45">
                <a:extLst>
                  <a:ext uri="{FF2B5EF4-FFF2-40B4-BE49-F238E27FC236}">
                    <a16:creationId xmlns:a16="http://schemas.microsoft.com/office/drawing/2014/main" id="{828EA328-046B-B16B-2882-F392E441AF05}"/>
                  </a:ext>
                </a:extLst>
              </p:cNvPr>
              <p:cNvSpPr txBox="1"/>
              <p:nvPr/>
            </p:nvSpPr>
            <p:spPr>
              <a:xfrm>
                <a:off x="11092698" y="3414076"/>
                <a:ext cx="1105011" cy="591176"/>
              </a:xfrm>
              <a:prstGeom prst="rect">
                <a:avLst/>
              </a:prstGeom>
              <a:noFill/>
            </p:spPr>
            <p:txBody>
              <a:bodyPr wrap="none" rtlCol="0">
                <a:spAutoFit/>
              </a:bodyPr>
              <a:lstStyle/>
              <a:p>
                <a:pPr algn="ctr">
                  <a:spcAft>
                    <a:spcPts val="600"/>
                  </a:spcAft>
                </a:pPr>
                <a:r>
                  <a:rPr lang="en-US" sz="1400" b="1" dirty="0"/>
                  <a:t>Responders </a:t>
                </a:r>
                <a:br>
                  <a:rPr lang="en-US" sz="1400" b="1" dirty="0"/>
                </a:br>
                <a:r>
                  <a:rPr lang="en-US" sz="1400" b="1" dirty="0"/>
                  <a:t>(CR+PR)</a:t>
                </a:r>
                <a:endParaRPr lang="en-US" sz="1400" b="1" baseline="30000" dirty="0"/>
              </a:p>
            </p:txBody>
          </p:sp>
          <p:sp>
            <p:nvSpPr>
              <p:cNvPr id="47" name="TextBox 46">
                <a:extLst>
                  <a:ext uri="{FF2B5EF4-FFF2-40B4-BE49-F238E27FC236}">
                    <a16:creationId xmlns:a16="http://schemas.microsoft.com/office/drawing/2014/main" id="{CDFEBAE4-3212-9E0C-A27A-908F025E8246}"/>
                  </a:ext>
                </a:extLst>
              </p:cNvPr>
              <p:cNvSpPr txBox="1"/>
              <p:nvPr/>
            </p:nvSpPr>
            <p:spPr>
              <a:xfrm>
                <a:off x="10094287" y="3414076"/>
                <a:ext cx="1097835" cy="591176"/>
              </a:xfrm>
              <a:prstGeom prst="rect">
                <a:avLst/>
              </a:prstGeom>
              <a:noFill/>
            </p:spPr>
            <p:txBody>
              <a:bodyPr wrap="square" rtlCol="0">
                <a:spAutoFit/>
              </a:bodyPr>
              <a:lstStyle/>
              <a:p>
                <a:pPr algn="ctr">
                  <a:spcAft>
                    <a:spcPts val="600"/>
                  </a:spcAft>
                </a:pPr>
                <a:r>
                  <a:rPr lang="en-US" sz="1400" b="1" dirty="0"/>
                  <a:t>Overall </a:t>
                </a:r>
                <a:r>
                  <a:rPr lang="en-US" sz="1400" b="1" dirty="0" err="1"/>
                  <a:t>Population</a:t>
                </a:r>
                <a:r>
                  <a:rPr lang="en-US" sz="1400" b="1" baseline="30000" dirty="0" err="1"/>
                  <a:t>b</a:t>
                </a:r>
                <a:r>
                  <a:rPr lang="en-US" sz="1400" b="1" dirty="0"/>
                  <a:t> </a:t>
                </a:r>
              </a:p>
            </p:txBody>
          </p:sp>
        </p:grpSp>
        <p:sp>
          <p:nvSpPr>
            <p:cNvPr id="39" name="Rectangle 38">
              <a:extLst>
                <a:ext uri="{FF2B5EF4-FFF2-40B4-BE49-F238E27FC236}">
                  <a16:creationId xmlns:a16="http://schemas.microsoft.com/office/drawing/2014/main" id="{E300C5BE-C30D-BFC2-B9DE-D16488C96F71}"/>
                </a:ext>
              </a:extLst>
            </p:cNvPr>
            <p:cNvSpPr/>
            <p:nvPr/>
          </p:nvSpPr>
          <p:spPr>
            <a:xfrm>
              <a:off x="9213888" y="1125900"/>
              <a:ext cx="2384342" cy="134380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219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B44F4-E574-1C0D-646B-E14E513D2DF2}"/>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1389183-4FA3-2F4F-65AC-981EC531CD06}"/>
              </a:ext>
            </a:extLst>
          </p:cNvPr>
          <p:cNvGraphicFramePr/>
          <p:nvPr>
            <p:extLst>
              <p:ext uri="{D42A27DB-BD31-4B8C-83A1-F6EECF244321}">
                <p14:modId xmlns:p14="http://schemas.microsoft.com/office/powerpoint/2010/main" val="1252923543"/>
              </p:ext>
            </p:extLst>
          </p:nvPr>
        </p:nvGraphicFramePr>
        <p:xfrm>
          <a:off x="1798011" y="1683118"/>
          <a:ext cx="9270945" cy="307524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4827E6D-7131-1329-D267-305FCCEBA9DA}"/>
              </a:ext>
            </a:extLst>
          </p:cNvPr>
          <p:cNvSpPr>
            <a:spLocks noGrp="1"/>
          </p:cNvSpPr>
          <p:nvPr>
            <p:ph type="title"/>
          </p:nvPr>
        </p:nvSpPr>
        <p:spPr>
          <a:xfrm>
            <a:off x="640079" y="403224"/>
            <a:ext cx="11551921" cy="911226"/>
          </a:xfrm>
        </p:spPr>
        <p:txBody>
          <a:bodyPr>
            <a:noAutofit/>
          </a:bodyPr>
          <a:lstStyle/>
          <a:p>
            <a:pPr>
              <a:lnSpc>
                <a:spcPct val="100000"/>
              </a:lnSpc>
            </a:pPr>
            <a:r>
              <a:rPr lang="en-US" sz="3000" spc="-50" dirty="0"/>
              <a:t>Dose modifications (EV+P arm)</a:t>
            </a:r>
            <a:r>
              <a:rPr lang="en-US" sz="3000" spc="-50" baseline="30000" dirty="0"/>
              <a:t>a</a:t>
            </a:r>
            <a:br>
              <a:rPr lang="en-US" sz="3200" spc="-50" dirty="0"/>
            </a:br>
            <a:r>
              <a:rPr lang="en-US" sz="2000" b="0" i="1" spc="-70" dirty="0"/>
              <a:t>Dose modifications due to TRAEs were common among responders (CR+PR) with longer treatment duration</a:t>
            </a:r>
          </a:p>
        </p:txBody>
      </p:sp>
      <p:sp>
        <p:nvSpPr>
          <p:cNvPr id="3" name="Slide Number Placeholder 2">
            <a:extLst>
              <a:ext uri="{FF2B5EF4-FFF2-40B4-BE49-F238E27FC236}">
                <a16:creationId xmlns:a16="http://schemas.microsoft.com/office/drawing/2014/main" id="{3D163398-C3C6-23C8-9F8F-C2E57BAA1784}"/>
              </a:ext>
            </a:extLst>
          </p:cNvPr>
          <p:cNvSpPr>
            <a:spLocks noGrp="1"/>
          </p:cNvSpPr>
          <p:nvPr>
            <p:ph type="sldNum" sz="quarter" idx="12"/>
          </p:nvPr>
        </p:nvSpPr>
        <p:spPr/>
        <p:txBody>
          <a:bodyPr/>
          <a:lstStyle/>
          <a:p>
            <a:fld id="{BE33F7A0-71F0-446B-9DE8-6D75BE64EE0F}" type="slidenum">
              <a:rPr lang="en-US" smtClean="0">
                <a:solidFill>
                  <a:srgbClr val="002557"/>
                </a:solidFill>
              </a:rPr>
              <a:pPr/>
              <a:t>17</a:t>
            </a:fld>
            <a:endParaRPr lang="en-US" dirty="0">
              <a:solidFill>
                <a:srgbClr val="002557"/>
              </a:solidFill>
            </a:endParaRPr>
          </a:p>
        </p:txBody>
      </p:sp>
      <p:sp>
        <p:nvSpPr>
          <p:cNvPr id="5" name="Text Placeholder 4">
            <a:extLst>
              <a:ext uri="{FF2B5EF4-FFF2-40B4-BE49-F238E27FC236}">
                <a16:creationId xmlns:a16="http://schemas.microsoft.com/office/drawing/2014/main" id="{15B9882D-9CEC-EC4F-52A5-ACFC5325806E}"/>
              </a:ext>
            </a:extLst>
          </p:cNvPr>
          <p:cNvSpPr>
            <a:spLocks noGrp="1"/>
          </p:cNvSpPr>
          <p:nvPr>
            <p:ph type="body" sz="quarter" idx="15"/>
          </p:nvPr>
        </p:nvSpPr>
        <p:spPr/>
        <p:txBody>
          <a:bodyPr/>
          <a:lstStyle/>
          <a:p>
            <a:r>
              <a:rPr lang="en-US" dirty="0"/>
              <a:t>Shilpa Gupta, MD | X: @shilpaonc</a:t>
            </a:r>
          </a:p>
        </p:txBody>
      </p:sp>
      <p:sp>
        <p:nvSpPr>
          <p:cNvPr id="7" name="TextBox 6">
            <a:extLst>
              <a:ext uri="{FF2B5EF4-FFF2-40B4-BE49-F238E27FC236}">
                <a16:creationId xmlns:a16="http://schemas.microsoft.com/office/drawing/2014/main" id="{F5494695-2E67-104C-981C-C8E653DE9B15}"/>
              </a:ext>
            </a:extLst>
          </p:cNvPr>
          <p:cNvSpPr txBox="1"/>
          <p:nvPr/>
        </p:nvSpPr>
        <p:spPr>
          <a:xfrm>
            <a:off x="640080" y="5624512"/>
            <a:ext cx="11247120" cy="596036"/>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P, pembrolizumab.</a:t>
            </a:r>
            <a:br>
              <a:rPr lang="en-US" sz="800" b="1" dirty="0">
                <a:latin typeface="Arial" panose="020B0604020202020204" pitchFamily="34" charset="0"/>
                <a:cs typeface="Arial" panose="020B0604020202020204" pitchFamily="34" charset="0"/>
              </a:rPr>
            </a:br>
            <a:r>
              <a:rPr lang="en-US" sz="800" baseline="30000" dirty="0" err="1">
                <a:solidFill>
                  <a:schemeClr val="tx1"/>
                </a:solidFill>
                <a:latin typeface="Arial" panose="020B0604020202020204" pitchFamily="34" charset="0"/>
                <a:cs typeface="Arial" panose="020B0604020202020204" pitchFamily="34" charset="0"/>
              </a:rPr>
              <a:t>a</a:t>
            </a:r>
            <a:r>
              <a:rPr lang="en-US" sz="800" dirty="0" err="1">
                <a:solidFill>
                  <a:schemeClr val="tx1"/>
                </a:solidFill>
                <a:latin typeface="Arial" panose="020B0604020202020204" pitchFamily="34" charset="0"/>
                <a:cs typeface="Arial" panose="020B0604020202020204" pitchFamily="34" charset="0"/>
              </a:rPr>
              <a:t>TR</a:t>
            </a:r>
            <a:r>
              <a:rPr lang="en-US" sz="800" baseline="0" dirty="0" err="1">
                <a:solidFill>
                  <a:schemeClr val="tx1"/>
                </a:solidFill>
                <a:latin typeface="Arial" panose="020B0604020202020204" pitchFamily="34" charset="0"/>
                <a:cs typeface="Arial" panose="020B0604020202020204" pitchFamily="34" charset="0"/>
              </a:rPr>
              <a:t>AEs</a:t>
            </a:r>
            <a:r>
              <a:rPr lang="en-US" sz="800" baseline="0" dirty="0">
                <a:solidFill>
                  <a:schemeClr val="tx1"/>
                </a:solidFill>
                <a:latin typeface="Arial" panose="020B0604020202020204" pitchFamily="34" charset="0"/>
                <a:cs typeface="Arial" panose="020B0604020202020204" pitchFamily="34" charset="0"/>
              </a:rPr>
              <a:t> leading to discontinuation of EV occurred in 36.4% overall and 46.8% of responders; TRAEs leading to discontinuation of P occurred in 24.8% overall and 27.8% of responders. </a:t>
            </a: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Overall</a:t>
            </a:r>
            <a:r>
              <a:rPr lang="en-US" sz="800" dirty="0">
                <a:latin typeface="Arial" panose="020B0604020202020204" pitchFamily="34" charset="0"/>
                <a:cs typeface="Arial" panose="020B0604020202020204" pitchFamily="34" charset="0"/>
              </a:rPr>
              <a:t> population refers to evaluable patients in the safety analysis set. </a:t>
            </a:r>
            <a:r>
              <a:rPr lang="en-GB" sz="800" baseline="30000" dirty="0">
                <a:solidFill>
                  <a:schemeClr val="tx1"/>
                </a:solidFill>
                <a:latin typeface="Arial" panose="020B0604020202020204" pitchFamily="34" charset="0"/>
                <a:cs typeface="Arial" panose="020B0604020202020204" pitchFamily="34" charset="0"/>
              </a:rPr>
              <a:t>c</a:t>
            </a:r>
            <a:r>
              <a:rPr lang="en-US" sz="800" baseline="0" dirty="0">
                <a:solidFill>
                  <a:schemeClr val="tx1"/>
                </a:solidFill>
                <a:latin typeface="Arial" panose="020B0604020202020204" pitchFamily="34" charset="0"/>
                <a:cs typeface="Arial" panose="020B0604020202020204" pitchFamily="34" charset="0"/>
              </a:rPr>
              <a:t>Dose interruption includes dose elimination (scheduled dose being skipped) and dose delay (dose not occurring on the scheduled dosing day) as collected on the case report form. </a:t>
            </a:r>
            <a:r>
              <a:rPr lang="en-US" sz="800" baseline="30000" dirty="0" err="1">
                <a:solidFill>
                  <a:schemeClr val="tx1"/>
                </a:solidFill>
                <a:latin typeface="Arial" panose="020B0604020202020204" pitchFamily="34" charset="0"/>
                <a:cs typeface="Arial" panose="020B0604020202020204" pitchFamily="34" charset="0"/>
              </a:rPr>
              <a:t>d</a:t>
            </a:r>
            <a:r>
              <a:rPr lang="en-US" sz="800" baseline="0" dirty="0" err="1">
                <a:solidFill>
                  <a:schemeClr val="tx1"/>
                </a:solidFill>
                <a:latin typeface="Arial" panose="020B0604020202020204" pitchFamily="34" charset="0"/>
                <a:cs typeface="Arial" panose="020B0604020202020204" pitchFamily="34" charset="0"/>
              </a:rPr>
              <a:t>No</a:t>
            </a:r>
            <a:r>
              <a:rPr lang="en-US" sz="800" baseline="0" dirty="0">
                <a:solidFill>
                  <a:schemeClr val="tx1"/>
                </a:solidFill>
                <a:latin typeface="Arial" panose="020B0604020202020204" pitchFamily="34" charset="0"/>
                <a:cs typeface="Arial" panose="020B0604020202020204" pitchFamily="34" charset="0"/>
              </a:rPr>
              <a:t> dose reduction was permitted for pembrolizumab.</a:t>
            </a:r>
            <a:endParaRPr lang="en-US"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ECEAC60-485B-F4C9-D07F-442133EF74FE}"/>
              </a:ext>
            </a:extLst>
          </p:cNvPr>
          <p:cNvSpPr txBox="1"/>
          <p:nvPr/>
        </p:nvSpPr>
        <p:spPr>
          <a:xfrm>
            <a:off x="1969195" y="5021667"/>
            <a:ext cx="3442572" cy="307777"/>
          </a:xfrm>
          <a:prstGeom prst="rect">
            <a:avLst/>
          </a:prstGeom>
          <a:noFill/>
        </p:spPr>
        <p:txBody>
          <a:bodyPr wrap="square" rtlCol="0">
            <a:spAutoFit/>
          </a:bodyPr>
          <a:lstStyle/>
          <a:p>
            <a:pPr algn="ctr"/>
            <a:r>
              <a:rPr lang="en-US" sz="1400" b="1" dirty="0"/>
              <a:t>TRAEs leading to dose </a:t>
            </a:r>
            <a:r>
              <a:rPr lang="en-US" sz="1400" b="1" dirty="0" err="1"/>
              <a:t>interruption</a:t>
            </a:r>
            <a:r>
              <a:rPr lang="en-US" sz="1400" b="1" baseline="30000" dirty="0" err="1"/>
              <a:t>c</a:t>
            </a:r>
            <a:endParaRPr lang="en-US" sz="1400" b="1" baseline="30000" dirty="0"/>
          </a:p>
        </p:txBody>
      </p:sp>
      <p:sp>
        <p:nvSpPr>
          <p:cNvPr id="34" name="TextBox 33">
            <a:extLst>
              <a:ext uri="{FF2B5EF4-FFF2-40B4-BE49-F238E27FC236}">
                <a16:creationId xmlns:a16="http://schemas.microsoft.com/office/drawing/2014/main" id="{25B30AE6-BEEB-736C-1CEE-2A6D96E8F50F}"/>
              </a:ext>
            </a:extLst>
          </p:cNvPr>
          <p:cNvSpPr txBox="1"/>
          <p:nvPr/>
        </p:nvSpPr>
        <p:spPr>
          <a:xfrm rot="16200000">
            <a:off x="950027" y="2949907"/>
            <a:ext cx="1417376" cy="307777"/>
          </a:xfrm>
          <a:prstGeom prst="rect">
            <a:avLst/>
          </a:prstGeom>
          <a:noFill/>
        </p:spPr>
        <p:txBody>
          <a:bodyPr wrap="none" rtlCol="0">
            <a:spAutoFit/>
          </a:bodyPr>
          <a:lstStyle/>
          <a:p>
            <a:pPr algn="r"/>
            <a:r>
              <a:rPr lang="en-US" sz="1400" b="1" dirty="0"/>
              <a:t>Frequency (%)</a:t>
            </a:r>
          </a:p>
        </p:txBody>
      </p:sp>
      <p:grpSp>
        <p:nvGrpSpPr>
          <p:cNvPr id="13" name="Group 12">
            <a:extLst>
              <a:ext uri="{FF2B5EF4-FFF2-40B4-BE49-F238E27FC236}">
                <a16:creationId xmlns:a16="http://schemas.microsoft.com/office/drawing/2014/main" id="{804D5261-5EEF-5414-C4D4-EFB97286EFD2}"/>
              </a:ext>
            </a:extLst>
          </p:cNvPr>
          <p:cNvGrpSpPr/>
          <p:nvPr/>
        </p:nvGrpSpPr>
        <p:grpSpPr>
          <a:xfrm>
            <a:off x="9277003" y="1529229"/>
            <a:ext cx="2099050" cy="276999"/>
            <a:chOff x="9277003" y="1529229"/>
            <a:chExt cx="2099050" cy="276999"/>
          </a:xfrm>
        </p:grpSpPr>
        <p:sp>
          <p:nvSpPr>
            <p:cNvPr id="48" name="TextBox 47">
              <a:extLst>
                <a:ext uri="{FF2B5EF4-FFF2-40B4-BE49-F238E27FC236}">
                  <a16:creationId xmlns:a16="http://schemas.microsoft.com/office/drawing/2014/main" id="{14D92AAC-2E9F-BC92-24FD-4FDC85A9653C}"/>
                </a:ext>
              </a:extLst>
            </p:cNvPr>
            <p:cNvSpPr txBox="1"/>
            <p:nvPr/>
          </p:nvSpPr>
          <p:spPr>
            <a:xfrm>
              <a:off x="10090685" y="1529229"/>
              <a:ext cx="869559" cy="276999"/>
            </a:xfrm>
            <a:prstGeom prst="rect">
              <a:avLst/>
            </a:prstGeom>
            <a:noFill/>
          </p:spPr>
          <p:txBody>
            <a:bodyPr wrap="square" rtlCol="0">
              <a:spAutoFit/>
            </a:bodyPr>
            <a:lstStyle/>
            <a:p>
              <a:pPr algn="r"/>
              <a:r>
                <a:rPr lang="en-US" sz="1200" dirty="0"/>
                <a:t>P</a:t>
              </a:r>
              <a:endParaRPr lang="en-GB" sz="1200" dirty="0"/>
            </a:p>
          </p:txBody>
        </p:sp>
        <p:sp>
          <p:nvSpPr>
            <p:cNvPr id="40" name="Rectangle 39">
              <a:extLst>
                <a:ext uri="{FF2B5EF4-FFF2-40B4-BE49-F238E27FC236}">
                  <a16:creationId xmlns:a16="http://schemas.microsoft.com/office/drawing/2014/main" id="{6D76DFF7-2F0E-12AF-64DC-6BCE22465BA6}"/>
                </a:ext>
              </a:extLst>
            </p:cNvPr>
            <p:cNvSpPr/>
            <p:nvPr/>
          </p:nvSpPr>
          <p:spPr>
            <a:xfrm>
              <a:off x="10944052" y="1581956"/>
              <a:ext cx="432001" cy="202323"/>
            </a:xfrm>
            <a:prstGeom prst="rect">
              <a:avLst/>
            </a:prstGeom>
            <a:solidFill>
              <a:srgbClr val="D0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4" name="Rectangle 43">
              <a:extLst>
                <a:ext uri="{FF2B5EF4-FFF2-40B4-BE49-F238E27FC236}">
                  <a16:creationId xmlns:a16="http://schemas.microsoft.com/office/drawing/2014/main" id="{F982C267-6A8E-F004-5D59-B189A0A0142A}"/>
                </a:ext>
              </a:extLst>
            </p:cNvPr>
            <p:cNvSpPr/>
            <p:nvPr/>
          </p:nvSpPr>
          <p:spPr>
            <a:xfrm>
              <a:off x="10142262" y="1581956"/>
              <a:ext cx="432001" cy="202323"/>
            </a:xfrm>
            <a:prstGeom prst="rect">
              <a:avLst/>
            </a:prstGeom>
            <a:solidFill>
              <a:srgbClr val="0025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2" name="TextBox 41">
              <a:extLst>
                <a:ext uri="{FF2B5EF4-FFF2-40B4-BE49-F238E27FC236}">
                  <a16:creationId xmlns:a16="http://schemas.microsoft.com/office/drawing/2014/main" id="{A76244FA-0061-F816-86AF-AC12B5BE82B6}"/>
                </a:ext>
              </a:extLst>
            </p:cNvPr>
            <p:cNvSpPr txBox="1"/>
            <p:nvPr/>
          </p:nvSpPr>
          <p:spPr>
            <a:xfrm>
              <a:off x="9277003" y="1529229"/>
              <a:ext cx="869559" cy="276999"/>
            </a:xfrm>
            <a:prstGeom prst="rect">
              <a:avLst/>
            </a:prstGeom>
            <a:noFill/>
          </p:spPr>
          <p:txBody>
            <a:bodyPr wrap="square" rtlCol="0">
              <a:spAutoFit/>
            </a:bodyPr>
            <a:lstStyle/>
            <a:p>
              <a:pPr algn="r"/>
              <a:r>
                <a:rPr lang="en-US" sz="1200" dirty="0"/>
                <a:t>EV</a:t>
              </a:r>
              <a:endParaRPr lang="en-GB" sz="1200" dirty="0"/>
            </a:p>
          </p:txBody>
        </p:sp>
      </p:grpSp>
      <p:sp>
        <p:nvSpPr>
          <p:cNvPr id="54" name="TextBox 53">
            <a:extLst>
              <a:ext uri="{FF2B5EF4-FFF2-40B4-BE49-F238E27FC236}">
                <a16:creationId xmlns:a16="http://schemas.microsoft.com/office/drawing/2014/main" id="{AE3E5059-FDE3-090D-595C-71187B3E4E3E}"/>
              </a:ext>
            </a:extLst>
          </p:cNvPr>
          <p:cNvSpPr txBox="1"/>
          <p:nvPr/>
        </p:nvSpPr>
        <p:spPr>
          <a:xfrm>
            <a:off x="2338072" y="4524472"/>
            <a:ext cx="1280160" cy="461665"/>
          </a:xfrm>
          <a:prstGeom prst="rect">
            <a:avLst/>
          </a:prstGeom>
          <a:noFill/>
        </p:spPr>
        <p:txBody>
          <a:bodyPr wrap="square" rtlCol="0">
            <a:spAutoFit/>
          </a:bodyPr>
          <a:lstStyle/>
          <a:p>
            <a:pPr algn="ctr"/>
            <a:r>
              <a:rPr lang="en-US" sz="1200" dirty="0"/>
              <a:t>Overall </a:t>
            </a:r>
            <a:r>
              <a:rPr lang="en-US" sz="1200" dirty="0" err="1"/>
              <a:t>population</a:t>
            </a:r>
            <a:r>
              <a:rPr lang="en-US" sz="1200" baseline="30000" dirty="0" err="1"/>
              <a:t>b</a:t>
            </a:r>
            <a:endParaRPr lang="en-SG" sz="1200" dirty="0"/>
          </a:p>
        </p:txBody>
      </p:sp>
      <p:sp>
        <p:nvSpPr>
          <p:cNvPr id="55" name="TextBox 54">
            <a:extLst>
              <a:ext uri="{FF2B5EF4-FFF2-40B4-BE49-F238E27FC236}">
                <a16:creationId xmlns:a16="http://schemas.microsoft.com/office/drawing/2014/main" id="{12C0E2C4-47D9-40DF-2064-1BE80B9D3826}"/>
              </a:ext>
            </a:extLst>
          </p:cNvPr>
          <p:cNvSpPr txBox="1"/>
          <p:nvPr/>
        </p:nvSpPr>
        <p:spPr>
          <a:xfrm>
            <a:off x="3878866" y="4524472"/>
            <a:ext cx="1280160" cy="461665"/>
          </a:xfrm>
          <a:prstGeom prst="rect">
            <a:avLst/>
          </a:prstGeom>
          <a:noFill/>
        </p:spPr>
        <p:txBody>
          <a:bodyPr wrap="square" rtlCol="0">
            <a:spAutoFit/>
          </a:bodyPr>
          <a:lstStyle/>
          <a:p>
            <a:pPr algn="ctr"/>
            <a:r>
              <a:rPr lang="en-US" sz="1200" dirty="0"/>
              <a:t>Responders</a:t>
            </a:r>
          </a:p>
          <a:p>
            <a:pPr algn="ctr"/>
            <a:r>
              <a:rPr lang="en-US" sz="1200" dirty="0"/>
              <a:t>(CR+PR)</a:t>
            </a:r>
            <a:endParaRPr lang="en-SG" sz="1200" dirty="0"/>
          </a:p>
        </p:txBody>
      </p:sp>
      <p:sp>
        <p:nvSpPr>
          <p:cNvPr id="10" name="TextBox 9">
            <a:extLst>
              <a:ext uri="{FF2B5EF4-FFF2-40B4-BE49-F238E27FC236}">
                <a16:creationId xmlns:a16="http://schemas.microsoft.com/office/drawing/2014/main" id="{DBF9E5C4-2AA5-4673-23C7-DC95C8131E09}"/>
              </a:ext>
            </a:extLst>
          </p:cNvPr>
          <p:cNvSpPr txBox="1"/>
          <p:nvPr/>
        </p:nvSpPr>
        <p:spPr>
          <a:xfrm>
            <a:off x="6600220" y="4524472"/>
            <a:ext cx="1280160" cy="461665"/>
          </a:xfrm>
          <a:prstGeom prst="rect">
            <a:avLst/>
          </a:prstGeom>
          <a:noFill/>
        </p:spPr>
        <p:txBody>
          <a:bodyPr wrap="square" rtlCol="0">
            <a:spAutoFit/>
          </a:bodyPr>
          <a:lstStyle/>
          <a:p>
            <a:pPr algn="ctr"/>
            <a:r>
              <a:rPr lang="en-US" sz="1200" dirty="0"/>
              <a:t>Overall </a:t>
            </a:r>
            <a:r>
              <a:rPr lang="en-US" sz="1200" dirty="0" err="1"/>
              <a:t>population</a:t>
            </a:r>
            <a:r>
              <a:rPr lang="en-US" sz="1200" baseline="30000" dirty="0" err="1"/>
              <a:t>b</a:t>
            </a:r>
            <a:endParaRPr lang="en-SG" sz="1200" dirty="0"/>
          </a:p>
        </p:txBody>
      </p:sp>
      <p:sp>
        <p:nvSpPr>
          <p:cNvPr id="11" name="TextBox 10">
            <a:extLst>
              <a:ext uri="{FF2B5EF4-FFF2-40B4-BE49-F238E27FC236}">
                <a16:creationId xmlns:a16="http://schemas.microsoft.com/office/drawing/2014/main" id="{5A6D74B7-3C0F-5D62-6CBE-23027B7BE1EC}"/>
              </a:ext>
            </a:extLst>
          </p:cNvPr>
          <p:cNvSpPr txBox="1"/>
          <p:nvPr/>
        </p:nvSpPr>
        <p:spPr>
          <a:xfrm>
            <a:off x="6299064" y="5021667"/>
            <a:ext cx="3436537" cy="307777"/>
          </a:xfrm>
          <a:prstGeom prst="rect">
            <a:avLst/>
          </a:prstGeom>
          <a:noFill/>
        </p:spPr>
        <p:txBody>
          <a:bodyPr wrap="square" rtlCol="0">
            <a:spAutoFit/>
          </a:bodyPr>
          <a:lstStyle/>
          <a:p>
            <a:pPr algn="ctr"/>
            <a:r>
              <a:rPr lang="en-US" sz="1400" b="1" dirty="0"/>
              <a:t>TRAEs leading to EV dose </a:t>
            </a:r>
            <a:r>
              <a:rPr lang="en-US" sz="1400" b="1" dirty="0" err="1"/>
              <a:t>reduction</a:t>
            </a:r>
            <a:r>
              <a:rPr lang="en-US" sz="1400" b="1" baseline="30000" dirty="0" err="1"/>
              <a:t>d</a:t>
            </a:r>
            <a:endParaRPr lang="en-US" sz="1400" b="1" baseline="30000" dirty="0"/>
          </a:p>
        </p:txBody>
      </p:sp>
      <p:sp>
        <p:nvSpPr>
          <p:cNvPr id="12" name="TextBox 11">
            <a:extLst>
              <a:ext uri="{FF2B5EF4-FFF2-40B4-BE49-F238E27FC236}">
                <a16:creationId xmlns:a16="http://schemas.microsoft.com/office/drawing/2014/main" id="{067A606A-BF7C-6685-B790-3C850F0616B7}"/>
              </a:ext>
            </a:extLst>
          </p:cNvPr>
          <p:cNvSpPr txBox="1"/>
          <p:nvPr/>
        </p:nvSpPr>
        <p:spPr>
          <a:xfrm>
            <a:off x="8194508" y="4524472"/>
            <a:ext cx="1280160" cy="461665"/>
          </a:xfrm>
          <a:prstGeom prst="rect">
            <a:avLst/>
          </a:prstGeom>
          <a:noFill/>
        </p:spPr>
        <p:txBody>
          <a:bodyPr wrap="square" rtlCol="0">
            <a:spAutoFit/>
          </a:bodyPr>
          <a:lstStyle/>
          <a:p>
            <a:pPr algn="ctr"/>
            <a:r>
              <a:rPr lang="en-US" sz="1200" dirty="0"/>
              <a:t>Responders</a:t>
            </a:r>
          </a:p>
          <a:p>
            <a:pPr algn="ctr"/>
            <a:r>
              <a:rPr lang="en-US" sz="1200" dirty="0"/>
              <a:t>(CR+PR)</a:t>
            </a:r>
            <a:endParaRPr lang="en-SG" sz="1200" dirty="0"/>
          </a:p>
        </p:txBody>
      </p:sp>
    </p:spTree>
    <p:extLst>
      <p:ext uri="{BB962C8B-B14F-4D97-AF65-F5344CB8AC3E}">
        <p14:creationId xmlns:p14="http://schemas.microsoft.com/office/powerpoint/2010/main" val="2077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2F0F-57AB-F3E1-5546-8A4B52065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636F6-6E9A-02DA-A221-6BDAAC4E688F}"/>
              </a:ext>
            </a:extLst>
          </p:cNvPr>
          <p:cNvSpPr>
            <a:spLocks noGrp="1"/>
          </p:cNvSpPr>
          <p:nvPr>
            <p:ph type="title"/>
          </p:nvPr>
        </p:nvSpPr>
        <p:spPr>
          <a:xfrm>
            <a:off x="640080" y="451864"/>
            <a:ext cx="10972800" cy="911226"/>
          </a:xfrm>
        </p:spPr>
        <p:txBody>
          <a:bodyPr>
            <a:normAutofit/>
          </a:bodyPr>
          <a:lstStyle/>
          <a:p>
            <a:r>
              <a:rPr lang="en-US"/>
              <a:t>Conclusions</a:t>
            </a:r>
            <a:endParaRPr lang="en-US" dirty="0"/>
          </a:p>
        </p:txBody>
      </p:sp>
      <p:sp>
        <p:nvSpPr>
          <p:cNvPr id="3" name="Slide Number Placeholder 2">
            <a:extLst>
              <a:ext uri="{FF2B5EF4-FFF2-40B4-BE49-F238E27FC236}">
                <a16:creationId xmlns:a16="http://schemas.microsoft.com/office/drawing/2014/main" id="{BD76BBA3-A9AB-54BA-BD4A-CB5F97D3BBB7}"/>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rgbClr val="002557"/>
                </a:solidFill>
              </a:rPr>
              <a:pPr/>
              <a:t>18</a:t>
            </a:fld>
            <a:endParaRPr lang="en-US">
              <a:solidFill>
                <a:srgbClr val="002557"/>
              </a:solidFill>
            </a:endParaRPr>
          </a:p>
        </p:txBody>
      </p:sp>
      <p:sp>
        <p:nvSpPr>
          <p:cNvPr id="4" name="Content Placeholder 3">
            <a:extLst>
              <a:ext uri="{FF2B5EF4-FFF2-40B4-BE49-F238E27FC236}">
                <a16:creationId xmlns:a16="http://schemas.microsoft.com/office/drawing/2014/main" id="{1568F34D-154C-193F-ED02-401B57492C02}"/>
              </a:ext>
            </a:extLst>
          </p:cNvPr>
          <p:cNvSpPr>
            <a:spLocks noGrp="1"/>
          </p:cNvSpPr>
          <p:nvPr>
            <p:ph sz="quarter" idx="13"/>
          </p:nvPr>
        </p:nvSpPr>
        <p:spPr>
          <a:xfrm>
            <a:off x="640079" y="1276350"/>
            <a:ext cx="11213253" cy="4575809"/>
          </a:xfrm>
        </p:spPr>
        <p:txBody>
          <a:bodyPr>
            <a:normAutofit/>
          </a:bodyPr>
          <a:lstStyle/>
          <a:p>
            <a:pPr lvl="0">
              <a:spcBef>
                <a:spcPts val="1600"/>
              </a:spcBef>
            </a:pPr>
            <a:r>
              <a:rPr lang="en-US" sz="1800" noProof="0" dirty="0"/>
              <a:t>In this exploratory analysis of the phase 3 EV-302 trial,</a:t>
            </a:r>
            <a:r>
              <a:rPr lang="en-US" sz="1800" baseline="30000" noProof="0" dirty="0"/>
              <a:t>1</a:t>
            </a:r>
            <a:r>
              <a:rPr lang="en-US" sz="1800" noProof="0" dirty="0"/>
              <a:t> EV+P treatment improved survival vs chemotherapy in patients who achieved a CR or PR</a:t>
            </a:r>
            <a:endParaRPr lang="en-US" sz="1800" baseline="30000" noProof="0" dirty="0"/>
          </a:p>
          <a:p>
            <a:pPr>
              <a:spcBef>
                <a:spcPts val="1600"/>
              </a:spcBef>
            </a:pPr>
            <a:r>
              <a:rPr lang="en-US" sz="1800" noProof="0" dirty="0"/>
              <a:t>In the EV+P arm, the proportion of patients achieving CR </a:t>
            </a:r>
            <a:r>
              <a:rPr lang="en-US" sz="1800" dirty="0">
                <a:latin typeface="Arial" panose="020B0604020202020204"/>
                <a:cs typeface="+mn-cs"/>
              </a:rPr>
              <a:t>(~60% cisplatin eligible) </a:t>
            </a:r>
            <a:r>
              <a:rPr lang="en-US" sz="1800" noProof="0" dirty="0"/>
              <a:t>was twice that in the chemotherapy arm. Responses to EV+P were durable, with a 74% probability of maintained CR at </a:t>
            </a:r>
            <a:br>
              <a:rPr lang="en-US" sz="1800" noProof="0" dirty="0"/>
            </a:br>
            <a:r>
              <a:rPr lang="en-US" sz="1800" noProof="0" dirty="0"/>
              <a:t>24 months</a:t>
            </a:r>
            <a:r>
              <a:rPr lang="en-US" sz="1800" baseline="30000" noProof="0" dirty="0"/>
              <a:t>2,3</a:t>
            </a:r>
          </a:p>
          <a:p>
            <a:pPr>
              <a:spcBef>
                <a:spcPts val="1600"/>
              </a:spcBef>
            </a:pPr>
            <a:r>
              <a:rPr lang="en-US" sz="1800" noProof="0" dirty="0"/>
              <a:t>Appropriate dose modifications/interruptions allowed for responders to continue treatment, with a safety profile similar to that in the overall population despite receiving more cycles of therapy</a:t>
            </a:r>
            <a:r>
              <a:rPr lang="en-US" sz="1800" baseline="30000" noProof="0" dirty="0"/>
              <a:t>1-3,a</a:t>
            </a:r>
          </a:p>
          <a:p>
            <a:pPr>
              <a:spcBef>
                <a:spcPts val="1600"/>
              </a:spcBef>
            </a:pPr>
            <a:r>
              <a:rPr lang="en-US" sz="1800" dirty="0"/>
              <a:t>Collectively, these data reinforce EV+P as the standard of care for the first-line treatment of la/</a:t>
            </a:r>
            <a:r>
              <a:rPr lang="en-US" sz="1800" dirty="0" err="1"/>
              <a:t>mUC</a:t>
            </a:r>
            <a:r>
              <a:rPr lang="en-US" sz="1800" dirty="0"/>
              <a:t> irrespective of baseline characteristics including cisplatin eligibility</a:t>
            </a:r>
          </a:p>
          <a:p>
            <a:pPr>
              <a:spcBef>
                <a:spcPts val="1600"/>
              </a:spcBef>
            </a:pPr>
            <a:endParaRPr lang="en-US" sz="1800" dirty="0"/>
          </a:p>
          <a:p>
            <a:pPr>
              <a:spcBef>
                <a:spcPts val="1600"/>
              </a:spcBef>
            </a:pPr>
            <a:endParaRPr lang="en-US" sz="1800" dirty="0"/>
          </a:p>
        </p:txBody>
      </p:sp>
      <p:sp>
        <p:nvSpPr>
          <p:cNvPr id="5" name="Text Placeholder 4">
            <a:extLst>
              <a:ext uri="{FF2B5EF4-FFF2-40B4-BE49-F238E27FC236}">
                <a16:creationId xmlns:a16="http://schemas.microsoft.com/office/drawing/2014/main" id="{8854333D-8270-5A2B-77E1-EBF451F853B6}"/>
              </a:ext>
            </a:extLst>
          </p:cNvPr>
          <p:cNvSpPr>
            <a:spLocks noGrp="1"/>
          </p:cNvSpPr>
          <p:nvPr>
            <p:ph type="body" sz="quarter" idx="15"/>
          </p:nvPr>
        </p:nvSpPr>
        <p:spPr>
          <a:xfrm>
            <a:off x="3324404" y="6271847"/>
            <a:ext cx="5852160" cy="281354"/>
          </a:xfrm>
        </p:spPr>
        <p:txBody>
          <a:bodyPr/>
          <a:lstStyle/>
          <a:p>
            <a:r>
              <a:rPr lang="en-US" dirty="0"/>
              <a:t>Shilpa Gupta, MD | X: @shilpaonc</a:t>
            </a:r>
          </a:p>
        </p:txBody>
      </p:sp>
      <p:sp>
        <p:nvSpPr>
          <p:cNvPr id="6" name="TextBox 5">
            <a:extLst>
              <a:ext uri="{FF2B5EF4-FFF2-40B4-BE49-F238E27FC236}">
                <a16:creationId xmlns:a16="http://schemas.microsoft.com/office/drawing/2014/main" id="{00A08F00-2FE3-F02D-F3B1-B1BC889BAE17}"/>
              </a:ext>
            </a:extLst>
          </p:cNvPr>
          <p:cNvSpPr txBox="1"/>
          <p:nvPr/>
        </p:nvSpPr>
        <p:spPr>
          <a:xfrm>
            <a:off x="640080" y="5624512"/>
            <a:ext cx="10911840" cy="596036"/>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CR, complete response; EV, enfortumab vedotin; la/mUC, locally advanced/metastatic urothelial cancer; P, pembrolizumab; PR, partial response.</a:t>
            </a:r>
          </a:p>
          <a:p>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Overall</a:t>
            </a:r>
            <a:r>
              <a:rPr lang="en-US" sz="800" dirty="0">
                <a:latin typeface="Arial" panose="020B0604020202020204" pitchFamily="34" charset="0"/>
                <a:cs typeface="Arial" panose="020B0604020202020204" pitchFamily="34" charset="0"/>
              </a:rPr>
              <a:t> population refers to evaluable patients in the safety analysis set.</a:t>
            </a:r>
          </a:p>
          <a:p>
            <a:r>
              <a:rPr lang="en-US" sz="800" dirty="0">
                <a:latin typeface="Arial" panose="020B0604020202020204" pitchFamily="34" charset="0"/>
                <a:cs typeface="Arial" panose="020B0604020202020204" pitchFamily="34" charset="0"/>
              </a:rPr>
              <a:t>1. Powles T, et al. N Engl J Med. 2024;390(10):875-88. 2. Powles T, et al. ASCO GU 2025 (Abstract 664). 3. Powles T, et al. Annals Oncol, </a:t>
            </a:r>
            <a:r>
              <a:rPr lang="en-US" sz="800" i="1" dirty="0">
                <a:latin typeface="Arial" panose="020B0604020202020204" pitchFamily="34" charset="0"/>
                <a:cs typeface="Arial" panose="020B0604020202020204" pitchFamily="34" charset="0"/>
              </a:rPr>
              <a:t>In press</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9633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4ACDA-A8D5-2A25-590F-4317324E4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4C17C-45E6-AFAA-5380-3806F983A3BC}"/>
              </a:ext>
            </a:extLst>
          </p:cNvPr>
          <p:cNvSpPr>
            <a:spLocks noGrp="1"/>
          </p:cNvSpPr>
          <p:nvPr>
            <p:ph type="title"/>
          </p:nvPr>
        </p:nvSpPr>
        <p:spPr>
          <a:xfrm>
            <a:off x="640080" y="451864"/>
            <a:ext cx="10972800" cy="911226"/>
          </a:xfrm>
        </p:spPr>
        <p:txBody>
          <a:bodyPr>
            <a:normAutofit/>
          </a:bodyPr>
          <a:lstStyle/>
          <a:p>
            <a:r>
              <a:rPr lang="en-US"/>
              <a:t>Conclusions</a:t>
            </a:r>
            <a:endParaRPr lang="en-US" dirty="0"/>
          </a:p>
        </p:txBody>
      </p:sp>
      <p:sp>
        <p:nvSpPr>
          <p:cNvPr id="3" name="Slide Number Placeholder 2">
            <a:extLst>
              <a:ext uri="{FF2B5EF4-FFF2-40B4-BE49-F238E27FC236}">
                <a16:creationId xmlns:a16="http://schemas.microsoft.com/office/drawing/2014/main" id="{F290D4A9-81FB-358C-D0B3-AB5A44AF467A}"/>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rgbClr val="002557"/>
                </a:solidFill>
              </a:rPr>
              <a:pPr/>
              <a:t>19</a:t>
            </a:fld>
            <a:endParaRPr lang="en-US">
              <a:solidFill>
                <a:srgbClr val="002557"/>
              </a:solidFill>
            </a:endParaRPr>
          </a:p>
        </p:txBody>
      </p:sp>
      <p:sp>
        <p:nvSpPr>
          <p:cNvPr id="4" name="Content Placeholder 3">
            <a:extLst>
              <a:ext uri="{FF2B5EF4-FFF2-40B4-BE49-F238E27FC236}">
                <a16:creationId xmlns:a16="http://schemas.microsoft.com/office/drawing/2014/main" id="{0C6AE38A-A20D-AE4E-993D-5E3EA02CB3CA}"/>
              </a:ext>
            </a:extLst>
          </p:cNvPr>
          <p:cNvSpPr>
            <a:spLocks noGrp="1"/>
          </p:cNvSpPr>
          <p:nvPr>
            <p:ph sz="quarter" idx="13"/>
          </p:nvPr>
        </p:nvSpPr>
        <p:spPr>
          <a:xfrm>
            <a:off x="640079" y="1276350"/>
            <a:ext cx="11213253" cy="4575809"/>
          </a:xfrm>
        </p:spPr>
        <p:txBody>
          <a:bodyPr>
            <a:normAutofit/>
          </a:bodyPr>
          <a:lstStyle/>
          <a:p>
            <a:pPr lvl="0">
              <a:spcBef>
                <a:spcPts val="1600"/>
              </a:spcBef>
            </a:pPr>
            <a:r>
              <a:rPr lang="en-US" sz="1800" noProof="0" dirty="0"/>
              <a:t>In this exploratory analysis of the phase 3 EV-302 trial,</a:t>
            </a:r>
            <a:r>
              <a:rPr lang="en-US" sz="1800" baseline="30000" noProof="0" dirty="0"/>
              <a:t>1</a:t>
            </a:r>
            <a:r>
              <a:rPr lang="en-US" sz="1800" noProof="0" dirty="0"/>
              <a:t> EV+P treatment improved survival vs chemotherapy in patients who achieved a CR or PR</a:t>
            </a:r>
            <a:endParaRPr lang="en-US" sz="1800" baseline="30000" noProof="0" dirty="0"/>
          </a:p>
          <a:p>
            <a:pPr>
              <a:spcBef>
                <a:spcPts val="1600"/>
              </a:spcBef>
            </a:pPr>
            <a:r>
              <a:rPr lang="en-US" sz="1800" noProof="0" dirty="0"/>
              <a:t>In the EV+P arm, the proportion of patients achieving CR </a:t>
            </a:r>
            <a:r>
              <a:rPr lang="en-US" sz="1800" dirty="0">
                <a:latin typeface="Arial" panose="020B0604020202020204"/>
                <a:cs typeface="+mn-cs"/>
              </a:rPr>
              <a:t>(60% cisplatin eligible) </a:t>
            </a:r>
            <a:r>
              <a:rPr lang="en-US" sz="1800" noProof="0" dirty="0"/>
              <a:t>was twice that in the chemotherapy arm. Responses to EV+P were durable, with a 74% probability of maintained CR at </a:t>
            </a:r>
            <a:br>
              <a:rPr lang="en-US" sz="1800" noProof="0" dirty="0"/>
            </a:br>
            <a:r>
              <a:rPr lang="en-US" sz="1800" noProof="0" dirty="0"/>
              <a:t>24 months</a:t>
            </a:r>
            <a:r>
              <a:rPr lang="en-US" sz="1800" baseline="30000" noProof="0" dirty="0"/>
              <a:t>2,3</a:t>
            </a:r>
          </a:p>
          <a:p>
            <a:pPr>
              <a:spcBef>
                <a:spcPts val="1600"/>
              </a:spcBef>
            </a:pPr>
            <a:r>
              <a:rPr lang="en-US" sz="1800" noProof="0" dirty="0"/>
              <a:t>Appropriate dose modifications/interruptions allowed for responders to continue treatment, with a safety profile similar to that in the overall population despite receiving more cycles of therapy</a:t>
            </a:r>
            <a:r>
              <a:rPr lang="en-US" sz="1800" baseline="30000" noProof="0" dirty="0"/>
              <a:t>1-3,a</a:t>
            </a:r>
          </a:p>
          <a:p>
            <a:pPr>
              <a:spcBef>
                <a:spcPts val="1600"/>
              </a:spcBef>
            </a:pPr>
            <a:r>
              <a:rPr lang="en-US" sz="1800" dirty="0"/>
              <a:t>Collectively, these data reinforce EV+P as the standard of care for the first-line treatment of la/</a:t>
            </a:r>
            <a:r>
              <a:rPr lang="en-US" sz="1800" dirty="0" err="1"/>
              <a:t>mUC</a:t>
            </a:r>
            <a:r>
              <a:rPr lang="en-US" sz="1800" dirty="0"/>
              <a:t> irrespective of baseline characteristics including cisplatin eligibility</a:t>
            </a:r>
          </a:p>
          <a:p>
            <a:pPr>
              <a:spcBef>
                <a:spcPts val="1600"/>
              </a:spcBef>
            </a:pPr>
            <a:endParaRPr lang="en-US" sz="1800" dirty="0"/>
          </a:p>
          <a:p>
            <a:pPr>
              <a:spcBef>
                <a:spcPts val="1600"/>
              </a:spcBef>
            </a:pPr>
            <a:endParaRPr lang="en-US" sz="1800" dirty="0"/>
          </a:p>
        </p:txBody>
      </p:sp>
      <p:sp>
        <p:nvSpPr>
          <p:cNvPr id="5" name="Text Placeholder 4">
            <a:extLst>
              <a:ext uri="{FF2B5EF4-FFF2-40B4-BE49-F238E27FC236}">
                <a16:creationId xmlns:a16="http://schemas.microsoft.com/office/drawing/2014/main" id="{F6EAAA1F-CBD2-26ED-6E47-9260395D679E}"/>
              </a:ext>
            </a:extLst>
          </p:cNvPr>
          <p:cNvSpPr>
            <a:spLocks noGrp="1"/>
          </p:cNvSpPr>
          <p:nvPr>
            <p:ph type="body" sz="quarter" idx="15"/>
          </p:nvPr>
        </p:nvSpPr>
        <p:spPr>
          <a:xfrm>
            <a:off x="3324404" y="6271847"/>
            <a:ext cx="5852160" cy="281354"/>
          </a:xfrm>
        </p:spPr>
        <p:txBody>
          <a:bodyPr/>
          <a:lstStyle/>
          <a:p>
            <a:r>
              <a:rPr lang="en-US" dirty="0"/>
              <a:t>Shilpa Gupta, MD | X: @shilpaonc</a:t>
            </a:r>
          </a:p>
        </p:txBody>
      </p:sp>
      <p:sp>
        <p:nvSpPr>
          <p:cNvPr id="6" name="TextBox 5">
            <a:extLst>
              <a:ext uri="{FF2B5EF4-FFF2-40B4-BE49-F238E27FC236}">
                <a16:creationId xmlns:a16="http://schemas.microsoft.com/office/drawing/2014/main" id="{098C0B3A-BB1C-CE1A-3501-6814C7242024}"/>
              </a:ext>
            </a:extLst>
          </p:cNvPr>
          <p:cNvSpPr txBox="1"/>
          <p:nvPr/>
        </p:nvSpPr>
        <p:spPr>
          <a:xfrm>
            <a:off x="640080" y="5624512"/>
            <a:ext cx="10911840" cy="596036"/>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CR, complete response; EV, enfortumab vedotin; la/mUC, locally advanced/metastatic urothelial cancer; P, pembrolizumab; PR, partial response.</a:t>
            </a:r>
          </a:p>
          <a:p>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Overall</a:t>
            </a:r>
            <a:r>
              <a:rPr lang="en-US" sz="800" dirty="0">
                <a:latin typeface="Arial" panose="020B0604020202020204" pitchFamily="34" charset="0"/>
                <a:cs typeface="Arial" panose="020B0604020202020204" pitchFamily="34" charset="0"/>
              </a:rPr>
              <a:t> population refers to evaluable patients in the safety analysis set.</a:t>
            </a:r>
          </a:p>
          <a:p>
            <a:r>
              <a:rPr lang="en-US" sz="800" dirty="0">
                <a:latin typeface="Arial" panose="020B0604020202020204" pitchFamily="34" charset="0"/>
                <a:cs typeface="Arial" panose="020B0604020202020204" pitchFamily="34" charset="0"/>
              </a:rPr>
              <a:t>1. Powles T, et al. N Engl J Med. 2024;390(10):875-88. 2. Powles T, et al. ASCO GU 2025 (Abstract 664). 3. Powles T, et al. Annals Oncol, </a:t>
            </a:r>
            <a:r>
              <a:rPr lang="en-US" sz="800" i="1" dirty="0">
                <a:latin typeface="Arial" panose="020B0604020202020204" pitchFamily="34" charset="0"/>
                <a:cs typeface="Arial" panose="020B0604020202020204" pitchFamily="34" charset="0"/>
              </a:rPr>
              <a:t>In press</a:t>
            </a:r>
            <a:r>
              <a:rPr lang="en-US" sz="800" dirty="0">
                <a:latin typeface="Arial" panose="020B0604020202020204" pitchFamily="34" charset="0"/>
                <a:cs typeface="Arial" panose="020B0604020202020204" pitchFamily="34" charset="0"/>
              </a:rPr>
              <a:t>.</a:t>
            </a:r>
          </a:p>
        </p:txBody>
      </p:sp>
      <p:sp>
        <p:nvSpPr>
          <p:cNvPr id="8" name="Content Placeholder 3">
            <a:extLst>
              <a:ext uri="{FF2B5EF4-FFF2-40B4-BE49-F238E27FC236}">
                <a16:creationId xmlns:a16="http://schemas.microsoft.com/office/drawing/2014/main" id="{89459F36-6B16-F1E5-D0C6-9A1FC05A012E}"/>
              </a:ext>
            </a:extLst>
          </p:cNvPr>
          <p:cNvSpPr txBox="1">
            <a:spLocks/>
          </p:cNvSpPr>
          <p:nvPr/>
        </p:nvSpPr>
        <p:spPr>
          <a:xfrm>
            <a:off x="3078521" y="4617943"/>
            <a:ext cx="6034959" cy="980919"/>
          </a:xfrm>
          <a:prstGeom prst="roundRect">
            <a:avLst>
              <a:gd name="adj" fmla="val 18785"/>
            </a:avLst>
          </a:prstGeom>
          <a:solidFill>
            <a:srgbClr val="002557"/>
          </a:solidFill>
          <a:ln w="57150">
            <a:solidFill>
              <a:srgbClr val="008764"/>
            </a:solidFill>
          </a:ln>
        </p:spPr>
        <p:txBody>
          <a:bodyPr vert="horz" lIns="91440" tIns="45720" rIns="91440" bIns="45720" rtlCol="0" anchor="ctr">
            <a:noAutofit/>
          </a:bodyPr>
          <a:lst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ClrTx/>
              <a:buNone/>
              <a:defRPr/>
            </a:pPr>
            <a:r>
              <a:rPr lang="en-US" sz="1600" i="1" dirty="0">
                <a:solidFill>
                  <a:schemeClr val="bg1"/>
                </a:solidFill>
                <a:latin typeface="Arial" panose="020B0604020202020204"/>
                <a:cs typeface="+mn-cs"/>
              </a:rPr>
              <a:t>For updated efficacy and safety data for key patient subgroups, see poster 4571 (Bedke J, et al.) in the</a:t>
            </a:r>
            <a:br>
              <a:rPr lang="en-US" sz="1600" i="1" dirty="0">
                <a:solidFill>
                  <a:schemeClr val="bg1"/>
                </a:solidFill>
                <a:latin typeface="Arial" panose="020B0604020202020204"/>
                <a:cs typeface="+mn-cs"/>
              </a:rPr>
            </a:br>
            <a:r>
              <a:rPr lang="en-US" sz="1600" i="1" dirty="0">
                <a:solidFill>
                  <a:schemeClr val="bg1"/>
                </a:solidFill>
                <a:latin typeface="Arial" panose="020B0604020202020204"/>
                <a:cs typeface="+mn-cs"/>
              </a:rPr>
              <a:t>GU Cancer poster session Hall A tomorrow from 9 am to 12 pm</a:t>
            </a:r>
          </a:p>
        </p:txBody>
      </p:sp>
    </p:spTree>
    <p:extLst>
      <p:ext uri="{BB962C8B-B14F-4D97-AF65-F5344CB8AC3E}">
        <p14:creationId xmlns:p14="http://schemas.microsoft.com/office/powerpoint/2010/main" val="413117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E14D3-03F9-EA6A-F1AF-8D80D605A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6748D-DB06-075A-7098-33E57EE73B19}"/>
              </a:ext>
            </a:extLst>
          </p:cNvPr>
          <p:cNvSpPr>
            <a:spLocks noGrp="1"/>
          </p:cNvSpPr>
          <p:nvPr>
            <p:ph type="title"/>
          </p:nvPr>
        </p:nvSpPr>
        <p:spPr>
          <a:xfrm>
            <a:off x="640080" y="451864"/>
            <a:ext cx="10972800" cy="911226"/>
          </a:xfrm>
        </p:spPr>
        <p:txBody>
          <a:bodyPr>
            <a:normAutofit/>
          </a:bodyPr>
          <a:lstStyle/>
          <a:p>
            <a:r>
              <a:rPr lang="en-US" sz="3000" dirty="0"/>
              <a:t>Key takeaway points/conclusions</a:t>
            </a:r>
          </a:p>
        </p:txBody>
      </p:sp>
      <p:sp>
        <p:nvSpPr>
          <p:cNvPr id="3" name="Slide Number Placeholder 2">
            <a:extLst>
              <a:ext uri="{FF2B5EF4-FFF2-40B4-BE49-F238E27FC236}">
                <a16:creationId xmlns:a16="http://schemas.microsoft.com/office/drawing/2014/main" id="{F5550826-745D-543E-6A2E-ADD36FB53AE2}"/>
              </a:ext>
            </a:extLst>
          </p:cNvPr>
          <p:cNvSpPr>
            <a:spLocks noGrp="1"/>
          </p:cNvSpPr>
          <p:nvPr>
            <p:ph type="sldNum" sz="quarter" idx="12"/>
          </p:nvPr>
        </p:nvSpPr>
        <p:spPr/>
        <p:txBody>
          <a:bodyPr/>
          <a:lstStyle/>
          <a:p>
            <a:fld id="{BE33F7A0-71F0-446B-9DE8-6D75BE64EE0F}" type="slidenum">
              <a:rPr lang="en-US" smtClean="0">
                <a:solidFill>
                  <a:srgbClr val="002557"/>
                </a:solidFill>
              </a:rPr>
              <a:pPr/>
              <a:t>2</a:t>
            </a:fld>
            <a:endParaRPr lang="en-US" dirty="0">
              <a:solidFill>
                <a:srgbClr val="002557"/>
              </a:solidFill>
            </a:endParaRPr>
          </a:p>
        </p:txBody>
      </p:sp>
      <p:sp>
        <p:nvSpPr>
          <p:cNvPr id="5" name="Text Placeholder 4">
            <a:extLst>
              <a:ext uri="{FF2B5EF4-FFF2-40B4-BE49-F238E27FC236}">
                <a16:creationId xmlns:a16="http://schemas.microsoft.com/office/drawing/2014/main" id="{624C6782-0E7F-E127-FAC8-3C3F5D23AA25}"/>
              </a:ext>
            </a:extLst>
          </p:cNvPr>
          <p:cNvSpPr>
            <a:spLocks noGrp="1"/>
          </p:cNvSpPr>
          <p:nvPr>
            <p:ph type="body" sz="quarter" idx="15"/>
          </p:nvPr>
        </p:nvSpPr>
        <p:spPr/>
        <p:txBody>
          <a:bodyPr/>
          <a:lstStyle/>
          <a:p>
            <a:r>
              <a:rPr lang="en-US" dirty="0"/>
              <a:t>Shilpa Gupta, MD | X: @shilpaonc</a:t>
            </a:r>
          </a:p>
        </p:txBody>
      </p:sp>
      <p:sp>
        <p:nvSpPr>
          <p:cNvPr id="8" name="Content Placeholder 3">
            <a:extLst>
              <a:ext uri="{FF2B5EF4-FFF2-40B4-BE49-F238E27FC236}">
                <a16:creationId xmlns:a16="http://schemas.microsoft.com/office/drawing/2014/main" id="{213AC7EA-F618-9581-D7A8-5C940F8073BA}"/>
              </a:ext>
            </a:extLst>
          </p:cNvPr>
          <p:cNvSpPr txBox="1">
            <a:spLocks/>
          </p:cNvSpPr>
          <p:nvPr/>
        </p:nvSpPr>
        <p:spPr>
          <a:xfrm>
            <a:off x="747085" y="1206230"/>
            <a:ext cx="10721827" cy="4518119"/>
          </a:xfrm>
          <a:prstGeom prst="roundRect">
            <a:avLst>
              <a:gd name="adj" fmla="val 18785"/>
            </a:avLst>
          </a:prstGeom>
          <a:solidFill>
            <a:srgbClr val="002557"/>
          </a:solidFill>
          <a:ln w="57150">
            <a:solidFill>
              <a:srgbClr val="008764"/>
            </a:solidFill>
          </a:ln>
        </p:spPr>
        <p:txBody>
          <a:bodyPr vert="horz" lIns="91440" tIns="45720" rIns="91440" bIns="45720" rtlCol="0" anchor="ctr">
            <a:noAutofit/>
          </a:bodyPr>
          <a:lst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ClrTx/>
              <a:buNone/>
              <a:defRPr/>
            </a:pPr>
            <a:r>
              <a:rPr lang="en-US" sz="1800" dirty="0">
                <a:solidFill>
                  <a:schemeClr val="bg1"/>
                </a:solidFill>
                <a:latin typeface="Arial" panose="020B0604020202020204"/>
                <a:cs typeface="+mn-cs"/>
              </a:rPr>
              <a:t>This exploratory analysis of the phase 3 EV-302/KEYNOTE-A39 trial, which evaluates first-line EV+P vs platinum-based chemotherapy in patients with la/mUC, reports efficacy and safety results for patients with confirmed radiologic </a:t>
            </a:r>
            <a:r>
              <a:rPr lang="en-US" sz="1800" dirty="0" err="1">
                <a:solidFill>
                  <a:schemeClr val="bg1"/>
                </a:solidFill>
                <a:latin typeface="Arial" panose="020B0604020202020204"/>
                <a:cs typeface="+mn-cs"/>
              </a:rPr>
              <a:t>response</a:t>
            </a:r>
            <a:r>
              <a:rPr lang="en-US" sz="1800" baseline="30000" dirty="0" err="1">
                <a:solidFill>
                  <a:schemeClr val="bg1"/>
                </a:solidFill>
                <a:latin typeface="Arial" panose="020B0604020202020204"/>
                <a:cs typeface="+mn-cs"/>
              </a:rPr>
              <a:t>a</a:t>
            </a:r>
            <a:endParaRPr lang="en-US" sz="1800" strike="sngStrike" dirty="0">
              <a:solidFill>
                <a:schemeClr val="bg1"/>
              </a:solidFill>
              <a:latin typeface="Arial" panose="020B0604020202020204"/>
              <a:cs typeface="+mn-cs"/>
            </a:endParaRPr>
          </a:p>
          <a:p>
            <a:pPr>
              <a:spcBef>
                <a:spcPts val="600"/>
              </a:spcBef>
              <a:spcAft>
                <a:spcPts val="600"/>
              </a:spcAft>
              <a:buClrTx/>
              <a:defRPr/>
            </a:pPr>
            <a:r>
              <a:rPr lang="en-US" sz="1800" dirty="0">
                <a:solidFill>
                  <a:schemeClr val="bg1"/>
                </a:solidFill>
                <a:latin typeface="Arial" panose="020B0604020202020204"/>
                <a:cs typeface="+mn-cs"/>
              </a:rPr>
              <a:t>EV+P improved survival vs chemotherapy in patients who achieved a CR or PR </a:t>
            </a:r>
            <a:endParaRPr lang="en-US" sz="1800" strike="sngStrike" dirty="0">
              <a:solidFill>
                <a:schemeClr val="bg1"/>
              </a:solidFill>
              <a:latin typeface="Arial" panose="020B0604020202020204"/>
              <a:cs typeface="+mn-cs"/>
            </a:endParaRPr>
          </a:p>
          <a:p>
            <a:pPr>
              <a:spcBef>
                <a:spcPts val="600"/>
              </a:spcBef>
              <a:spcAft>
                <a:spcPts val="600"/>
              </a:spcAft>
              <a:buClrTx/>
              <a:defRPr/>
            </a:pPr>
            <a:r>
              <a:rPr lang="en-US" sz="1800" dirty="0">
                <a:solidFill>
                  <a:schemeClr val="bg1"/>
                </a:solidFill>
                <a:latin typeface="Arial" panose="020B0604020202020204"/>
                <a:cs typeface="+mn-cs"/>
              </a:rPr>
              <a:t>With EV+P, the proportion of patients achieving CR (~60% cisplatin eligible) was twice that with chemotherapy. Responses to EV+P were durable, with a 74% probability of maintained CR at 24 months</a:t>
            </a:r>
          </a:p>
          <a:p>
            <a:pPr>
              <a:spcBef>
                <a:spcPts val="600"/>
              </a:spcBef>
              <a:spcAft>
                <a:spcPts val="600"/>
              </a:spcAft>
              <a:buClrTx/>
              <a:defRPr/>
            </a:pPr>
            <a:r>
              <a:rPr lang="en-US" sz="1800" dirty="0">
                <a:solidFill>
                  <a:schemeClr val="bg1"/>
                </a:solidFill>
                <a:latin typeface="Arial" panose="020B0604020202020204"/>
                <a:cs typeface="+mn-cs"/>
              </a:rPr>
              <a:t>Appropriate dose modifications/interruptions allowed for responders to continue treatment, with a safety profile similar to that in the overall population despite receiving more cycles of </a:t>
            </a:r>
            <a:r>
              <a:rPr lang="en-US" sz="1800" dirty="0" err="1">
                <a:solidFill>
                  <a:schemeClr val="bg1"/>
                </a:solidFill>
                <a:latin typeface="Arial" panose="020B0604020202020204"/>
                <a:cs typeface="+mn-cs"/>
              </a:rPr>
              <a:t>therapy</a:t>
            </a:r>
            <a:r>
              <a:rPr lang="en-US" sz="1800" baseline="30000" dirty="0" err="1">
                <a:solidFill>
                  <a:schemeClr val="bg1"/>
                </a:solidFill>
                <a:latin typeface="Arial" panose="020B0604020202020204"/>
                <a:cs typeface="+mn-cs"/>
              </a:rPr>
              <a:t>b</a:t>
            </a:r>
            <a:endParaRPr lang="en-US" sz="1800" dirty="0">
              <a:solidFill>
                <a:schemeClr val="bg1"/>
              </a:solidFill>
              <a:latin typeface="Arial" panose="020B0604020202020204"/>
              <a:cs typeface="+mn-cs"/>
            </a:endParaRPr>
          </a:p>
          <a:p>
            <a:pPr>
              <a:spcBef>
                <a:spcPts val="600"/>
              </a:spcBef>
              <a:spcAft>
                <a:spcPts val="600"/>
              </a:spcAft>
              <a:buClrTx/>
              <a:defRPr/>
            </a:pPr>
            <a:r>
              <a:rPr lang="en-US" sz="1800" b="1" dirty="0">
                <a:solidFill>
                  <a:schemeClr val="bg1"/>
                </a:solidFill>
                <a:latin typeface="Arial" panose="020B0604020202020204"/>
                <a:cs typeface="+mn-cs"/>
              </a:rPr>
              <a:t>Collectively, these data reinforce EV+P as the standard of care for first-line treatment of la/mUC irrespective of baseline characteristics including cisplatin eligibility</a:t>
            </a:r>
          </a:p>
        </p:txBody>
      </p:sp>
      <p:sp>
        <p:nvSpPr>
          <p:cNvPr id="4" name="TextBox 3">
            <a:extLst>
              <a:ext uri="{FF2B5EF4-FFF2-40B4-BE49-F238E27FC236}">
                <a16:creationId xmlns:a16="http://schemas.microsoft.com/office/drawing/2014/main" id="{47AF2AA7-49AF-5FD1-4017-7CB70CE98D0B}"/>
              </a:ext>
            </a:extLst>
          </p:cNvPr>
          <p:cNvSpPr txBox="1"/>
          <p:nvPr/>
        </p:nvSpPr>
        <p:spPr>
          <a:xfrm>
            <a:off x="640079" y="5775649"/>
            <a:ext cx="10972799" cy="444898"/>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Median follow-up time: 29.1 months (95% CI, 28.5-29.9). NCT04223856.</a:t>
            </a:r>
          </a:p>
          <a:p>
            <a:r>
              <a:rPr lang="en-US" sz="800" dirty="0">
                <a:latin typeface="Arial" panose="020B0604020202020204" pitchFamily="34" charset="0"/>
                <a:cs typeface="Arial" panose="020B0604020202020204" pitchFamily="34" charset="0"/>
              </a:rPr>
              <a:t>CI, confidence interval; CR, complete response; EV, enfortumab vedotin; la/mUC, locally advanced or metastatic urothelial cancer; P, pembrolizumab; PR, partial response.  </a:t>
            </a:r>
          </a:p>
          <a:p>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Patients</a:t>
            </a:r>
            <a:r>
              <a:rPr lang="en-US" sz="800" dirty="0">
                <a:latin typeface="Arial" panose="020B0604020202020204" pitchFamily="34" charset="0"/>
                <a:cs typeface="Arial" panose="020B0604020202020204" pitchFamily="34" charset="0"/>
              </a:rPr>
              <a:t> with a PR or CR. </a:t>
            </a: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Overall</a:t>
            </a:r>
            <a:r>
              <a:rPr lang="en-US" sz="800" dirty="0">
                <a:latin typeface="Arial" panose="020B0604020202020204" pitchFamily="34" charset="0"/>
                <a:cs typeface="Arial" panose="020B0604020202020204" pitchFamily="34" charset="0"/>
              </a:rPr>
              <a:t> population refers to evaluable patients in the safety analysis set.</a:t>
            </a:r>
          </a:p>
        </p:txBody>
      </p:sp>
    </p:spTree>
    <p:extLst>
      <p:ext uri="{BB962C8B-B14F-4D97-AF65-F5344CB8AC3E}">
        <p14:creationId xmlns:p14="http://schemas.microsoft.com/office/powerpoint/2010/main" val="28231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16C3-E801-E273-7D76-BC809C739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A8921-A2F6-728A-2C2C-F519C5FBDEA9}"/>
              </a:ext>
            </a:extLst>
          </p:cNvPr>
          <p:cNvSpPr>
            <a:spLocks noGrp="1"/>
          </p:cNvSpPr>
          <p:nvPr>
            <p:ph type="title"/>
          </p:nvPr>
        </p:nvSpPr>
        <p:spPr>
          <a:xfrm>
            <a:off x="640080" y="451864"/>
            <a:ext cx="10972800" cy="911226"/>
          </a:xfrm>
        </p:spPr>
        <p:txBody>
          <a:bodyPr>
            <a:normAutofit/>
          </a:bodyPr>
          <a:lstStyle/>
          <a:p>
            <a:r>
              <a:rPr lang="en-US" sz="3000" dirty="0"/>
              <a:t>Lay summary</a:t>
            </a:r>
          </a:p>
        </p:txBody>
      </p:sp>
      <p:sp>
        <p:nvSpPr>
          <p:cNvPr id="3" name="Slide Number Placeholder 2">
            <a:extLst>
              <a:ext uri="{FF2B5EF4-FFF2-40B4-BE49-F238E27FC236}">
                <a16:creationId xmlns:a16="http://schemas.microsoft.com/office/drawing/2014/main" id="{7D999728-C281-AA9E-5B93-33C2A6142F62}"/>
              </a:ext>
            </a:extLst>
          </p:cNvPr>
          <p:cNvSpPr>
            <a:spLocks noGrp="1"/>
          </p:cNvSpPr>
          <p:nvPr>
            <p:ph type="sldNum" sz="quarter" idx="12"/>
          </p:nvPr>
        </p:nvSpPr>
        <p:spPr/>
        <p:txBody>
          <a:bodyPr/>
          <a:lstStyle/>
          <a:p>
            <a:fld id="{BE33F7A0-71F0-446B-9DE8-6D75BE64EE0F}" type="slidenum">
              <a:rPr lang="en-US" smtClean="0">
                <a:solidFill>
                  <a:srgbClr val="002557"/>
                </a:solidFill>
              </a:rPr>
              <a:pPr/>
              <a:t>20</a:t>
            </a:fld>
            <a:endParaRPr lang="en-US">
              <a:solidFill>
                <a:srgbClr val="002557"/>
              </a:solidFill>
            </a:endParaRPr>
          </a:p>
        </p:txBody>
      </p:sp>
      <p:sp>
        <p:nvSpPr>
          <p:cNvPr id="4" name="Content Placeholder 3">
            <a:extLst>
              <a:ext uri="{FF2B5EF4-FFF2-40B4-BE49-F238E27FC236}">
                <a16:creationId xmlns:a16="http://schemas.microsoft.com/office/drawing/2014/main" id="{2A098809-FF9B-8406-DA4F-EB2821C1AB0C}"/>
              </a:ext>
            </a:extLst>
          </p:cNvPr>
          <p:cNvSpPr>
            <a:spLocks noGrp="1"/>
          </p:cNvSpPr>
          <p:nvPr>
            <p:ph sz="quarter" idx="13"/>
          </p:nvPr>
        </p:nvSpPr>
        <p:spPr>
          <a:xfrm>
            <a:off x="649808" y="1295806"/>
            <a:ext cx="10972800" cy="4575809"/>
          </a:xfrm>
        </p:spPr>
        <p:txBody>
          <a:bodyPr/>
          <a:lstStyle/>
          <a:p>
            <a:pPr marL="0">
              <a:buClr>
                <a:srgbClr val="008764"/>
              </a:buClr>
            </a:pPr>
            <a:r>
              <a:rPr lang="en-US" sz="1600" b="1" dirty="0">
                <a:solidFill>
                  <a:srgbClr val="002557"/>
                </a:solidFill>
              </a:rPr>
              <a:t>What did this research tell us? </a:t>
            </a:r>
          </a:p>
          <a:p>
            <a:pPr marL="345600" lvl="1" indent="-172800">
              <a:buFont typeface="Arial" panose="020B0604020202020204" pitchFamily="34" charset="0"/>
              <a:buChar char="–"/>
            </a:pPr>
            <a:r>
              <a:rPr lang="en-US" dirty="0">
                <a:solidFill>
                  <a:srgbClr val="002557"/>
                </a:solidFill>
              </a:rPr>
              <a:t>In this exploratory analysis of the EV-302 study, the proportion of participants with complete response (participants whose cancer was no longer detectable or seen on scans, although they may not be cured) after treatment with EV+P was twice as high as the proportion treated with platinum-based chemotherapy </a:t>
            </a:r>
          </a:p>
          <a:p>
            <a:pPr marL="345600" lvl="1" indent="-172800">
              <a:buFont typeface="Arial" panose="020B0604020202020204" pitchFamily="34" charset="0"/>
              <a:buChar char="–"/>
            </a:pPr>
            <a:r>
              <a:rPr lang="en-US" dirty="0">
                <a:solidFill>
                  <a:srgbClr val="002557"/>
                </a:solidFill>
              </a:rPr>
              <a:t>Participants with a complete response who were treated with EV+P, with proper dose adjustments, had greate</a:t>
            </a:r>
            <a:r>
              <a:rPr lang="en-US" dirty="0"/>
              <a:t>r benefit than those treated with platinum-based chemotherapy, and a safety profile similar to results in the overall population</a:t>
            </a:r>
            <a:endParaRPr lang="en-US" dirty="0">
              <a:solidFill>
                <a:srgbClr val="002557"/>
              </a:solidFill>
            </a:endParaRPr>
          </a:p>
          <a:p>
            <a:pPr marL="0">
              <a:buClr>
                <a:srgbClr val="008764"/>
              </a:buClr>
            </a:pPr>
            <a:r>
              <a:rPr lang="en-US" sz="1600" b="1" dirty="0">
                <a:solidFill>
                  <a:srgbClr val="002557"/>
                </a:solidFill>
              </a:rPr>
              <a:t>Who does this research impact?</a:t>
            </a:r>
          </a:p>
          <a:p>
            <a:pPr marL="345600" lvl="1" indent="-172800">
              <a:buFont typeface="Arial" panose="020B0604020202020204" pitchFamily="34" charset="0"/>
              <a:buChar char="–"/>
            </a:pPr>
            <a:r>
              <a:rPr lang="en-US" dirty="0"/>
              <a:t>This research is important for people who have a type of cancer that has spread, over time, beyond the place from where it first started in the urothelial cells that line the urinary tract, to either nearby tissue or lymph nodes (locally advanced), or to other parts of the body (metastatic); this is also known as “locally advanced or metastatic urothelial cancer” (or la/mUC)</a:t>
            </a:r>
            <a:endParaRPr lang="en-US" dirty="0">
              <a:solidFill>
                <a:srgbClr val="002557"/>
              </a:solidFill>
            </a:endParaRPr>
          </a:p>
          <a:p>
            <a:pPr marL="0">
              <a:buClr>
                <a:srgbClr val="008764"/>
              </a:buClr>
            </a:pPr>
            <a:r>
              <a:rPr lang="en-US" sz="1600" b="1" dirty="0">
                <a:solidFill>
                  <a:srgbClr val="002557"/>
                </a:solidFill>
              </a:rPr>
              <a:t>What does this mean for patients right now?</a:t>
            </a:r>
          </a:p>
          <a:p>
            <a:pPr marL="345600" lvl="1" indent="-172800">
              <a:buFont typeface="Arial" panose="020B0604020202020204" pitchFamily="34" charset="0"/>
              <a:buChar char="–"/>
            </a:pPr>
            <a:r>
              <a:rPr lang="en-US" dirty="0"/>
              <a:t>Results show that EV+P should remain as the standard of care for patients with la/</a:t>
            </a:r>
            <a:r>
              <a:rPr lang="en-US" dirty="0" err="1"/>
              <a:t>mUC</a:t>
            </a:r>
            <a:endParaRPr lang="en-US" dirty="0">
              <a:solidFill>
                <a:srgbClr val="002557"/>
              </a:solidFill>
            </a:endParaRPr>
          </a:p>
          <a:p>
            <a:pPr marL="0">
              <a:buClr>
                <a:srgbClr val="008764"/>
              </a:buClr>
            </a:pPr>
            <a:endParaRPr lang="en-US" sz="1600" dirty="0">
              <a:solidFill>
                <a:srgbClr val="002557"/>
              </a:solidFill>
            </a:endParaRPr>
          </a:p>
          <a:p>
            <a:pPr marL="0" indent="0">
              <a:buNone/>
            </a:pPr>
            <a:endParaRPr lang="en-US" dirty="0"/>
          </a:p>
        </p:txBody>
      </p:sp>
      <p:sp>
        <p:nvSpPr>
          <p:cNvPr id="5" name="Text Placeholder 4">
            <a:extLst>
              <a:ext uri="{FF2B5EF4-FFF2-40B4-BE49-F238E27FC236}">
                <a16:creationId xmlns:a16="http://schemas.microsoft.com/office/drawing/2014/main" id="{478D90F7-981E-D76C-5FE7-4885268A8567}"/>
              </a:ext>
            </a:extLst>
          </p:cNvPr>
          <p:cNvSpPr>
            <a:spLocks noGrp="1"/>
          </p:cNvSpPr>
          <p:nvPr>
            <p:ph type="body" sz="quarter" idx="15"/>
          </p:nvPr>
        </p:nvSpPr>
        <p:spPr/>
        <p:txBody>
          <a:bodyPr/>
          <a:lstStyle/>
          <a:p>
            <a:r>
              <a:rPr lang="en-US" dirty="0"/>
              <a:t>Shilpa Gupta, MD | X: @shilpaonc</a:t>
            </a:r>
          </a:p>
        </p:txBody>
      </p:sp>
      <p:sp>
        <p:nvSpPr>
          <p:cNvPr id="6" name="TextBox 5">
            <a:extLst>
              <a:ext uri="{FF2B5EF4-FFF2-40B4-BE49-F238E27FC236}">
                <a16:creationId xmlns:a16="http://schemas.microsoft.com/office/drawing/2014/main" id="{F91F7A1F-00B0-7DD6-2B49-74C758BAE64C}"/>
              </a:ext>
            </a:extLst>
          </p:cNvPr>
          <p:cNvSpPr txBox="1"/>
          <p:nvPr/>
        </p:nvSpPr>
        <p:spPr>
          <a:xfrm>
            <a:off x="640080" y="5959168"/>
            <a:ext cx="10911840" cy="265767"/>
          </a:xfrm>
          <a:prstGeom prst="rect">
            <a:avLst/>
          </a:prstGeom>
          <a:noFill/>
        </p:spPr>
        <p:txBody>
          <a:bodyPr wrap="square" lIns="0" tIns="0" rIns="0" bIns="0" anchor="b">
            <a:noAutofit/>
          </a:bodyPr>
          <a:lstStyle/>
          <a:p>
            <a:r>
              <a:rPr lang="en-US" sz="800" dirty="0">
                <a:latin typeface="Arial" panose="020B0604020202020204" pitchFamily="34" charset="0"/>
                <a:cs typeface="Arial" panose="020B0604020202020204" pitchFamily="34" charset="0"/>
              </a:rPr>
              <a:t>EV, enfortumab vedotin; la/</a:t>
            </a:r>
            <a:r>
              <a:rPr lang="en-US" sz="800" dirty="0" err="1">
                <a:latin typeface="Arial" panose="020B0604020202020204" pitchFamily="34" charset="0"/>
                <a:cs typeface="Arial" panose="020B0604020202020204" pitchFamily="34" charset="0"/>
              </a:rPr>
              <a:t>mUC,locally</a:t>
            </a:r>
            <a:r>
              <a:rPr lang="en-US" sz="800" dirty="0">
                <a:latin typeface="Arial" panose="020B0604020202020204" pitchFamily="34" charset="0"/>
                <a:cs typeface="Arial" panose="020B0604020202020204" pitchFamily="34" charset="0"/>
              </a:rPr>
              <a:t> advanced/metastatic urothelial cancer; P, pembrolizumab.</a:t>
            </a:r>
          </a:p>
        </p:txBody>
      </p:sp>
    </p:spTree>
    <p:extLst>
      <p:ext uri="{BB962C8B-B14F-4D97-AF65-F5344CB8AC3E}">
        <p14:creationId xmlns:p14="http://schemas.microsoft.com/office/powerpoint/2010/main" val="27899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84DC-BDDD-092B-A092-E3AFF4110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81855-0025-0D24-7135-B2B18DEC1D1C}"/>
              </a:ext>
            </a:extLst>
          </p:cNvPr>
          <p:cNvSpPr>
            <a:spLocks noGrp="1"/>
          </p:cNvSpPr>
          <p:nvPr>
            <p:ph type="title"/>
          </p:nvPr>
        </p:nvSpPr>
        <p:spPr>
          <a:xfrm>
            <a:off x="640080" y="451864"/>
            <a:ext cx="10972800" cy="911226"/>
          </a:xfrm>
        </p:spPr>
        <p:txBody>
          <a:bodyPr>
            <a:normAutofit/>
          </a:bodyPr>
          <a:lstStyle/>
          <a:p>
            <a:r>
              <a:rPr lang="en-US" sz="3000" dirty="0"/>
              <a:t>Acknowledgments</a:t>
            </a:r>
            <a:endParaRPr lang="en-SG" sz="3000" dirty="0"/>
          </a:p>
        </p:txBody>
      </p:sp>
      <p:sp>
        <p:nvSpPr>
          <p:cNvPr id="3" name="Slide Number Placeholder 2">
            <a:extLst>
              <a:ext uri="{FF2B5EF4-FFF2-40B4-BE49-F238E27FC236}">
                <a16:creationId xmlns:a16="http://schemas.microsoft.com/office/drawing/2014/main" id="{130745F8-9592-7B90-67B6-43ADAE7BD237}"/>
              </a:ext>
            </a:extLst>
          </p:cNvPr>
          <p:cNvSpPr>
            <a:spLocks noGrp="1"/>
          </p:cNvSpPr>
          <p:nvPr>
            <p:ph type="sldNum" sz="quarter" idx="12"/>
          </p:nvPr>
        </p:nvSpPr>
        <p:spPr/>
        <p:txBody>
          <a:bodyPr/>
          <a:lstStyle/>
          <a:p>
            <a:fld id="{BE33F7A0-71F0-446B-9DE8-6D75BE64EE0F}" type="slidenum">
              <a:rPr lang="en-US" smtClean="0">
                <a:solidFill>
                  <a:srgbClr val="002557"/>
                </a:solidFill>
              </a:rPr>
              <a:pPr/>
              <a:t>21</a:t>
            </a:fld>
            <a:endParaRPr lang="en-US" dirty="0">
              <a:solidFill>
                <a:srgbClr val="002557"/>
              </a:solidFill>
            </a:endParaRPr>
          </a:p>
        </p:txBody>
      </p:sp>
      <p:sp>
        <p:nvSpPr>
          <p:cNvPr id="4" name="Content Placeholder 3">
            <a:extLst>
              <a:ext uri="{FF2B5EF4-FFF2-40B4-BE49-F238E27FC236}">
                <a16:creationId xmlns:a16="http://schemas.microsoft.com/office/drawing/2014/main" id="{4AFABE88-64E3-2606-3CFB-375584D1E88F}"/>
              </a:ext>
            </a:extLst>
          </p:cNvPr>
          <p:cNvSpPr>
            <a:spLocks noGrp="1"/>
          </p:cNvSpPr>
          <p:nvPr>
            <p:ph sz="quarter" idx="13"/>
          </p:nvPr>
        </p:nvSpPr>
        <p:spPr>
          <a:xfrm>
            <a:off x="649808" y="1295806"/>
            <a:ext cx="10972800" cy="4575809"/>
          </a:xfrm>
        </p:spPr>
        <p:txBody>
          <a:bodyPr>
            <a:noAutofit/>
          </a:bodyPr>
          <a:lstStyle/>
          <a:p>
            <a:pPr>
              <a:spcBef>
                <a:spcPts val="600"/>
              </a:spcBef>
            </a:pPr>
            <a:r>
              <a:rPr lang="en-US" sz="1600" dirty="0"/>
              <a:t>The authors thank the participants and their families, as well as all the staff at the participating sites</a:t>
            </a:r>
          </a:p>
          <a:p>
            <a:pPr>
              <a:spcBef>
                <a:spcPts val="600"/>
              </a:spcBef>
            </a:pPr>
            <a:r>
              <a:rPr lang="en-US" sz="1600" dirty="0"/>
              <a:t>The EV-302 study was funded by Astellas Pharma Inc., Northbrook, IL, USA; Merck Sharp &amp; Dohme LLC, a subsidiary of Merck &amp; Co., Inc., Rahway, NJ, USA; and </a:t>
            </a:r>
            <a:r>
              <a:rPr lang="en-US" sz="1600" dirty="0" err="1"/>
              <a:t>Seagen</a:t>
            </a:r>
            <a:r>
              <a:rPr lang="en-US" sz="1600" dirty="0"/>
              <a:t> Inc., Bothell, WA, USA, which was acquired by Pfizer in December 2023</a:t>
            </a:r>
          </a:p>
          <a:p>
            <a:pPr>
              <a:spcBef>
                <a:spcPts val="600"/>
              </a:spcBef>
            </a:pPr>
            <a:r>
              <a:rPr lang="en-US" sz="1600" dirty="0"/>
              <a:t>Medical writing support for this presentation was provided by Akshaya Srinivasan, PhD, of Nucleus Global, an </a:t>
            </a:r>
            <a:r>
              <a:rPr lang="en-US" sz="1600" dirty="0" err="1"/>
              <a:t>Inizio</a:t>
            </a:r>
            <a:r>
              <a:rPr lang="en-US" sz="1600" dirty="0"/>
              <a:t> Company, and was funded by Pfizer and Astellas Pharma Inc</a:t>
            </a:r>
          </a:p>
          <a:p>
            <a:pPr>
              <a:spcBef>
                <a:spcPts val="600"/>
              </a:spcBef>
            </a:pPr>
            <a:r>
              <a:rPr lang="en-US" sz="1600" dirty="0"/>
              <a:t>A </a:t>
            </a:r>
            <a:r>
              <a:rPr lang="en-US" sz="1600" dirty="0" err="1"/>
              <a:t>genAI</a:t>
            </a:r>
            <a:r>
              <a:rPr lang="en-US" sz="1600" dirty="0"/>
              <a:t> tool (01/09/25; Pfizer; GPT-4o) developed the first draft of this presentation; authors assume responsibility for the content</a:t>
            </a:r>
          </a:p>
        </p:txBody>
      </p:sp>
      <p:sp>
        <p:nvSpPr>
          <p:cNvPr id="5" name="Text Placeholder 4">
            <a:extLst>
              <a:ext uri="{FF2B5EF4-FFF2-40B4-BE49-F238E27FC236}">
                <a16:creationId xmlns:a16="http://schemas.microsoft.com/office/drawing/2014/main" id="{AA2403D3-FB23-FC54-6507-C22FF70D6B9F}"/>
              </a:ext>
            </a:extLst>
          </p:cNvPr>
          <p:cNvSpPr>
            <a:spLocks noGrp="1"/>
          </p:cNvSpPr>
          <p:nvPr>
            <p:ph type="body" sz="quarter" idx="15"/>
          </p:nvPr>
        </p:nvSpPr>
        <p:spPr/>
        <p:txBody>
          <a:bodyPr/>
          <a:lstStyle/>
          <a:p>
            <a:r>
              <a:rPr lang="en-US" dirty="0"/>
              <a:t>Shilpa Gupta, MD | X: @shilpaonc</a:t>
            </a:r>
          </a:p>
        </p:txBody>
      </p:sp>
      <p:sp>
        <p:nvSpPr>
          <p:cNvPr id="6" name="TextBox 5">
            <a:extLst>
              <a:ext uri="{FF2B5EF4-FFF2-40B4-BE49-F238E27FC236}">
                <a16:creationId xmlns:a16="http://schemas.microsoft.com/office/drawing/2014/main" id="{F3876A95-755B-2FEF-CD67-DAD18B66F8B4}"/>
              </a:ext>
            </a:extLst>
          </p:cNvPr>
          <p:cNvSpPr txBox="1"/>
          <p:nvPr/>
        </p:nvSpPr>
        <p:spPr>
          <a:xfrm>
            <a:off x="2137631" y="3495884"/>
            <a:ext cx="2684833" cy="338554"/>
          </a:xfrm>
          <a:prstGeom prst="rect">
            <a:avLst/>
          </a:prstGeom>
          <a:noFill/>
        </p:spPr>
        <p:txBody>
          <a:bodyPr wrap="square" rtlCol="0">
            <a:spAutoFit/>
          </a:bodyPr>
          <a:lstStyle/>
          <a:p>
            <a:pPr algn="ctr"/>
            <a:r>
              <a:rPr lang="en-US" sz="1600" b="1" dirty="0">
                <a:solidFill>
                  <a:srgbClr val="002557"/>
                </a:solidFill>
                <a:latin typeface="Arial" panose="020B0604020202020204" pitchFamily="34" charset="0"/>
                <a:cs typeface="Arial" panose="020B0604020202020204" pitchFamily="34" charset="0"/>
              </a:rPr>
              <a:t>Oral presentation</a:t>
            </a:r>
          </a:p>
        </p:txBody>
      </p:sp>
      <p:sp>
        <p:nvSpPr>
          <p:cNvPr id="7" name="TextBox 6">
            <a:extLst>
              <a:ext uri="{FF2B5EF4-FFF2-40B4-BE49-F238E27FC236}">
                <a16:creationId xmlns:a16="http://schemas.microsoft.com/office/drawing/2014/main" id="{69701F07-B1C7-4245-5343-2EC8EF045F61}"/>
              </a:ext>
            </a:extLst>
          </p:cNvPr>
          <p:cNvSpPr txBox="1"/>
          <p:nvPr/>
        </p:nvSpPr>
        <p:spPr>
          <a:xfrm>
            <a:off x="7139182" y="3495884"/>
            <a:ext cx="2988859" cy="338554"/>
          </a:xfrm>
          <a:prstGeom prst="rect">
            <a:avLst/>
          </a:prstGeom>
          <a:noFill/>
        </p:spPr>
        <p:txBody>
          <a:bodyPr wrap="square" rtlCol="0">
            <a:spAutoFit/>
          </a:bodyPr>
          <a:lstStyle/>
          <a:p>
            <a:pPr algn="ctr"/>
            <a:r>
              <a:rPr lang="en-US" sz="1600" b="1" dirty="0">
                <a:solidFill>
                  <a:srgbClr val="002557"/>
                </a:solidFill>
                <a:latin typeface="Arial" panose="020B0604020202020204" pitchFamily="34" charset="0"/>
                <a:cs typeface="Arial" panose="020B0604020202020204" pitchFamily="34" charset="0"/>
              </a:rPr>
              <a:t>Plain language summary</a:t>
            </a:r>
          </a:p>
        </p:txBody>
      </p:sp>
      <p:sp>
        <p:nvSpPr>
          <p:cNvPr id="8" name="TextBox 7">
            <a:extLst>
              <a:ext uri="{FF2B5EF4-FFF2-40B4-BE49-F238E27FC236}">
                <a16:creationId xmlns:a16="http://schemas.microsoft.com/office/drawing/2014/main" id="{5082EF77-C257-AEE6-8C47-0F38A066A4A8}"/>
              </a:ext>
            </a:extLst>
          </p:cNvPr>
          <p:cNvSpPr txBox="1"/>
          <p:nvPr/>
        </p:nvSpPr>
        <p:spPr>
          <a:xfrm>
            <a:off x="6920826" y="5477213"/>
            <a:ext cx="3425571" cy="430887"/>
          </a:xfrm>
          <a:prstGeom prst="rect">
            <a:avLst/>
          </a:prstGeom>
          <a:noFill/>
        </p:spPr>
        <p:txBody>
          <a:bodyPr wrap="square">
            <a:spAutoFit/>
          </a:bodyPr>
          <a:lstStyle/>
          <a:p>
            <a:pPr algn="ctr"/>
            <a:r>
              <a:rPr lang="en-US" sz="1100" b="0" i="0" u="none" strike="noStrike" baseline="0" dirty="0">
                <a:solidFill>
                  <a:srgbClr val="002557"/>
                </a:solidFill>
                <a:latin typeface="Arial" panose="020B0604020202020204" pitchFamily="34" charset="0"/>
                <a:cs typeface="Arial" panose="020B0604020202020204" pitchFamily="34" charset="0"/>
              </a:rPr>
              <a:t>Please scan this </a:t>
            </a:r>
            <a:r>
              <a:rPr lang="en-US" sz="1100" dirty="0">
                <a:solidFill>
                  <a:srgbClr val="002557"/>
                </a:solidFill>
                <a:latin typeface="Arial" panose="020B0604020202020204" pitchFamily="34" charset="0"/>
                <a:cs typeface="Arial" panose="020B0604020202020204" pitchFamily="34" charset="0"/>
              </a:rPr>
              <a:t>QR</a:t>
            </a:r>
            <a:r>
              <a:rPr lang="en-US" sz="1100" b="0" i="0" u="none" strike="noStrike" baseline="0" dirty="0">
                <a:solidFill>
                  <a:srgbClr val="002557"/>
                </a:solidFill>
                <a:latin typeface="Arial" panose="020B0604020202020204" pitchFamily="34" charset="0"/>
                <a:cs typeface="Arial" panose="020B0604020202020204" pitchFamily="34" charset="0"/>
              </a:rPr>
              <a:t> Code with your smartphone to view a plain language summary.</a:t>
            </a:r>
          </a:p>
        </p:txBody>
      </p:sp>
      <p:sp>
        <p:nvSpPr>
          <p:cNvPr id="9" name="TextBox 8">
            <a:extLst>
              <a:ext uri="{FF2B5EF4-FFF2-40B4-BE49-F238E27FC236}">
                <a16:creationId xmlns:a16="http://schemas.microsoft.com/office/drawing/2014/main" id="{EEDB7F14-7E5A-AB0D-2BE7-7981EF9F9EB0}"/>
              </a:ext>
            </a:extLst>
          </p:cNvPr>
          <p:cNvSpPr txBox="1"/>
          <p:nvPr/>
        </p:nvSpPr>
        <p:spPr>
          <a:xfrm>
            <a:off x="1154020" y="5477213"/>
            <a:ext cx="4915247" cy="769441"/>
          </a:xfrm>
          <a:prstGeom prst="rect">
            <a:avLst/>
          </a:prstGeom>
          <a:noFill/>
        </p:spPr>
        <p:txBody>
          <a:bodyPr wrap="square">
            <a:spAutoFit/>
          </a:bodyPr>
          <a:lstStyle/>
          <a:p>
            <a:pPr algn="ctr"/>
            <a:r>
              <a:rPr lang="en-US" sz="1100" dirty="0">
                <a:solidFill>
                  <a:srgbClr val="002557"/>
                </a:solidFill>
                <a:latin typeface="Arial" panose="020B0604020202020204" pitchFamily="34" charset="0"/>
                <a:cs typeface="Arial" panose="020B0604020202020204" pitchFamily="34" charset="0"/>
              </a:rPr>
              <a:t>Please scan this Quick Response (QR) code with your smartphone to view this oral. Copies of this oral presentation obtained through QR code are for personal use only and may not be reproduced without permission from ASCO</a:t>
            </a:r>
            <a:r>
              <a:rPr lang="en-US" sz="1100" baseline="30000" dirty="0">
                <a:solidFill>
                  <a:srgbClr val="002557"/>
                </a:solidFill>
                <a:latin typeface="Arial" panose="020B0604020202020204" pitchFamily="34" charset="0"/>
                <a:cs typeface="Arial" panose="020B0604020202020204" pitchFamily="34" charset="0"/>
              </a:rPr>
              <a:t>®</a:t>
            </a:r>
            <a:r>
              <a:rPr lang="en-US" sz="1100" dirty="0">
                <a:solidFill>
                  <a:srgbClr val="002557"/>
                </a:solidFill>
                <a:latin typeface="Arial" panose="020B0604020202020204" pitchFamily="34" charset="0"/>
                <a:cs typeface="Arial" panose="020B0604020202020204" pitchFamily="34" charset="0"/>
              </a:rPr>
              <a:t> or the authors of this presentation .</a:t>
            </a:r>
            <a:endParaRPr lang="en-GB" sz="1100" dirty="0">
              <a:solidFill>
                <a:srgbClr val="002557"/>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301AD3B-A4D9-F250-AB3B-64A9EB290206}"/>
              </a:ext>
            </a:extLst>
          </p:cNvPr>
          <p:cNvPicPr>
            <a:picLocks noChangeAspect="1"/>
          </p:cNvPicPr>
          <p:nvPr/>
        </p:nvPicPr>
        <p:blipFill>
          <a:blip r:embed="rId2"/>
          <a:stretch>
            <a:fillRect/>
          </a:stretch>
        </p:blipFill>
        <p:spPr>
          <a:xfrm>
            <a:off x="2668388" y="3800027"/>
            <a:ext cx="1645920" cy="1645920"/>
          </a:xfrm>
          <a:prstGeom prst="rect">
            <a:avLst/>
          </a:prstGeom>
        </p:spPr>
      </p:pic>
      <p:pic>
        <p:nvPicPr>
          <p:cNvPr id="11" name="Picture 10">
            <a:extLst>
              <a:ext uri="{FF2B5EF4-FFF2-40B4-BE49-F238E27FC236}">
                <a16:creationId xmlns:a16="http://schemas.microsoft.com/office/drawing/2014/main" id="{A6314C37-5D7D-4B37-38EC-A6DA5700005F}"/>
              </a:ext>
            </a:extLst>
          </p:cNvPr>
          <p:cNvPicPr>
            <a:picLocks noChangeAspect="1"/>
          </p:cNvPicPr>
          <p:nvPr/>
        </p:nvPicPr>
        <p:blipFill>
          <a:blip r:embed="rId3"/>
          <a:stretch>
            <a:fillRect/>
          </a:stretch>
        </p:blipFill>
        <p:spPr>
          <a:xfrm>
            <a:off x="7877692" y="3800027"/>
            <a:ext cx="1645920" cy="1645920"/>
          </a:xfrm>
          <a:prstGeom prst="rect">
            <a:avLst/>
          </a:prstGeom>
        </p:spPr>
      </p:pic>
    </p:spTree>
    <p:extLst>
      <p:ext uri="{BB962C8B-B14F-4D97-AF65-F5344CB8AC3E}">
        <p14:creationId xmlns:p14="http://schemas.microsoft.com/office/powerpoint/2010/main" val="373920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2AEA0F-EFDB-3029-955C-4C2B3C2D263E}"/>
              </a:ext>
            </a:extLst>
          </p:cNvPr>
          <p:cNvSpPr>
            <a:spLocks noGrp="1"/>
          </p:cNvSpPr>
          <p:nvPr>
            <p:ph type="title"/>
          </p:nvPr>
        </p:nvSpPr>
        <p:spPr/>
        <p:txBody>
          <a:bodyPr/>
          <a:lstStyle/>
          <a:p>
            <a:r>
              <a:rPr lang="en-GB" dirty="0"/>
              <a:t>New EV-302 publication in </a:t>
            </a:r>
            <a:r>
              <a:rPr lang="en-GB" i="1" dirty="0"/>
              <a:t>Annals of Oncology</a:t>
            </a:r>
            <a:endParaRPr lang="en-GB" dirty="0"/>
          </a:p>
        </p:txBody>
      </p:sp>
      <p:sp>
        <p:nvSpPr>
          <p:cNvPr id="2" name="Slide Number Placeholder 1">
            <a:extLst>
              <a:ext uri="{FF2B5EF4-FFF2-40B4-BE49-F238E27FC236}">
                <a16:creationId xmlns:a16="http://schemas.microsoft.com/office/drawing/2014/main" id="{DCA0F5B7-28BF-21A2-6087-8AA61504DDF6}"/>
              </a:ext>
            </a:extLst>
          </p:cNvPr>
          <p:cNvSpPr>
            <a:spLocks noGrp="1"/>
          </p:cNvSpPr>
          <p:nvPr>
            <p:ph type="sldNum" sz="quarter" idx="12"/>
          </p:nvPr>
        </p:nvSpPr>
        <p:spPr/>
        <p:txBody>
          <a:bodyPr/>
          <a:lstStyle/>
          <a:p>
            <a:fld id="{BE33F7A0-71F0-446B-9DE8-6D75BE64EE0F}" type="slidenum">
              <a:rPr lang="en-US" smtClean="0"/>
              <a:t>22</a:t>
            </a:fld>
            <a:endParaRPr lang="en-US"/>
          </a:p>
        </p:txBody>
      </p:sp>
      <p:sp>
        <p:nvSpPr>
          <p:cNvPr id="6" name="Text Placeholder 5">
            <a:extLst>
              <a:ext uri="{FF2B5EF4-FFF2-40B4-BE49-F238E27FC236}">
                <a16:creationId xmlns:a16="http://schemas.microsoft.com/office/drawing/2014/main" id="{1D6CC408-0A2F-0CE5-8973-D991EDD2F9C0}"/>
              </a:ext>
            </a:extLst>
          </p:cNvPr>
          <p:cNvSpPr>
            <a:spLocks noGrp="1"/>
          </p:cNvSpPr>
          <p:nvPr>
            <p:ph type="body" sz="quarter" idx="15"/>
          </p:nvPr>
        </p:nvSpPr>
        <p:spPr/>
        <p:txBody>
          <a:bodyPr/>
          <a:lstStyle/>
          <a:p>
            <a:r>
              <a:rPr lang="en-US" dirty="0"/>
              <a:t>Shilpa Gupta, MD | X: @shilpaonc</a:t>
            </a:r>
          </a:p>
        </p:txBody>
      </p:sp>
      <p:pic>
        <p:nvPicPr>
          <p:cNvPr id="10" name="Picture 9" descr="A close up of a document&#10;&#10;AI-generated content may be incorrect.">
            <a:extLst>
              <a:ext uri="{FF2B5EF4-FFF2-40B4-BE49-F238E27FC236}">
                <a16:creationId xmlns:a16="http://schemas.microsoft.com/office/drawing/2014/main" id="{595C4A18-B726-1C2A-F961-E603CBF1807A}"/>
              </a:ext>
            </a:extLst>
          </p:cNvPr>
          <p:cNvPicPr>
            <a:picLocks noChangeAspect="1"/>
          </p:cNvPicPr>
          <p:nvPr/>
        </p:nvPicPr>
        <p:blipFill>
          <a:blip r:embed="rId2">
            <a:extLst>
              <a:ext uri="{28A0092B-C50C-407E-A947-70E740481C1C}">
                <a14:useLocalDpi xmlns:a14="http://schemas.microsoft.com/office/drawing/2010/main" val="0"/>
              </a:ext>
            </a:extLst>
          </a:blip>
          <a:srcRect t="20165" b="14711"/>
          <a:stretch/>
        </p:blipFill>
        <p:spPr>
          <a:xfrm>
            <a:off x="2654967" y="1601132"/>
            <a:ext cx="6882066" cy="2223893"/>
          </a:xfrm>
          <a:prstGeom prst="rect">
            <a:avLst/>
          </a:prstGeom>
        </p:spPr>
      </p:pic>
      <p:sp>
        <p:nvSpPr>
          <p:cNvPr id="11" name="TextBox 10">
            <a:extLst>
              <a:ext uri="{FF2B5EF4-FFF2-40B4-BE49-F238E27FC236}">
                <a16:creationId xmlns:a16="http://schemas.microsoft.com/office/drawing/2014/main" id="{B594C6B4-24EA-942D-1570-9D4DB2061B82}"/>
              </a:ext>
            </a:extLst>
          </p:cNvPr>
          <p:cNvSpPr txBox="1"/>
          <p:nvPr/>
        </p:nvSpPr>
        <p:spPr>
          <a:xfrm>
            <a:off x="176393" y="4355850"/>
            <a:ext cx="11839213" cy="1015663"/>
          </a:xfrm>
          <a:prstGeom prst="rect">
            <a:avLst/>
          </a:prstGeom>
          <a:noFill/>
        </p:spPr>
        <p:txBody>
          <a:bodyPr wrap="square" rtlCol="0">
            <a:spAutoFit/>
          </a:bodyPr>
          <a:lstStyle/>
          <a:p>
            <a:pPr algn="ctr"/>
            <a:r>
              <a:rPr lang="en-US" sz="2000" dirty="0">
                <a:solidFill>
                  <a:srgbClr val="002557"/>
                </a:solidFill>
              </a:rPr>
              <a:t>Powles TB, et al. Annals of Oncology 2025. doi:10.1016/j.annonc.2025.05.5335</a:t>
            </a:r>
            <a:br>
              <a:rPr lang="en-US" sz="2000" dirty="0">
                <a:solidFill>
                  <a:srgbClr val="002557"/>
                </a:solidFill>
              </a:rPr>
            </a:br>
            <a:br>
              <a:rPr lang="en-US" sz="2000" dirty="0">
                <a:solidFill>
                  <a:srgbClr val="002557"/>
                </a:solidFill>
              </a:rPr>
            </a:br>
            <a:r>
              <a:rPr lang="en-US" sz="2000" dirty="0">
                <a:solidFill>
                  <a:srgbClr val="002557"/>
                </a:solidFill>
                <a:hlinkClick r:id="rId3"/>
              </a:rPr>
              <a:t>https://www.annalsofoncology.org/article/S0923-7534(25)00738-0/fulltext</a:t>
            </a:r>
            <a:endParaRPr lang="en-US" sz="2000" dirty="0">
              <a:solidFill>
                <a:srgbClr val="002557"/>
              </a:solidFill>
            </a:endParaRPr>
          </a:p>
        </p:txBody>
      </p:sp>
    </p:spTree>
    <p:extLst>
      <p:ext uri="{BB962C8B-B14F-4D97-AF65-F5344CB8AC3E}">
        <p14:creationId xmlns:p14="http://schemas.microsoft.com/office/powerpoint/2010/main" val="415240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3659-63E0-B84B-031B-7EA9C2669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6D3CD-8E8D-43E7-88C4-02EB2878957A}"/>
              </a:ext>
            </a:extLst>
          </p:cNvPr>
          <p:cNvSpPr>
            <a:spLocks noGrp="1"/>
          </p:cNvSpPr>
          <p:nvPr>
            <p:ph type="title"/>
          </p:nvPr>
        </p:nvSpPr>
        <p:spPr>
          <a:xfrm>
            <a:off x="640080" y="451864"/>
            <a:ext cx="10972800" cy="911226"/>
          </a:xfrm>
        </p:spPr>
        <p:txBody>
          <a:bodyPr>
            <a:normAutofit/>
          </a:bodyPr>
          <a:lstStyle/>
          <a:p>
            <a:r>
              <a:rPr lang="en-US" sz="3000"/>
              <a:t>Background</a:t>
            </a:r>
            <a:endParaRPr lang="en-US" sz="3000" dirty="0"/>
          </a:p>
        </p:txBody>
      </p:sp>
      <p:sp>
        <p:nvSpPr>
          <p:cNvPr id="3" name="Slide Number Placeholder 2">
            <a:extLst>
              <a:ext uri="{FF2B5EF4-FFF2-40B4-BE49-F238E27FC236}">
                <a16:creationId xmlns:a16="http://schemas.microsoft.com/office/drawing/2014/main" id="{0C343322-A1A1-B24E-F358-E49FA6AD196E}"/>
              </a:ext>
            </a:extLst>
          </p:cNvPr>
          <p:cNvSpPr>
            <a:spLocks noGrp="1"/>
          </p:cNvSpPr>
          <p:nvPr>
            <p:ph type="sldNum" sz="quarter" idx="12"/>
          </p:nvPr>
        </p:nvSpPr>
        <p:spPr/>
        <p:txBody>
          <a:bodyPr/>
          <a:lstStyle/>
          <a:p>
            <a:fld id="{BE33F7A0-71F0-446B-9DE8-6D75BE64EE0F}" type="slidenum">
              <a:rPr lang="en-US" smtClean="0">
                <a:solidFill>
                  <a:srgbClr val="002557"/>
                </a:solidFill>
              </a:rPr>
              <a:pPr/>
              <a:t>3</a:t>
            </a:fld>
            <a:endParaRPr lang="en-US" dirty="0">
              <a:solidFill>
                <a:srgbClr val="002557"/>
              </a:solidFill>
            </a:endParaRPr>
          </a:p>
        </p:txBody>
      </p:sp>
      <p:sp>
        <p:nvSpPr>
          <p:cNvPr id="4" name="Content Placeholder 3">
            <a:extLst>
              <a:ext uri="{FF2B5EF4-FFF2-40B4-BE49-F238E27FC236}">
                <a16:creationId xmlns:a16="http://schemas.microsoft.com/office/drawing/2014/main" id="{A18FDB27-0A99-A90B-D297-F1B6BFE0B293}"/>
              </a:ext>
            </a:extLst>
          </p:cNvPr>
          <p:cNvSpPr>
            <a:spLocks noGrp="1"/>
          </p:cNvSpPr>
          <p:nvPr>
            <p:ph sz="quarter" idx="13"/>
          </p:nvPr>
        </p:nvSpPr>
        <p:spPr>
          <a:xfrm>
            <a:off x="640079" y="1266190"/>
            <a:ext cx="11317970" cy="3773487"/>
          </a:xfrm>
        </p:spPr>
        <p:txBody>
          <a:bodyPr>
            <a:noAutofit/>
          </a:bodyPr>
          <a:lstStyle/>
          <a:p>
            <a:pPr>
              <a:spcBef>
                <a:spcPts val="1200"/>
              </a:spcBef>
              <a:spcAft>
                <a:spcPts val="600"/>
              </a:spcAft>
            </a:pPr>
            <a:r>
              <a:rPr lang="en-US" sz="1800" dirty="0"/>
              <a:t>Following primary data from </a:t>
            </a:r>
            <a:r>
              <a:rPr lang="en-US" sz="1800" dirty="0">
                <a:latin typeface="Arial" panose="020B0604020202020204" pitchFamily="34" charset="0"/>
                <a:cs typeface="Arial" panose="020B0604020202020204" pitchFamily="34" charset="0"/>
              </a:rPr>
              <a:t>the global, randomized phase 3 EV-302 study (NCT04223856)</a:t>
            </a:r>
            <a:r>
              <a:rPr lang="en-US" sz="1800" baseline="30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r>
              <a:rPr lang="en-US" sz="1800" dirty="0"/>
              <a:t>EV+P is now the standard of care therapy for first-line treatment of la/mUC</a:t>
            </a:r>
            <a:r>
              <a:rPr lang="en-US" sz="1800" baseline="30000" dirty="0"/>
              <a:t>2,3</a:t>
            </a:r>
          </a:p>
          <a:p>
            <a:pPr>
              <a:spcBef>
                <a:spcPts val="1200"/>
              </a:spcBef>
            </a:pPr>
            <a:r>
              <a:rPr lang="en-US" sz="1800" dirty="0">
                <a:latin typeface="Arial" panose="020B0604020202020204" pitchFamily="34" charset="0"/>
                <a:cs typeface="Arial" panose="020B0604020202020204" pitchFamily="34" charset="0"/>
              </a:rPr>
              <a:t>With longer follow-up, first-line EV+P continued to demonstrate superior efficacy compared with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platinum-based chemotherapy in a broad patient population and across prespecified subgroups</a:t>
            </a:r>
            <a:r>
              <a:rPr lang="en-US" sz="1800" baseline="30000" dirty="0">
                <a:latin typeface="Arial" panose="020B0604020202020204" pitchFamily="34" charset="0"/>
                <a:cs typeface="Arial" panose="020B0604020202020204" pitchFamily="34" charset="0"/>
              </a:rPr>
              <a:t>4,5</a:t>
            </a:r>
          </a:p>
          <a:p>
            <a:pPr lvl="1">
              <a:spcBef>
                <a:spcPts val="900"/>
              </a:spcBef>
            </a:pPr>
            <a:r>
              <a:rPr lang="en-US" dirty="0">
                <a:latin typeface="Arial" panose="020B0604020202020204" pitchFamily="34" charset="0"/>
                <a:cs typeface="Arial" panose="020B0604020202020204" pitchFamily="34" charset="0"/>
              </a:rPr>
              <a:t>Median PFS: 12.5 </a:t>
            </a:r>
            <a:r>
              <a:rPr lang="en-US" dirty="0" err="1">
                <a:latin typeface="Arial" panose="020B0604020202020204" pitchFamily="34" charset="0"/>
                <a:cs typeface="Arial" panose="020B0604020202020204" pitchFamily="34" charset="0"/>
              </a:rPr>
              <a:t>mo</a:t>
            </a:r>
            <a:r>
              <a:rPr lang="en-US" dirty="0">
                <a:latin typeface="Arial" panose="020B0604020202020204" pitchFamily="34" charset="0"/>
                <a:cs typeface="Arial" panose="020B0604020202020204" pitchFamily="34" charset="0"/>
              </a:rPr>
              <a:t> with EV+P vs 6.3 </a:t>
            </a:r>
            <a:r>
              <a:rPr lang="en-US" dirty="0" err="1">
                <a:latin typeface="Arial" panose="020B0604020202020204" pitchFamily="34" charset="0"/>
                <a:cs typeface="Arial" panose="020B0604020202020204" pitchFamily="34" charset="0"/>
              </a:rPr>
              <a:t>mo</a:t>
            </a:r>
            <a:r>
              <a:rPr lang="en-US" dirty="0">
                <a:latin typeface="Arial" panose="020B0604020202020204" pitchFamily="34" charset="0"/>
                <a:cs typeface="Arial" panose="020B0604020202020204" pitchFamily="34" charset="0"/>
              </a:rPr>
              <a:t> with chemotherapy (stratified HR: 0.48; 95% CI: 0.41, 0.57)</a:t>
            </a:r>
            <a:r>
              <a:rPr lang="en-US" baseline="30000" dirty="0">
                <a:latin typeface="Arial" panose="020B0604020202020204" pitchFamily="34" charset="0"/>
                <a:cs typeface="Arial" panose="020B0604020202020204" pitchFamily="34" charset="0"/>
              </a:rPr>
              <a:t>4,5</a:t>
            </a:r>
          </a:p>
          <a:p>
            <a:pPr lvl="1">
              <a:spcBef>
                <a:spcPts val="900"/>
              </a:spcBef>
            </a:pPr>
            <a:r>
              <a:rPr lang="en-US" dirty="0"/>
              <a:t>Median </a:t>
            </a:r>
            <a:r>
              <a:rPr lang="en-US" dirty="0">
                <a:latin typeface="Arial" panose="020B0604020202020204" pitchFamily="34" charset="0"/>
                <a:cs typeface="Arial" panose="020B0604020202020204" pitchFamily="34" charset="0"/>
              </a:rPr>
              <a:t>OS: 33.8 </a:t>
            </a:r>
            <a:r>
              <a:rPr lang="en-US" dirty="0" err="1">
                <a:latin typeface="Arial" panose="020B0604020202020204" pitchFamily="34" charset="0"/>
                <a:cs typeface="Arial" panose="020B0604020202020204" pitchFamily="34" charset="0"/>
              </a:rPr>
              <a:t>mo</a:t>
            </a:r>
            <a:r>
              <a:rPr lang="en-US" dirty="0">
                <a:latin typeface="Arial" panose="020B0604020202020204" pitchFamily="34" charset="0"/>
                <a:cs typeface="Arial" panose="020B0604020202020204" pitchFamily="34" charset="0"/>
              </a:rPr>
              <a:t> with EV+P vs 15.9 </a:t>
            </a:r>
            <a:r>
              <a:rPr lang="en-US" dirty="0" err="1">
                <a:latin typeface="Arial" panose="020B0604020202020204" pitchFamily="34" charset="0"/>
                <a:cs typeface="Arial" panose="020B0604020202020204" pitchFamily="34" charset="0"/>
              </a:rPr>
              <a:t>mo</a:t>
            </a:r>
            <a:r>
              <a:rPr lang="en-US" dirty="0">
                <a:latin typeface="Arial" panose="020B0604020202020204" pitchFamily="34" charset="0"/>
                <a:cs typeface="Arial" panose="020B0604020202020204" pitchFamily="34" charset="0"/>
              </a:rPr>
              <a:t> with chemotherapy (stratified HR: 0.51; 95% CI: 0.43, 0.61)</a:t>
            </a:r>
            <a:r>
              <a:rPr lang="en-US" baseline="30000" dirty="0">
                <a:latin typeface="Arial" panose="020B0604020202020204" pitchFamily="34" charset="0"/>
                <a:cs typeface="Arial" panose="020B0604020202020204" pitchFamily="34" charset="0"/>
              </a:rPr>
              <a:t>4,5</a:t>
            </a:r>
          </a:p>
          <a:p>
            <a:pPr lvl="1">
              <a:spcBef>
                <a:spcPts val="900"/>
              </a:spcBef>
            </a:pPr>
            <a:r>
              <a:rPr lang="en-US" dirty="0">
                <a:latin typeface="Arial" panose="020B0604020202020204" pitchFamily="34" charset="0"/>
                <a:cs typeface="Arial" panose="020B0604020202020204" pitchFamily="34" charset="0"/>
              </a:rPr>
              <a:t>PFS and OS benefit consistent with the ITT population was observed across prespecified subgroups,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including cisplatin-eligible and -ineligible patients</a:t>
            </a:r>
            <a:r>
              <a:rPr lang="en-US" baseline="30000"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a:p>
            <a:pPr lvl="1">
              <a:spcBef>
                <a:spcPts val="900"/>
              </a:spcBef>
            </a:pPr>
            <a:r>
              <a:rPr lang="en-US" dirty="0">
                <a:latin typeface="Arial" panose="020B0604020202020204" pitchFamily="34" charset="0"/>
                <a:cs typeface="Arial" panose="020B0604020202020204" pitchFamily="34" charset="0"/>
              </a:rPr>
              <a:t>Safety remained consistent with the previously reported primary analysis,</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with no new safety signals</a:t>
            </a:r>
            <a:r>
              <a:rPr lang="en-US" baseline="30000" dirty="0">
                <a:latin typeface="Arial" panose="020B0604020202020204" pitchFamily="34" charset="0"/>
                <a:cs typeface="Arial" panose="020B0604020202020204" pitchFamily="34" charset="0"/>
              </a:rPr>
              <a:t>4,5</a:t>
            </a:r>
          </a:p>
          <a:p>
            <a:pPr>
              <a:spcBef>
                <a:spcPts val="1200"/>
              </a:spcBef>
              <a:spcAft>
                <a:spcPts val="600"/>
              </a:spcAft>
            </a:pPr>
            <a:r>
              <a:rPr lang="en-US" sz="1800" dirty="0">
                <a:latin typeface="Arial" panose="020B0604020202020204" pitchFamily="34" charset="0"/>
                <a:cs typeface="Arial" panose="020B0604020202020204" pitchFamily="34" charset="0"/>
              </a:rPr>
              <a:t>Here, we present an exploratory analysis of efficacy and safety results for responders (patients who achieved confirmed CR or PR based on tumor respons</a:t>
            </a:r>
            <a:r>
              <a:rPr lang="en-US" sz="1800" dirty="0"/>
              <a:t>e to EV+P</a:t>
            </a:r>
            <a:r>
              <a:rPr lang="en-US" sz="1800" dirty="0">
                <a:latin typeface="Arial" panose="020B0604020202020204" pitchFamily="34" charset="0"/>
                <a:cs typeface="Arial" panose="020B0604020202020204" pitchFamily="34" charset="0"/>
              </a:rPr>
              <a:t>) with ~2.5 years of median follow-</a:t>
            </a:r>
            <a:r>
              <a:rPr lang="en-US" sz="1800" dirty="0" err="1">
                <a:latin typeface="Arial" panose="020B0604020202020204" pitchFamily="34" charset="0"/>
                <a:cs typeface="Arial" panose="020B0604020202020204" pitchFamily="34" charset="0"/>
              </a:rPr>
              <a:t>up</a:t>
            </a:r>
            <a:r>
              <a:rPr lang="en-US" sz="1800" baseline="30000" dirty="0" err="1">
                <a:latin typeface="Arial" panose="020B0604020202020204" pitchFamily="34" charset="0"/>
                <a:cs typeface="Arial" panose="020B0604020202020204" pitchFamily="34" charset="0"/>
              </a:rPr>
              <a:t>a</a:t>
            </a:r>
            <a:endParaRPr lang="en-US" sz="1800" baseline="30000" dirty="0"/>
          </a:p>
        </p:txBody>
      </p:sp>
      <p:sp>
        <p:nvSpPr>
          <p:cNvPr id="5" name="Text Placeholder 4">
            <a:extLst>
              <a:ext uri="{FF2B5EF4-FFF2-40B4-BE49-F238E27FC236}">
                <a16:creationId xmlns:a16="http://schemas.microsoft.com/office/drawing/2014/main" id="{BA5A3585-41D9-8F6E-F21F-E79FD46075AD}"/>
              </a:ext>
            </a:extLst>
          </p:cNvPr>
          <p:cNvSpPr>
            <a:spLocks noGrp="1"/>
          </p:cNvSpPr>
          <p:nvPr>
            <p:ph type="body" sz="quarter" idx="15"/>
          </p:nvPr>
        </p:nvSpPr>
        <p:spPr/>
        <p:txBody>
          <a:bodyPr/>
          <a:lstStyle/>
          <a:p>
            <a:r>
              <a:rPr lang="en-US" dirty="0"/>
              <a:t>Shilpa Gupta, MD | X: @shilpaonc</a:t>
            </a:r>
          </a:p>
        </p:txBody>
      </p:sp>
      <p:sp>
        <p:nvSpPr>
          <p:cNvPr id="6" name="TextBox 5">
            <a:extLst>
              <a:ext uri="{FF2B5EF4-FFF2-40B4-BE49-F238E27FC236}">
                <a16:creationId xmlns:a16="http://schemas.microsoft.com/office/drawing/2014/main" id="{15B9708F-36DC-4C24-6D86-7CA6F674D2CD}"/>
              </a:ext>
            </a:extLst>
          </p:cNvPr>
          <p:cNvSpPr txBox="1"/>
          <p:nvPr/>
        </p:nvSpPr>
        <p:spPr>
          <a:xfrm>
            <a:off x="640080" y="5455664"/>
            <a:ext cx="10972800" cy="764883"/>
          </a:xfrm>
          <a:prstGeom prst="rect">
            <a:avLst/>
          </a:prstGeom>
          <a:noFill/>
        </p:spPr>
        <p:txBody>
          <a:bodyPr wrap="square" lIns="0" tIns="0" rIns="0" bIns="0" anchor="b">
            <a:noAutofit/>
          </a:bodyPr>
          <a:lstStyle/>
          <a:p>
            <a:r>
              <a:rPr lang="en-US" sz="800" dirty="0">
                <a:latin typeface="Arial" panose="020B0604020202020204" pitchFamily="34" charset="0"/>
                <a:cs typeface="Arial" panose="020B0604020202020204" pitchFamily="34" charset="0"/>
              </a:rPr>
              <a:t>CI, confidence interval; CR, complete response; EV, enfortumab vedotin; la/mUC, locally advanced or metastatic urothelial cancer; HR, hazard ratio; mo, months; ITT, intention to treat; OS, overall survival; P, pembrolizumab;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PFS, progression-free survival; PR, partial response. </a:t>
            </a:r>
          </a:p>
          <a:p>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Data</a:t>
            </a:r>
            <a:r>
              <a:rPr lang="en-US" sz="800" dirty="0">
                <a:latin typeface="Arial" panose="020B0604020202020204" pitchFamily="34" charset="0"/>
                <a:cs typeface="Arial" panose="020B0604020202020204" pitchFamily="34" charset="0"/>
              </a:rPr>
              <a:t> cutoff</a:t>
            </a:r>
            <a:r>
              <a:rPr lang="en-US" sz="800" dirty="0"/>
              <a:t>:</a:t>
            </a:r>
            <a:r>
              <a:rPr lang="en-US" sz="800" dirty="0">
                <a:latin typeface="Arial" panose="020B0604020202020204" pitchFamily="34" charset="0"/>
                <a:cs typeface="Arial" panose="020B0604020202020204" pitchFamily="34" charset="0"/>
              </a:rPr>
              <a:t> August 8, 2024. </a:t>
            </a:r>
          </a:p>
          <a:p>
            <a:r>
              <a:rPr lang="en-US" sz="800" dirty="0">
                <a:latin typeface="Arial" panose="020B0604020202020204" pitchFamily="34" charset="0"/>
                <a:cs typeface="Arial" panose="020B0604020202020204" pitchFamily="34" charset="0"/>
              </a:rPr>
              <a:t>1. Powles T, et al. N Engl J Med. 2024;390(10):875-88. </a:t>
            </a:r>
            <a:r>
              <a:rPr lang="en-US" sz="800" dirty="0">
                <a:cs typeface="Arial" panose="020B0604020202020204" pitchFamily="34" charset="0"/>
              </a:rPr>
              <a:t>2</a:t>
            </a:r>
            <a:r>
              <a:rPr lang="en-US" sz="800" dirty="0">
                <a:latin typeface="Arial" panose="020B0604020202020204" pitchFamily="34" charset="0"/>
                <a:cs typeface="Arial" panose="020B0604020202020204" pitchFamily="34" charset="0"/>
              </a:rPr>
              <a:t>. Powles T, et al. Ann Oncol. 2024;35(6):485-90. 3. </a:t>
            </a:r>
            <a:r>
              <a:rPr lang="en-GB" sz="800" dirty="0">
                <a:latin typeface="Arial" panose="020B0604020202020204" pitchFamily="34" charset="0"/>
                <a:cs typeface="Arial" panose="020B0604020202020204" pitchFamily="34" charset="0"/>
              </a:rPr>
              <a:t>European Association of Urology. Guidelines on Muscle-invasive and Metastatic Bladder Cancer 2025. Available at: https://uroweb.org/guidelines/muscle-invasive-and-metastatic-bladder-cancer (accessed May 12, 2025);</a:t>
            </a:r>
            <a:r>
              <a:rPr lang="en-US" sz="800" dirty="0">
                <a:latin typeface="Arial" panose="020B0604020202020204" pitchFamily="34" charset="0"/>
                <a:cs typeface="Arial" panose="020B0604020202020204" pitchFamily="34" charset="0"/>
              </a:rPr>
              <a:t> 4. Powles T, et al. ASCO GU 2025 (Abstract 664). 5. Powles T, et al. Annals Oncol, </a:t>
            </a:r>
            <a:r>
              <a:rPr lang="en-US" sz="800" i="1" dirty="0">
                <a:latin typeface="Arial" panose="020B0604020202020204" pitchFamily="34" charset="0"/>
                <a:cs typeface="Arial" panose="020B0604020202020204" pitchFamily="34" charset="0"/>
              </a:rPr>
              <a:t>In press</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053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6AC04-61D0-D526-BFB5-F86501204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A6325-0402-FFE6-0673-52E60147B358}"/>
              </a:ext>
            </a:extLst>
          </p:cNvPr>
          <p:cNvSpPr>
            <a:spLocks noGrp="1"/>
          </p:cNvSpPr>
          <p:nvPr>
            <p:ph type="title"/>
          </p:nvPr>
        </p:nvSpPr>
        <p:spPr>
          <a:xfrm>
            <a:off x="640080" y="451864"/>
            <a:ext cx="10972800" cy="911226"/>
          </a:xfrm>
        </p:spPr>
        <p:txBody>
          <a:bodyPr anchor="t">
            <a:normAutofit/>
          </a:bodyPr>
          <a:lstStyle/>
          <a:p>
            <a:r>
              <a:rPr lang="en-US" dirty="0"/>
              <a:t>EV-302/KEYNOTE-A39 design</a:t>
            </a:r>
            <a:r>
              <a:rPr lang="en-US" baseline="30000" dirty="0"/>
              <a:t>1,2</a:t>
            </a:r>
          </a:p>
        </p:txBody>
      </p:sp>
      <p:sp>
        <p:nvSpPr>
          <p:cNvPr id="3" name="Slide Number Placeholder 2">
            <a:extLst>
              <a:ext uri="{FF2B5EF4-FFF2-40B4-BE49-F238E27FC236}">
                <a16:creationId xmlns:a16="http://schemas.microsoft.com/office/drawing/2014/main" id="{28855D52-E2B7-4934-23F8-EC6D2E26B594}"/>
              </a:ext>
            </a:extLst>
          </p:cNvPr>
          <p:cNvSpPr>
            <a:spLocks noGrp="1"/>
          </p:cNvSpPr>
          <p:nvPr>
            <p:ph type="sldNum" sz="quarter" idx="12"/>
          </p:nvPr>
        </p:nvSpPr>
        <p:spPr/>
        <p:txBody>
          <a:bodyPr/>
          <a:lstStyle/>
          <a:p>
            <a:fld id="{BE33F7A0-71F0-446B-9DE8-6D75BE64EE0F}" type="slidenum">
              <a:rPr lang="en-US" smtClean="0">
                <a:solidFill>
                  <a:srgbClr val="002557"/>
                </a:solidFill>
              </a:rPr>
              <a:pPr/>
              <a:t>4</a:t>
            </a:fld>
            <a:endParaRPr lang="en-US" dirty="0">
              <a:solidFill>
                <a:srgbClr val="002557"/>
              </a:solidFill>
            </a:endParaRPr>
          </a:p>
        </p:txBody>
      </p:sp>
      <p:sp>
        <p:nvSpPr>
          <p:cNvPr id="4" name="Content Placeholder 3">
            <a:extLst>
              <a:ext uri="{FF2B5EF4-FFF2-40B4-BE49-F238E27FC236}">
                <a16:creationId xmlns:a16="http://schemas.microsoft.com/office/drawing/2014/main" id="{ABEA5D67-0E05-65AA-96B4-8F9750AAE27B}"/>
              </a:ext>
            </a:extLst>
          </p:cNvPr>
          <p:cNvSpPr>
            <a:spLocks noGrp="1"/>
          </p:cNvSpPr>
          <p:nvPr>
            <p:ph sz="quarter" idx="13"/>
          </p:nvPr>
        </p:nvSpPr>
        <p:spPr>
          <a:xfrm>
            <a:off x="640080" y="4600908"/>
            <a:ext cx="10972800" cy="1251251"/>
          </a:xfrm>
        </p:spPr>
        <p:txBody>
          <a:bodyPr>
            <a:normAutofit/>
          </a:bodyPr>
          <a:lstStyle/>
          <a:p>
            <a:r>
              <a:rPr lang="en-US" dirty="0"/>
              <a:t>This exploratory analysis evaluated outcomes in confirmed responders (CR+PR) with longer follow up </a:t>
            </a:r>
            <a:br>
              <a:rPr lang="en-US" dirty="0"/>
            </a:br>
            <a:r>
              <a:rPr lang="en-US" dirty="0"/>
              <a:t>(ITT population median follow up, ~2.5 y)</a:t>
            </a:r>
          </a:p>
        </p:txBody>
      </p:sp>
      <p:sp>
        <p:nvSpPr>
          <p:cNvPr id="5" name="Text Placeholder 4">
            <a:extLst>
              <a:ext uri="{FF2B5EF4-FFF2-40B4-BE49-F238E27FC236}">
                <a16:creationId xmlns:a16="http://schemas.microsoft.com/office/drawing/2014/main" id="{B9E6D2C5-BDD5-9518-965B-2A39E8E1F9AC}"/>
              </a:ext>
            </a:extLst>
          </p:cNvPr>
          <p:cNvSpPr>
            <a:spLocks noGrp="1"/>
          </p:cNvSpPr>
          <p:nvPr>
            <p:ph type="body" sz="quarter" idx="15"/>
          </p:nvPr>
        </p:nvSpPr>
        <p:spPr/>
        <p:txBody>
          <a:bodyPr/>
          <a:lstStyle/>
          <a:p>
            <a:r>
              <a:rPr lang="en-US" dirty="0"/>
              <a:t>Shilpa Gupta, MD | X: @shilpaonc</a:t>
            </a:r>
          </a:p>
        </p:txBody>
      </p:sp>
      <p:sp>
        <p:nvSpPr>
          <p:cNvPr id="6" name="TextBox 5">
            <a:extLst>
              <a:ext uri="{FF2B5EF4-FFF2-40B4-BE49-F238E27FC236}">
                <a16:creationId xmlns:a16="http://schemas.microsoft.com/office/drawing/2014/main" id="{6965F828-74E1-9048-6C1B-A81FC6FE3798}"/>
              </a:ext>
            </a:extLst>
          </p:cNvPr>
          <p:cNvSpPr txBox="1"/>
          <p:nvPr/>
        </p:nvSpPr>
        <p:spPr>
          <a:xfrm>
            <a:off x="640080" y="5230186"/>
            <a:ext cx="10972800" cy="990362"/>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BICR, blinded independent central review; CPS, combined positive score; DOR, duration of response; ECOG PS, Eastern Cooperative Oncology Group performance status; EV, enfortumab vedotin; GFR, glomerular filtration rate; INV, investigator; IV, intravenously; NYHA, New York Heart Association; ORR, objective response rate; P, pembrolizumab; PD-(L)1, programmed death (ligand) 1; RECIST, Response Evaluation Criteria in Solid Tumors. </a:t>
            </a:r>
            <a:r>
              <a:rPr lang="en-US" sz="800" baseline="30000" dirty="0">
                <a:latin typeface="Arial" panose="020B0604020202020204" pitchFamily="34" charset="0"/>
                <a:cs typeface="Arial" panose="020B0604020202020204" pitchFamily="34" charset="0"/>
              </a:rPr>
              <a:t>a</a:t>
            </a:r>
            <a:r>
              <a:rPr lang="en-GB" sz="800" dirty="0">
                <a:latin typeface="Arial" panose="020B0604020202020204" pitchFamily="34" charset="0"/>
                <a:cs typeface="Arial" panose="020B0604020202020204" pitchFamily="34" charset="0"/>
              </a:rPr>
              <a:t>Measured by Cockcroft-Gault formula, Modification of Diet in Renal Disease, or 24-hour urine;</a:t>
            </a:r>
            <a:r>
              <a:rPr lang="en-US" sz="800" baseline="30000" dirty="0">
                <a:latin typeface="Arial" panose="020B0604020202020204" pitchFamily="34" charset="0"/>
                <a:cs typeface="Arial" panose="020B0604020202020204" pitchFamily="34" charset="0"/>
              </a:rPr>
              <a:t> </a:t>
            </a: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Patients</a:t>
            </a:r>
            <a:r>
              <a:rPr lang="en-US" sz="800" dirty="0">
                <a:latin typeface="Arial" panose="020B0604020202020204" pitchFamily="34" charset="0"/>
                <a:cs typeface="Arial" panose="020B0604020202020204" pitchFamily="34" charset="0"/>
              </a:rPr>
              <a:t> with ECOG PS of 2 were required to also meet additional criteria: hemoglobin ≥10 g/dL and GFR ≥50 mL/min but may not have NYHA class III heart failure</a:t>
            </a:r>
            <a:r>
              <a:rPr lang="en-US" sz="800" dirty="0"/>
              <a:t>. </a:t>
            </a:r>
            <a:r>
              <a:rPr lang="en-US" sz="800" baseline="30000" dirty="0" err="1"/>
              <a:t>c</a:t>
            </a:r>
            <a:r>
              <a:rPr lang="en-US" sz="800" dirty="0" err="1">
                <a:latin typeface="Arial" panose="020B0604020202020204" pitchFamily="34" charset="0"/>
                <a:cs typeface="Arial" panose="020B0604020202020204" pitchFamily="34" charset="0"/>
              </a:rPr>
              <a:t>Patients</a:t>
            </a:r>
            <a:r>
              <a:rPr lang="en-US" sz="800" dirty="0">
                <a:latin typeface="Arial" panose="020B0604020202020204" pitchFamily="34" charset="0"/>
                <a:cs typeface="Arial" panose="020B0604020202020204" pitchFamily="34" charset="0"/>
              </a:rPr>
              <a:t> received 3-week cycles of EV (1.25 mg/kg; IV) on Days 1 and 8 and P (200 mg; IV) on Day 1. </a:t>
            </a:r>
            <a:r>
              <a:rPr lang="en-US" sz="800" baseline="30000" dirty="0" err="1">
                <a:latin typeface="Arial" panose="020B0604020202020204" pitchFamily="34" charset="0"/>
                <a:cs typeface="Arial" panose="020B0604020202020204" pitchFamily="34" charset="0"/>
              </a:rPr>
              <a:t>d</a:t>
            </a:r>
            <a:r>
              <a:rPr lang="en-US" sz="800" dirty="0" err="1"/>
              <a:t>C</a:t>
            </a:r>
            <a:r>
              <a:rPr lang="en-US" sz="800" dirty="0" err="1">
                <a:latin typeface="Arial" panose="020B0604020202020204" pitchFamily="34" charset="0"/>
                <a:cs typeface="Arial" panose="020B0604020202020204" pitchFamily="34" charset="0"/>
              </a:rPr>
              <a:t>isplatin</a:t>
            </a:r>
            <a:r>
              <a:rPr lang="en-US" sz="800" dirty="0">
                <a:latin typeface="Arial" panose="020B0604020202020204" pitchFamily="34" charset="0"/>
                <a:cs typeface="Arial" panose="020B0604020202020204" pitchFamily="34" charset="0"/>
              </a:rPr>
              <a:t> eligibility and assignment/dosing of cisplatin vs carboplatin were protocol defined.</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1. Powles T, et al. N Engl J Med. 2024;390(10):875-88. 2. Powles T, et al. ASCO GU 2025 (Abstract 664). </a:t>
            </a:r>
          </a:p>
        </p:txBody>
      </p:sp>
      <p:grpSp>
        <p:nvGrpSpPr>
          <p:cNvPr id="21" name="Group 20">
            <a:extLst>
              <a:ext uri="{FF2B5EF4-FFF2-40B4-BE49-F238E27FC236}">
                <a16:creationId xmlns:a16="http://schemas.microsoft.com/office/drawing/2014/main" id="{CD5D0117-8C51-C216-FFD0-8CFECCAB6679}"/>
              </a:ext>
            </a:extLst>
          </p:cNvPr>
          <p:cNvGrpSpPr/>
          <p:nvPr/>
        </p:nvGrpSpPr>
        <p:grpSpPr>
          <a:xfrm>
            <a:off x="1218507" y="1583841"/>
            <a:ext cx="9754986" cy="2630286"/>
            <a:chOff x="640080" y="1556746"/>
            <a:chExt cx="9754986" cy="2630286"/>
          </a:xfrm>
        </p:grpSpPr>
        <p:grpSp>
          <p:nvGrpSpPr>
            <p:cNvPr id="22" name="Group 21">
              <a:extLst>
                <a:ext uri="{FF2B5EF4-FFF2-40B4-BE49-F238E27FC236}">
                  <a16:creationId xmlns:a16="http://schemas.microsoft.com/office/drawing/2014/main" id="{32B4D4CC-5E4F-BBAB-70FF-5CEA3E90B05D}"/>
                </a:ext>
              </a:extLst>
            </p:cNvPr>
            <p:cNvGrpSpPr/>
            <p:nvPr/>
          </p:nvGrpSpPr>
          <p:grpSpPr>
            <a:xfrm>
              <a:off x="640080" y="1556746"/>
              <a:ext cx="9754986" cy="1846858"/>
              <a:chOff x="608967" y="1377060"/>
              <a:chExt cx="9754986" cy="1846858"/>
            </a:xfrm>
          </p:grpSpPr>
          <p:grpSp>
            <p:nvGrpSpPr>
              <p:cNvPr id="25" name="Group 24">
                <a:extLst>
                  <a:ext uri="{FF2B5EF4-FFF2-40B4-BE49-F238E27FC236}">
                    <a16:creationId xmlns:a16="http://schemas.microsoft.com/office/drawing/2014/main" id="{E542C80C-10EC-F96E-E8F6-2636A95EDF45}"/>
                  </a:ext>
                </a:extLst>
              </p:cNvPr>
              <p:cNvGrpSpPr/>
              <p:nvPr/>
            </p:nvGrpSpPr>
            <p:grpSpPr>
              <a:xfrm>
                <a:off x="608967" y="1377060"/>
                <a:ext cx="9754986" cy="1846858"/>
                <a:chOff x="559724" y="1413337"/>
                <a:chExt cx="9754986" cy="1846858"/>
              </a:xfrm>
            </p:grpSpPr>
            <p:grpSp>
              <p:nvGrpSpPr>
                <p:cNvPr id="27" name="Group 26">
                  <a:extLst>
                    <a:ext uri="{FF2B5EF4-FFF2-40B4-BE49-F238E27FC236}">
                      <a16:creationId xmlns:a16="http://schemas.microsoft.com/office/drawing/2014/main" id="{071ACF09-E9D8-232D-0371-55920AB8C839}"/>
                    </a:ext>
                  </a:extLst>
                </p:cNvPr>
                <p:cNvGrpSpPr/>
                <p:nvPr/>
              </p:nvGrpSpPr>
              <p:grpSpPr>
                <a:xfrm>
                  <a:off x="559724" y="1413337"/>
                  <a:ext cx="7039000" cy="1846858"/>
                  <a:chOff x="633764" y="1786004"/>
                  <a:chExt cx="7039000" cy="2052450"/>
                </a:xfrm>
              </p:grpSpPr>
              <p:sp>
                <p:nvSpPr>
                  <p:cNvPr id="29" name="Rectangle 28">
                    <a:extLst>
                      <a:ext uri="{FF2B5EF4-FFF2-40B4-BE49-F238E27FC236}">
                        <a16:creationId xmlns:a16="http://schemas.microsoft.com/office/drawing/2014/main" id="{17DA9524-ECC6-78B7-4396-4842D1B56D26}"/>
                      </a:ext>
                    </a:extLst>
                  </p:cNvPr>
                  <p:cNvSpPr/>
                  <p:nvPr/>
                </p:nvSpPr>
                <p:spPr>
                  <a:xfrm>
                    <a:off x="633764" y="1820105"/>
                    <a:ext cx="2372933" cy="2018349"/>
                  </a:xfrm>
                  <a:prstGeom prst="rect">
                    <a:avLst/>
                  </a:prstGeom>
                  <a:solidFill>
                    <a:srgbClr val="E5E6E6"/>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ITT Patient Population (N=886)</a:t>
                    </a:r>
                  </a:p>
                  <a:p>
                    <a:pPr algn="ctr"/>
                    <a:endParaRPr lang="en-GB" sz="1600" dirty="0">
                      <a:solidFill>
                        <a:schemeClr val="tx1"/>
                      </a:solidFill>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Previously untreated la/mUC</a:t>
                    </a:r>
                  </a:p>
                  <a:p>
                    <a:pPr marL="114300" indent="-1143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Eligible for platinum, EV, and P</a:t>
                    </a:r>
                  </a:p>
                  <a:p>
                    <a:pPr marL="114300" indent="-1143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PD-(L)1 inhibitor-naive</a:t>
                    </a:r>
                  </a:p>
                  <a:p>
                    <a:pPr marL="114300" indent="-1143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GFR ≥30 mL/min</a:t>
                    </a:r>
                    <a:r>
                      <a:rPr lang="en-GB" sz="1200" baseline="30000" dirty="0">
                        <a:solidFill>
                          <a:schemeClr val="tx1"/>
                        </a:solidFill>
                        <a:latin typeface="Arial" panose="020B0604020202020204" pitchFamily="34" charset="0"/>
                        <a:cs typeface="Arial" panose="020B0604020202020204" pitchFamily="34" charset="0"/>
                      </a:rPr>
                      <a:t>a</a:t>
                    </a:r>
                  </a:p>
                  <a:p>
                    <a:pPr marL="114300" indent="-1143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≤2</a:t>
                    </a:r>
                    <a:r>
                      <a:rPr lang="en-GB" sz="1200" baseline="30000" dirty="0">
                        <a:solidFill>
                          <a:schemeClr val="tx1"/>
                        </a:solidFill>
                        <a:latin typeface="Arial" panose="020B0604020202020204" pitchFamily="34" charset="0"/>
                        <a:cs typeface="Arial" panose="020B0604020202020204" pitchFamily="34" charset="0"/>
                      </a:rPr>
                      <a:t>b</a:t>
                    </a:r>
                  </a:p>
                </p:txBody>
              </p:sp>
              <p:sp>
                <p:nvSpPr>
                  <p:cNvPr id="30" name="Rectangle 29">
                    <a:extLst>
                      <a:ext uri="{FF2B5EF4-FFF2-40B4-BE49-F238E27FC236}">
                        <a16:creationId xmlns:a16="http://schemas.microsoft.com/office/drawing/2014/main" id="{CB3472B3-E806-B56B-514C-B296BA0E30C1}"/>
                      </a:ext>
                    </a:extLst>
                  </p:cNvPr>
                  <p:cNvSpPr/>
                  <p:nvPr/>
                </p:nvSpPr>
                <p:spPr>
                  <a:xfrm>
                    <a:off x="4504351" y="1786004"/>
                    <a:ext cx="3167250" cy="655437"/>
                  </a:xfrm>
                  <a:prstGeom prst="rect">
                    <a:avLst/>
                  </a:prstGeom>
                  <a:solidFill>
                    <a:srgbClr val="183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b="1" dirty="0" err="1">
                        <a:latin typeface="Arial" panose="020B0604020202020204" pitchFamily="34" charset="0"/>
                        <a:cs typeface="Arial" panose="020B0604020202020204" pitchFamily="34" charset="0"/>
                      </a:rPr>
                      <a:t>EV+</a:t>
                    </a:r>
                    <a:r>
                      <a:rPr lang="en-GB" sz="1400" b="1" dirty="0" err="1">
                        <a:solidFill>
                          <a:schemeClr val="bg1"/>
                        </a:solidFill>
                        <a:latin typeface="Arial" panose="020B0604020202020204" pitchFamily="34" charset="0"/>
                        <a:cs typeface="Arial" panose="020B0604020202020204" pitchFamily="34" charset="0"/>
                      </a:rPr>
                      <a:t>P</a:t>
                    </a:r>
                    <a:r>
                      <a:rPr lang="en-GB" sz="1400" b="1" baseline="30000" dirty="0" err="1">
                        <a:solidFill>
                          <a:schemeClr val="bg1"/>
                        </a:solidFill>
                        <a:latin typeface="Arial" panose="020B0604020202020204" pitchFamily="34" charset="0"/>
                        <a:cs typeface="Arial" panose="020B0604020202020204" pitchFamily="34" charset="0"/>
                      </a:rPr>
                      <a:t>c</a:t>
                    </a:r>
                    <a:endParaRPr lang="en-GB" sz="1400" b="1" strike="sngStrike" baseline="30000" dirty="0">
                      <a:solidFill>
                        <a:schemeClr val="bg1"/>
                      </a:solidFill>
                      <a:latin typeface="Arial" panose="020B0604020202020204" pitchFamily="34" charset="0"/>
                      <a:cs typeface="Arial" panose="020B0604020202020204" pitchFamily="34" charset="0"/>
                    </a:endParaRPr>
                  </a:p>
                  <a:p>
                    <a:pPr algn="ctr">
                      <a:lnSpc>
                        <a:spcPct val="90000"/>
                      </a:lnSpc>
                    </a:pPr>
                    <a:r>
                      <a:rPr lang="en-GB" sz="1100" dirty="0">
                        <a:latin typeface="Arial" panose="020B0604020202020204" pitchFamily="34" charset="0"/>
                        <a:cs typeface="Arial" panose="020B0604020202020204" pitchFamily="34" charset="0"/>
                      </a:rPr>
                      <a:t>No maximum treatment cycles for EV</a:t>
                    </a:r>
                  </a:p>
                  <a:p>
                    <a:pPr algn="ctr">
                      <a:lnSpc>
                        <a:spcPct val="90000"/>
                      </a:lnSpc>
                    </a:pPr>
                    <a:r>
                      <a:rPr lang="en-GB" sz="1100" dirty="0">
                        <a:latin typeface="Arial" panose="020B0604020202020204" pitchFamily="34" charset="0"/>
                        <a:cs typeface="Arial" panose="020B0604020202020204" pitchFamily="34" charset="0"/>
                      </a:rPr>
                      <a:t>Maximum 35 cycles for P</a:t>
                    </a:r>
                  </a:p>
                </p:txBody>
              </p:sp>
              <p:sp>
                <p:nvSpPr>
                  <p:cNvPr id="31" name="Rectangle 30">
                    <a:extLst>
                      <a:ext uri="{FF2B5EF4-FFF2-40B4-BE49-F238E27FC236}">
                        <a16:creationId xmlns:a16="http://schemas.microsoft.com/office/drawing/2014/main" id="{9AC7B6E0-FB9F-58F9-5BF7-86FD51581A5D}"/>
                      </a:ext>
                    </a:extLst>
                  </p:cNvPr>
                  <p:cNvSpPr/>
                  <p:nvPr/>
                </p:nvSpPr>
                <p:spPr>
                  <a:xfrm>
                    <a:off x="4505514" y="3148918"/>
                    <a:ext cx="3167250" cy="655437"/>
                  </a:xfrm>
                  <a:prstGeom prst="rect">
                    <a:avLst/>
                  </a:prstGeom>
                  <a:solidFill>
                    <a:srgbClr val="7F8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b="1" dirty="0" err="1">
                        <a:solidFill>
                          <a:schemeClr val="bg1"/>
                        </a:solidFill>
                        <a:latin typeface="Arial" panose="020B0604020202020204" pitchFamily="34" charset="0"/>
                        <a:cs typeface="Arial" panose="020B0604020202020204" pitchFamily="34" charset="0"/>
                      </a:rPr>
                      <a:t>Chemotherapy</a:t>
                    </a:r>
                    <a:r>
                      <a:rPr lang="en-GB" sz="1400" b="1" baseline="30000" dirty="0" err="1">
                        <a:solidFill>
                          <a:schemeClr val="bg1"/>
                        </a:solidFill>
                        <a:latin typeface="Arial" panose="020B0604020202020204" pitchFamily="34" charset="0"/>
                        <a:cs typeface="Arial" panose="020B0604020202020204" pitchFamily="34" charset="0"/>
                      </a:rPr>
                      <a:t>d</a:t>
                    </a:r>
                    <a:endParaRPr lang="en-GB" sz="1400" b="1" strike="sngStrike" baseline="30000" dirty="0">
                      <a:solidFill>
                        <a:schemeClr val="bg1"/>
                      </a:solidFill>
                      <a:latin typeface="Arial" panose="020B0604020202020204" pitchFamily="34" charset="0"/>
                      <a:cs typeface="Arial" panose="020B0604020202020204" pitchFamily="34" charset="0"/>
                    </a:endParaRPr>
                  </a:p>
                  <a:p>
                    <a:pPr algn="ctr">
                      <a:lnSpc>
                        <a:spcPct val="90000"/>
                      </a:lnSpc>
                    </a:pPr>
                    <a:r>
                      <a:rPr lang="en-GB" sz="1100" dirty="0">
                        <a:latin typeface="Arial" panose="020B0604020202020204" pitchFamily="34" charset="0"/>
                        <a:cs typeface="Arial" panose="020B0604020202020204" pitchFamily="34" charset="0"/>
                      </a:rPr>
                      <a:t>(Cisplatin or carboplatin + gemcitabine)</a:t>
                    </a:r>
                  </a:p>
                  <a:p>
                    <a:pPr algn="ctr">
                      <a:lnSpc>
                        <a:spcPct val="90000"/>
                      </a:lnSpc>
                    </a:pPr>
                    <a:r>
                      <a:rPr lang="en-GB" sz="1100" dirty="0">
                        <a:latin typeface="Arial" panose="020B0604020202020204" pitchFamily="34" charset="0"/>
                        <a:cs typeface="Arial" panose="020B0604020202020204" pitchFamily="34" charset="0"/>
                      </a:rPr>
                      <a:t>Maximum 6 cycles</a:t>
                    </a:r>
                    <a:endParaRPr lang="en-GB" sz="1400" dirty="0">
                      <a:latin typeface="Arial" panose="020B0604020202020204" pitchFamily="34" charset="0"/>
                      <a:cs typeface="Arial" panose="020B0604020202020204" pitchFamily="34" charset="0"/>
                    </a:endParaRPr>
                  </a:p>
                </p:txBody>
              </p:sp>
              <p:cxnSp>
                <p:nvCxnSpPr>
                  <p:cNvPr id="32" name="Connector: Elbow 31">
                    <a:extLst>
                      <a:ext uri="{FF2B5EF4-FFF2-40B4-BE49-F238E27FC236}">
                        <a16:creationId xmlns:a16="http://schemas.microsoft.com/office/drawing/2014/main" id="{D0424008-1572-103F-C110-BF2BB9802FB3}"/>
                      </a:ext>
                    </a:extLst>
                  </p:cNvPr>
                  <p:cNvCxnSpPr>
                    <a:cxnSpLocks/>
                    <a:stCxn id="29" idx="3"/>
                    <a:endCxn id="30" idx="1"/>
                  </p:cNvCxnSpPr>
                  <p:nvPr/>
                </p:nvCxnSpPr>
                <p:spPr>
                  <a:xfrm flipV="1">
                    <a:off x="3006697" y="2113723"/>
                    <a:ext cx="1497654" cy="715557"/>
                  </a:xfrm>
                  <a:prstGeom prst="bentConnector3">
                    <a:avLst>
                      <a:gd name="adj1" fmla="val 50000"/>
                    </a:avLst>
                  </a:prstGeom>
                  <a:noFill/>
                  <a:ln>
                    <a:solidFill>
                      <a:srgbClr val="18365A"/>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3" name="Connector: Elbow 32">
                    <a:extLst>
                      <a:ext uri="{FF2B5EF4-FFF2-40B4-BE49-F238E27FC236}">
                        <a16:creationId xmlns:a16="http://schemas.microsoft.com/office/drawing/2014/main" id="{B987C595-A8F8-40FF-5D8F-4718650FA45D}"/>
                      </a:ext>
                    </a:extLst>
                  </p:cNvPr>
                  <p:cNvCxnSpPr>
                    <a:cxnSpLocks/>
                    <a:stCxn id="29" idx="3"/>
                    <a:endCxn id="31" idx="1"/>
                  </p:cNvCxnSpPr>
                  <p:nvPr/>
                </p:nvCxnSpPr>
                <p:spPr>
                  <a:xfrm>
                    <a:off x="3006697" y="2829280"/>
                    <a:ext cx="1498817" cy="647357"/>
                  </a:xfrm>
                  <a:prstGeom prst="bentConnector3">
                    <a:avLst>
                      <a:gd name="adj1" fmla="val 50000"/>
                    </a:avLst>
                  </a:prstGeom>
                  <a:noFill/>
                  <a:ln>
                    <a:solidFill>
                      <a:srgbClr val="18365A"/>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4" name="Oval 33">
                    <a:extLst>
                      <a:ext uri="{FF2B5EF4-FFF2-40B4-BE49-F238E27FC236}">
                        <a16:creationId xmlns:a16="http://schemas.microsoft.com/office/drawing/2014/main" id="{9DA4E2E2-CD42-8089-E4A4-331BCA341252}"/>
                      </a:ext>
                    </a:extLst>
                  </p:cNvPr>
                  <p:cNvSpPr/>
                  <p:nvPr/>
                </p:nvSpPr>
                <p:spPr>
                  <a:xfrm>
                    <a:off x="3485436" y="2541397"/>
                    <a:ext cx="540175" cy="568935"/>
                  </a:xfrm>
                  <a:prstGeom prst="ellipse">
                    <a:avLst/>
                  </a:prstGeom>
                  <a:solidFill>
                    <a:srgbClr val="8B9AA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latin typeface="Arial" panose="020B0604020202020204" pitchFamily="34" charset="0"/>
                        <a:cs typeface="Arial" panose="020B0604020202020204" pitchFamily="34" charset="0"/>
                      </a:rPr>
                      <a:t>R</a:t>
                    </a:r>
                  </a:p>
                  <a:p>
                    <a:pPr algn="ctr"/>
                    <a:r>
                      <a:rPr lang="en-GB" sz="1200" b="1" dirty="0">
                        <a:latin typeface="Arial" panose="020B0604020202020204" pitchFamily="34" charset="0"/>
                        <a:cs typeface="Arial" panose="020B0604020202020204" pitchFamily="34" charset="0"/>
                      </a:rPr>
                      <a:t>1:1</a:t>
                    </a:r>
                  </a:p>
                </p:txBody>
              </p:sp>
            </p:grpSp>
            <p:sp>
              <p:nvSpPr>
                <p:cNvPr id="28" name="Rectangle 27">
                  <a:extLst>
                    <a:ext uri="{FF2B5EF4-FFF2-40B4-BE49-F238E27FC236}">
                      <a16:creationId xmlns:a16="http://schemas.microsoft.com/office/drawing/2014/main" id="{E1591136-964C-26AE-C680-B6B85D534C0D}"/>
                    </a:ext>
                  </a:extLst>
                </p:cNvPr>
                <p:cNvSpPr/>
                <p:nvPr/>
              </p:nvSpPr>
              <p:spPr>
                <a:xfrm>
                  <a:off x="7906790" y="1413338"/>
                  <a:ext cx="2407920" cy="1816173"/>
                </a:xfrm>
                <a:prstGeom prst="rect">
                  <a:avLst/>
                </a:prstGeom>
                <a:solidFill>
                  <a:srgbClr val="E5E6E6"/>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0" rIns="0" bIns="0" rtlCol="0" anchor="ctr"/>
                <a:lstStyle/>
                <a:p>
                  <a:pPr>
                    <a:lnSpc>
                      <a:spcPct val="90000"/>
                    </a:lnSpc>
                  </a:pPr>
                  <a:r>
                    <a:rPr lang="en-GB" sz="1200" b="1" dirty="0">
                      <a:solidFill>
                        <a:schemeClr val="tx1"/>
                      </a:solidFill>
                      <a:latin typeface="Arial" panose="020B0604020202020204" pitchFamily="34" charset="0"/>
                      <a:cs typeface="Arial" panose="020B0604020202020204" pitchFamily="34" charset="0"/>
                    </a:rPr>
                    <a:t>Dual primary endpoints:</a:t>
                  </a:r>
                </a:p>
                <a:p>
                  <a:pPr marL="114300" indent="-114300">
                    <a:lnSpc>
                      <a:spcPct val="90000"/>
                    </a:lnSpc>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PFS by BICR</a:t>
                  </a:r>
                </a:p>
                <a:p>
                  <a:pPr marL="114300" indent="-114300">
                    <a:lnSpc>
                      <a:spcPct val="90000"/>
                    </a:lnSpc>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OS</a:t>
                  </a:r>
                </a:p>
                <a:p>
                  <a:pPr>
                    <a:lnSpc>
                      <a:spcPct val="90000"/>
                    </a:lnSpc>
                  </a:pPr>
                  <a:endParaRPr lang="en-GB" sz="1200" b="1" dirty="0">
                    <a:solidFill>
                      <a:schemeClr val="tx1"/>
                    </a:solidFill>
                    <a:latin typeface="Arial" panose="020B0604020202020204" pitchFamily="34" charset="0"/>
                    <a:cs typeface="Arial" panose="020B0604020202020204" pitchFamily="34" charset="0"/>
                  </a:endParaRPr>
                </a:p>
                <a:p>
                  <a:pPr>
                    <a:lnSpc>
                      <a:spcPct val="90000"/>
                    </a:lnSpc>
                  </a:pPr>
                  <a:r>
                    <a:rPr lang="en-GB" sz="1200" b="1" dirty="0">
                      <a:solidFill>
                        <a:schemeClr val="tx1"/>
                      </a:solidFill>
                      <a:latin typeface="Arial" panose="020B0604020202020204" pitchFamily="34" charset="0"/>
                      <a:cs typeface="Arial" panose="020B0604020202020204" pitchFamily="34" charset="0"/>
                    </a:rPr>
                    <a:t>Select secondary endpoints:</a:t>
                  </a:r>
                </a:p>
                <a:p>
                  <a:pPr marL="114300" indent="-114300">
                    <a:lnSpc>
                      <a:spcPct val="90000"/>
                    </a:lnSpc>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ORR per RECIST 1.1 by BICR and INV assessment</a:t>
                  </a:r>
                </a:p>
                <a:p>
                  <a:pPr marL="114300" indent="-114300">
                    <a:lnSpc>
                      <a:spcPct val="90000"/>
                    </a:lnSpc>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DOR</a:t>
                  </a:r>
                </a:p>
                <a:p>
                  <a:pPr marL="114300" indent="-114300">
                    <a:lnSpc>
                      <a:spcPct val="90000"/>
                    </a:lnSpc>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Safety</a:t>
                  </a:r>
                </a:p>
              </p:txBody>
            </p:sp>
          </p:grpSp>
          <p:sp>
            <p:nvSpPr>
              <p:cNvPr id="26" name="TextBox 25">
                <a:extLst>
                  <a:ext uri="{FF2B5EF4-FFF2-40B4-BE49-F238E27FC236}">
                    <a16:creationId xmlns:a16="http://schemas.microsoft.com/office/drawing/2014/main" id="{85C239A3-87C8-AD92-B3AF-46372D285198}"/>
                  </a:ext>
                </a:extLst>
              </p:cNvPr>
              <p:cNvSpPr txBox="1"/>
              <p:nvPr/>
            </p:nvSpPr>
            <p:spPr>
              <a:xfrm>
                <a:off x="4479553" y="2016777"/>
                <a:ext cx="3167251" cy="528606"/>
              </a:xfrm>
              <a:prstGeom prst="rect">
                <a:avLst/>
              </a:prstGeom>
              <a:noFill/>
            </p:spPr>
            <p:txBody>
              <a:bodyPr wrap="square">
                <a:spAutoFit/>
              </a:bodyPr>
              <a:lstStyle/>
              <a:p>
                <a:pPr algn="ctr">
                  <a:lnSpc>
                    <a:spcPct val="90000"/>
                  </a:lnSpc>
                </a:pPr>
                <a:r>
                  <a:rPr lang="en-US" sz="1050" i="1" dirty="0"/>
                  <a:t>Treatment until disease progression by BICR, clinical progression, unacceptable toxicity, </a:t>
                </a:r>
                <a:br>
                  <a:rPr lang="en-US" sz="1050" i="1" dirty="0"/>
                </a:br>
                <a:r>
                  <a:rPr lang="en-US" sz="1050" i="1" dirty="0"/>
                  <a:t>or completion of maximum cycles</a:t>
                </a:r>
              </a:p>
            </p:txBody>
          </p:sp>
        </p:grpSp>
        <p:sp>
          <p:nvSpPr>
            <p:cNvPr id="23" name="TextBox 22">
              <a:extLst>
                <a:ext uri="{FF2B5EF4-FFF2-40B4-BE49-F238E27FC236}">
                  <a16:creationId xmlns:a16="http://schemas.microsoft.com/office/drawing/2014/main" id="{B95D06F6-D813-4754-4247-BCD4DA4C8806}"/>
                </a:ext>
              </a:extLst>
            </p:cNvPr>
            <p:cNvSpPr txBox="1"/>
            <p:nvPr/>
          </p:nvSpPr>
          <p:spPr>
            <a:xfrm>
              <a:off x="1855160" y="3485301"/>
              <a:ext cx="3782729" cy="701731"/>
            </a:xfrm>
            <a:prstGeom prst="rect">
              <a:avLst/>
            </a:prstGeom>
            <a:noFill/>
            <a:ln>
              <a:solidFill>
                <a:schemeClr val="tx1"/>
              </a:solidFill>
            </a:ln>
          </p:spPr>
          <p:txBody>
            <a:bodyPr wrap="square">
              <a:spAutoFit/>
            </a:bodyPr>
            <a:lstStyle/>
            <a:p>
              <a:pPr>
                <a:lnSpc>
                  <a:spcPct val="90000"/>
                </a:lnSpc>
              </a:pPr>
              <a:r>
                <a:rPr lang="en-US" sz="1100" i="1" dirty="0"/>
                <a:t>Stratification factors:</a:t>
              </a:r>
            </a:p>
            <a:p>
              <a:pPr marL="171450" indent="-171450">
                <a:lnSpc>
                  <a:spcPct val="90000"/>
                </a:lnSpc>
                <a:buFont typeface="Arial" panose="020B0604020202020204" pitchFamily="34" charset="0"/>
                <a:buChar char="•"/>
              </a:pPr>
              <a:r>
                <a:rPr lang="en-US" sz="1100" i="1" dirty="0"/>
                <a:t>Cisplatin eligibility (eligible/ineligible) </a:t>
              </a:r>
            </a:p>
            <a:p>
              <a:pPr marL="171450" indent="-171450">
                <a:lnSpc>
                  <a:spcPct val="90000"/>
                </a:lnSpc>
                <a:buFont typeface="Arial" panose="020B0604020202020204" pitchFamily="34" charset="0"/>
                <a:buChar char="•"/>
              </a:pPr>
              <a:r>
                <a:rPr lang="en-US" sz="1100" i="1" dirty="0"/>
                <a:t>PD-L1 expression (high, CPS ≥10; low, CPS &lt;10)</a:t>
              </a:r>
            </a:p>
            <a:p>
              <a:pPr marL="171450" indent="-171450">
                <a:lnSpc>
                  <a:spcPct val="90000"/>
                </a:lnSpc>
                <a:buFont typeface="Arial" panose="020B0604020202020204" pitchFamily="34" charset="0"/>
                <a:buChar char="•"/>
              </a:pPr>
              <a:r>
                <a:rPr lang="en-US" sz="1100" i="1" dirty="0"/>
                <a:t>Liver metastases (present/absent) </a:t>
              </a:r>
            </a:p>
          </p:txBody>
        </p:sp>
        <p:cxnSp>
          <p:nvCxnSpPr>
            <p:cNvPr id="24" name="Straight Connector 23">
              <a:extLst>
                <a:ext uri="{FF2B5EF4-FFF2-40B4-BE49-F238E27FC236}">
                  <a16:creationId xmlns:a16="http://schemas.microsoft.com/office/drawing/2014/main" id="{686504A5-7218-1FAC-44CB-EFB24D8ECDB4}"/>
                </a:ext>
              </a:extLst>
            </p:cNvPr>
            <p:cNvCxnSpPr>
              <a:cxnSpLocks/>
            </p:cNvCxnSpPr>
            <p:nvPr/>
          </p:nvCxnSpPr>
          <p:spPr>
            <a:xfrm>
              <a:off x="3753178" y="2739074"/>
              <a:ext cx="8932" cy="74622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707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88082-2ADE-F307-1832-00362F5BF79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3EE294A-D596-94A5-34B5-BB8510E5738B}"/>
              </a:ext>
            </a:extLst>
          </p:cNvPr>
          <p:cNvSpPr txBox="1"/>
          <p:nvPr/>
        </p:nvSpPr>
        <p:spPr>
          <a:xfrm>
            <a:off x="640079" y="5939193"/>
            <a:ext cx="10972799" cy="281354"/>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Median follow-up time: 29.1 months (95% CI, 28.5-29.9). NCT04223856. </a:t>
            </a:r>
            <a:r>
              <a:rPr lang="en-US" sz="800" dirty="0">
                <a:latin typeface="Arial" panose="020B0604020202020204" pitchFamily="34" charset="0"/>
                <a:cs typeface="Arial" panose="020B0604020202020204" pitchFamily="34" charset="0"/>
              </a:rPr>
              <a:t>EV, enfortumab vedotin; P, pembrolizumab; RECIST, Response Evaluation Criteria in Solid Tumors.</a:t>
            </a:r>
            <a:endParaRPr lang="en-US" sz="800" b="1" dirty="0">
              <a:latin typeface="Arial" panose="020B0604020202020204" pitchFamily="34" charset="0"/>
              <a:cs typeface="Arial" panose="020B0604020202020204" pitchFamily="34" charset="0"/>
            </a:endParaRPr>
          </a:p>
          <a:p>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Best</a:t>
            </a:r>
            <a:r>
              <a:rPr lang="en-US" sz="800" dirty="0">
                <a:latin typeface="Arial" panose="020B0604020202020204" pitchFamily="34" charset="0"/>
                <a:cs typeface="Arial" panose="020B0604020202020204" pitchFamily="34" charset="0"/>
              </a:rPr>
              <a:t> overall response according to RECIST v1.1. CR or PR was confirmed with repeat scans </a:t>
            </a:r>
            <a:r>
              <a:rPr lang="en-US" sz="800" dirty="0">
                <a:latin typeface="Montserrat" pitchFamily="2" charset="0"/>
                <a:cs typeface="Arial" panose="020B0604020202020204" pitchFamily="34" charset="0"/>
              </a:rPr>
              <a:t>≥</a:t>
            </a:r>
            <a:r>
              <a:rPr lang="en-US" sz="800" dirty="0">
                <a:latin typeface="Arial" panose="020B0604020202020204" pitchFamily="34" charset="0"/>
                <a:cs typeface="Arial" panose="020B0604020202020204" pitchFamily="34" charset="0"/>
              </a:rPr>
              <a:t>28 days after initial response. 1. Powles T, et al. ASCO GU 2025 (Abstract 664). 2. Powles T, et al. Annals Oncol, </a:t>
            </a:r>
            <a:r>
              <a:rPr lang="en-US" sz="800" i="1" dirty="0">
                <a:latin typeface="Arial" panose="020B0604020202020204" pitchFamily="34" charset="0"/>
                <a:cs typeface="Arial" panose="020B0604020202020204" pitchFamily="34" charset="0"/>
              </a:rPr>
              <a:t>In press</a:t>
            </a:r>
            <a:r>
              <a:rPr lang="en-US" sz="800"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0E11FE4F-D9B3-5FF8-042B-FC7B7488B157}"/>
              </a:ext>
            </a:extLst>
          </p:cNvPr>
          <p:cNvSpPr>
            <a:spLocks noGrp="1"/>
          </p:cNvSpPr>
          <p:nvPr>
            <p:ph type="title"/>
          </p:nvPr>
        </p:nvSpPr>
        <p:spPr/>
        <p:txBody>
          <a:bodyPr>
            <a:normAutofit/>
          </a:bodyPr>
          <a:lstStyle/>
          <a:p>
            <a:pPr>
              <a:lnSpc>
                <a:spcPct val="100000"/>
              </a:lnSpc>
            </a:pPr>
            <a:r>
              <a:rPr lang="en-US" sz="3000" dirty="0"/>
              <a:t>Confirmed objective response rate (CR+PR) by BICR</a:t>
            </a:r>
            <a:r>
              <a:rPr lang="en-US" sz="3000" baseline="30000" dirty="0"/>
              <a:t>1,2</a:t>
            </a:r>
            <a:br>
              <a:rPr lang="en-US" sz="3200" dirty="0">
                <a:highlight>
                  <a:srgbClr val="00FFFF"/>
                </a:highlight>
              </a:rPr>
            </a:br>
            <a:r>
              <a:rPr lang="en-US" sz="2000" b="0" i="1" dirty="0"/>
              <a:t>CR rate in the EV+P arm was twice that in the chemotherapy arm</a:t>
            </a:r>
          </a:p>
        </p:txBody>
      </p:sp>
      <p:sp>
        <p:nvSpPr>
          <p:cNvPr id="3" name="Slide Number Placeholder 2">
            <a:extLst>
              <a:ext uri="{FF2B5EF4-FFF2-40B4-BE49-F238E27FC236}">
                <a16:creationId xmlns:a16="http://schemas.microsoft.com/office/drawing/2014/main" id="{2015A5F2-8CCF-5C02-569B-92EEEF37F3B2}"/>
              </a:ext>
            </a:extLst>
          </p:cNvPr>
          <p:cNvSpPr>
            <a:spLocks noGrp="1"/>
          </p:cNvSpPr>
          <p:nvPr>
            <p:ph type="sldNum" sz="quarter" idx="12"/>
          </p:nvPr>
        </p:nvSpPr>
        <p:spPr/>
        <p:txBody>
          <a:bodyPr/>
          <a:lstStyle/>
          <a:p>
            <a:fld id="{BE33F7A0-71F0-446B-9DE8-6D75BE64EE0F}" type="slidenum">
              <a:rPr lang="en-US" smtClean="0">
                <a:solidFill>
                  <a:srgbClr val="002557"/>
                </a:solidFill>
              </a:rPr>
              <a:pPr/>
              <a:t>5</a:t>
            </a:fld>
            <a:endParaRPr lang="en-US" dirty="0">
              <a:solidFill>
                <a:srgbClr val="002557"/>
              </a:solidFill>
            </a:endParaRPr>
          </a:p>
        </p:txBody>
      </p:sp>
      <p:sp>
        <p:nvSpPr>
          <p:cNvPr id="4" name="Content Placeholder 3">
            <a:extLst>
              <a:ext uri="{FF2B5EF4-FFF2-40B4-BE49-F238E27FC236}">
                <a16:creationId xmlns:a16="http://schemas.microsoft.com/office/drawing/2014/main" id="{649CB1F3-0428-A871-8631-99F233D16F01}"/>
              </a:ext>
            </a:extLst>
          </p:cNvPr>
          <p:cNvSpPr>
            <a:spLocks noGrp="1"/>
          </p:cNvSpPr>
          <p:nvPr>
            <p:ph sz="quarter" idx="13"/>
          </p:nvPr>
        </p:nvSpPr>
        <p:spPr>
          <a:xfrm>
            <a:off x="640080" y="5394072"/>
            <a:ext cx="10972800" cy="439486"/>
          </a:xfrm>
        </p:spPr>
        <p:txBody>
          <a:bodyPr>
            <a:noAutofit/>
          </a:bodyPr>
          <a:lstStyle/>
          <a:p>
            <a:r>
              <a:rPr lang="en-US" dirty="0"/>
              <a:t>Among patients with a confirmed CR, 66.2% in the EV+P arm and 59.4% in the chemotherapy arm had an initial PR, and later converted to CR</a:t>
            </a:r>
          </a:p>
        </p:txBody>
      </p:sp>
      <p:sp>
        <p:nvSpPr>
          <p:cNvPr id="5" name="Text Placeholder 4">
            <a:extLst>
              <a:ext uri="{FF2B5EF4-FFF2-40B4-BE49-F238E27FC236}">
                <a16:creationId xmlns:a16="http://schemas.microsoft.com/office/drawing/2014/main" id="{A3F61CE4-C262-5D90-4133-0579F4417B56}"/>
              </a:ext>
            </a:extLst>
          </p:cNvPr>
          <p:cNvSpPr>
            <a:spLocks noGrp="1"/>
          </p:cNvSpPr>
          <p:nvPr>
            <p:ph type="body" sz="quarter" idx="15"/>
          </p:nvPr>
        </p:nvSpPr>
        <p:spPr/>
        <p:txBody>
          <a:bodyPr/>
          <a:lstStyle/>
          <a:p>
            <a:r>
              <a:rPr lang="en-US" dirty="0"/>
              <a:t>Shilpa Gupta, MD | X: @shilpaonc</a:t>
            </a:r>
          </a:p>
        </p:txBody>
      </p:sp>
      <p:grpSp>
        <p:nvGrpSpPr>
          <p:cNvPr id="22" name="Group 21">
            <a:extLst>
              <a:ext uri="{FF2B5EF4-FFF2-40B4-BE49-F238E27FC236}">
                <a16:creationId xmlns:a16="http://schemas.microsoft.com/office/drawing/2014/main" id="{139CBF06-C1F8-D279-FE7E-2803692FB92B}"/>
              </a:ext>
            </a:extLst>
          </p:cNvPr>
          <p:cNvGrpSpPr/>
          <p:nvPr/>
        </p:nvGrpSpPr>
        <p:grpSpPr>
          <a:xfrm>
            <a:off x="2044083" y="1215785"/>
            <a:ext cx="7776004" cy="4126987"/>
            <a:chOff x="484282" y="860362"/>
            <a:chExt cx="5244715" cy="4767916"/>
          </a:xfrm>
        </p:grpSpPr>
        <p:graphicFrame>
          <p:nvGraphicFramePr>
            <p:cNvPr id="12" name="Chart 11">
              <a:extLst>
                <a:ext uri="{FF2B5EF4-FFF2-40B4-BE49-F238E27FC236}">
                  <a16:creationId xmlns:a16="http://schemas.microsoft.com/office/drawing/2014/main" id="{ACFA6F32-58AC-60B8-C155-71A56E1CF8DF}"/>
                </a:ext>
              </a:extLst>
            </p:cNvPr>
            <p:cNvGraphicFramePr/>
            <p:nvPr>
              <p:extLst>
                <p:ext uri="{D42A27DB-BD31-4B8C-83A1-F6EECF244321}">
                  <p14:modId xmlns:p14="http://schemas.microsoft.com/office/powerpoint/2010/main" val="4015851222"/>
                </p:ext>
              </p:extLst>
            </p:nvPr>
          </p:nvGraphicFramePr>
          <p:xfrm>
            <a:off x="705395" y="1197265"/>
            <a:ext cx="5023602" cy="4251002"/>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8B236234-C062-BBFF-FF9E-CE32E0ED9930}"/>
                </a:ext>
              </a:extLst>
            </p:cNvPr>
            <p:cNvGrpSpPr/>
            <p:nvPr/>
          </p:nvGrpSpPr>
          <p:grpSpPr>
            <a:xfrm>
              <a:off x="484282" y="860362"/>
              <a:ext cx="4994706" cy="4767916"/>
              <a:chOff x="484282" y="860362"/>
              <a:chExt cx="4994706" cy="4767916"/>
            </a:xfrm>
          </p:grpSpPr>
          <p:sp>
            <p:nvSpPr>
              <p:cNvPr id="17" name="TextBox 16">
                <a:extLst>
                  <a:ext uri="{FF2B5EF4-FFF2-40B4-BE49-F238E27FC236}">
                    <a16:creationId xmlns:a16="http://schemas.microsoft.com/office/drawing/2014/main" id="{2F6E0113-4DF4-4AC6-C49E-BE1236EF8F0C}"/>
                  </a:ext>
                </a:extLst>
              </p:cNvPr>
              <p:cNvSpPr txBox="1"/>
              <p:nvPr/>
            </p:nvSpPr>
            <p:spPr>
              <a:xfrm>
                <a:off x="1859976" y="957987"/>
                <a:ext cx="549458" cy="853380"/>
              </a:xfrm>
              <a:prstGeom prst="rect">
                <a:avLst/>
              </a:prstGeom>
              <a:noFill/>
            </p:spPr>
            <p:txBody>
              <a:bodyPr wrap="none" rtlCol="0">
                <a:spAutoFit/>
              </a:bodyPr>
              <a:lstStyle/>
              <a:p>
                <a:pPr algn="ctr"/>
                <a:r>
                  <a:rPr lang="en-US" sz="1400" b="1" dirty="0"/>
                  <a:t>ORR</a:t>
                </a:r>
              </a:p>
              <a:p>
                <a:pPr algn="ctr"/>
                <a:r>
                  <a:rPr lang="en-US" sz="1400" b="1" dirty="0"/>
                  <a:t>67.5%</a:t>
                </a:r>
                <a:br>
                  <a:rPr lang="en-US" sz="1400" b="1" dirty="0"/>
                </a:br>
                <a:r>
                  <a:rPr lang="en-US" sz="1400" b="1" dirty="0"/>
                  <a:t>(n=295)</a:t>
                </a:r>
                <a:endParaRPr lang="en-SG" sz="1400" b="1" dirty="0"/>
              </a:p>
            </p:txBody>
          </p:sp>
          <p:sp>
            <p:nvSpPr>
              <p:cNvPr id="18" name="TextBox 17">
                <a:extLst>
                  <a:ext uri="{FF2B5EF4-FFF2-40B4-BE49-F238E27FC236}">
                    <a16:creationId xmlns:a16="http://schemas.microsoft.com/office/drawing/2014/main" id="{45E5ED58-6267-2F2B-1DAD-AB6F0BC89B0B}"/>
                  </a:ext>
                </a:extLst>
              </p:cNvPr>
              <p:cNvSpPr txBox="1"/>
              <p:nvPr/>
            </p:nvSpPr>
            <p:spPr>
              <a:xfrm>
                <a:off x="4195015" y="1914889"/>
                <a:ext cx="549458" cy="853380"/>
              </a:xfrm>
              <a:prstGeom prst="rect">
                <a:avLst/>
              </a:prstGeom>
              <a:noFill/>
            </p:spPr>
            <p:txBody>
              <a:bodyPr wrap="none" rtlCol="0">
                <a:spAutoFit/>
              </a:bodyPr>
              <a:lstStyle/>
              <a:p>
                <a:pPr algn="ctr"/>
                <a:r>
                  <a:rPr lang="en-US" sz="1400" b="1" dirty="0"/>
                  <a:t>ORR</a:t>
                </a:r>
              </a:p>
              <a:p>
                <a:pPr algn="ctr"/>
                <a:r>
                  <a:rPr lang="en-US" sz="1400" b="1" dirty="0"/>
                  <a:t>44.2%</a:t>
                </a:r>
              </a:p>
              <a:p>
                <a:pPr algn="ctr"/>
                <a:r>
                  <a:rPr lang="en-US" sz="1400" b="1" dirty="0"/>
                  <a:t>(n=195)</a:t>
                </a:r>
                <a:endParaRPr lang="en-SG" sz="1400" b="1" dirty="0"/>
              </a:p>
            </p:txBody>
          </p:sp>
          <p:grpSp>
            <p:nvGrpSpPr>
              <p:cNvPr id="27" name="Group 26">
                <a:extLst>
                  <a:ext uri="{FF2B5EF4-FFF2-40B4-BE49-F238E27FC236}">
                    <a16:creationId xmlns:a16="http://schemas.microsoft.com/office/drawing/2014/main" id="{112662E5-5AF8-5A59-F69A-85A5F282EA59}"/>
                  </a:ext>
                </a:extLst>
              </p:cNvPr>
              <p:cNvGrpSpPr/>
              <p:nvPr/>
            </p:nvGrpSpPr>
            <p:grpSpPr>
              <a:xfrm>
                <a:off x="484282" y="860362"/>
                <a:ext cx="2154715" cy="4224552"/>
                <a:chOff x="-2060250" y="884537"/>
                <a:chExt cx="2154715" cy="3631103"/>
              </a:xfrm>
            </p:grpSpPr>
            <p:sp>
              <p:nvSpPr>
                <p:cNvPr id="23" name="TextBox 22">
                  <a:extLst>
                    <a:ext uri="{FF2B5EF4-FFF2-40B4-BE49-F238E27FC236}">
                      <a16:creationId xmlns:a16="http://schemas.microsoft.com/office/drawing/2014/main" id="{D205F8A8-D19F-F77F-A40D-8F991C639B2D}"/>
                    </a:ext>
                  </a:extLst>
                </p:cNvPr>
                <p:cNvSpPr txBox="1"/>
                <p:nvPr/>
              </p:nvSpPr>
              <p:spPr>
                <a:xfrm>
                  <a:off x="-161081" y="2561597"/>
                  <a:ext cx="255546" cy="288080"/>
                </a:xfrm>
                <a:prstGeom prst="rect">
                  <a:avLst/>
                </a:prstGeom>
                <a:noFill/>
              </p:spPr>
              <p:txBody>
                <a:bodyPr wrap="none" rtlCol="0">
                  <a:spAutoFit/>
                </a:bodyPr>
                <a:lstStyle/>
                <a:p>
                  <a:r>
                    <a:rPr lang="en-US" sz="1400" b="1" dirty="0"/>
                    <a:t>CR</a:t>
                  </a:r>
                  <a:endParaRPr lang="en-SG" sz="1400" b="1" dirty="0"/>
                </a:p>
              </p:txBody>
            </p:sp>
            <p:sp>
              <p:nvSpPr>
                <p:cNvPr id="26" name="TextBox 25">
                  <a:extLst>
                    <a:ext uri="{FF2B5EF4-FFF2-40B4-BE49-F238E27FC236}">
                      <a16:creationId xmlns:a16="http://schemas.microsoft.com/office/drawing/2014/main" id="{BDA77391-D5B5-938D-32D8-75AC2BB312EE}"/>
                    </a:ext>
                  </a:extLst>
                </p:cNvPr>
                <p:cNvSpPr txBox="1"/>
                <p:nvPr/>
              </p:nvSpPr>
              <p:spPr>
                <a:xfrm>
                  <a:off x="-158315" y="3552430"/>
                  <a:ext cx="250014" cy="288080"/>
                </a:xfrm>
                <a:prstGeom prst="rect">
                  <a:avLst/>
                </a:prstGeom>
                <a:noFill/>
              </p:spPr>
              <p:txBody>
                <a:bodyPr wrap="none" rtlCol="0">
                  <a:spAutoFit/>
                </a:bodyPr>
                <a:lstStyle/>
                <a:p>
                  <a:r>
                    <a:rPr lang="en-US" sz="1400" b="1" dirty="0"/>
                    <a:t>PR</a:t>
                  </a:r>
                  <a:endParaRPr lang="en-SG" sz="1400" b="1" dirty="0"/>
                </a:p>
              </p:txBody>
            </p:sp>
            <p:sp>
              <p:nvSpPr>
                <p:cNvPr id="8" name="TextBox 7">
                  <a:extLst>
                    <a:ext uri="{FF2B5EF4-FFF2-40B4-BE49-F238E27FC236}">
                      <a16:creationId xmlns:a16="http://schemas.microsoft.com/office/drawing/2014/main" id="{A9654782-B91C-2C81-A3ED-83DE61FC4D23}"/>
                    </a:ext>
                  </a:extLst>
                </p:cNvPr>
                <p:cNvSpPr txBox="1"/>
                <p:nvPr/>
              </p:nvSpPr>
              <p:spPr>
                <a:xfrm rot="16200000">
                  <a:off x="-3772008" y="2596295"/>
                  <a:ext cx="3631103" cy="207588"/>
                </a:xfrm>
                <a:prstGeom prst="rect">
                  <a:avLst/>
                </a:prstGeom>
                <a:noFill/>
              </p:spPr>
              <p:txBody>
                <a:bodyPr wrap="square" rtlCol="0">
                  <a:spAutoFit/>
                </a:bodyPr>
                <a:lstStyle/>
                <a:p>
                  <a:pPr algn="ctr"/>
                  <a:r>
                    <a:rPr lang="en-US" sz="1400" b="1" dirty="0"/>
                    <a:t>Best overall response (%)</a:t>
                  </a:r>
                  <a:r>
                    <a:rPr lang="en-US" sz="1400" b="1" baseline="30000" dirty="0"/>
                    <a:t>a</a:t>
                  </a:r>
                  <a:endParaRPr lang="en-SG" sz="1400" b="1" baseline="30000" dirty="0"/>
                </a:p>
              </p:txBody>
            </p:sp>
          </p:grpSp>
          <p:sp>
            <p:nvSpPr>
              <p:cNvPr id="10" name="TextBox 9">
                <a:extLst>
                  <a:ext uri="{FF2B5EF4-FFF2-40B4-BE49-F238E27FC236}">
                    <a16:creationId xmlns:a16="http://schemas.microsoft.com/office/drawing/2014/main" id="{4E77B6F9-2ECF-C7E1-33F2-86CEC3A7F02A}"/>
                  </a:ext>
                </a:extLst>
              </p:cNvPr>
              <p:cNvSpPr txBox="1"/>
              <p:nvPr/>
            </p:nvSpPr>
            <p:spPr>
              <a:xfrm>
                <a:off x="3977753" y="4175065"/>
                <a:ext cx="250014" cy="335162"/>
              </a:xfrm>
              <a:prstGeom prst="rect">
                <a:avLst/>
              </a:prstGeom>
              <a:noFill/>
            </p:spPr>
            <p:txBody>
              <a:bodyPr wrap="none" rtlCol="0">
                <a:spAutoFit/>
              </a:bodyPr>
              <a:lstStyle/>
              <a:p>
                <a:pPr algn="r"/>
                <a:r>
                  <a:rPr lang="en-US" sz="1400" b="1" dirty="0"/>
                  <a:t>PR</a:t>
                </a:r>
                <a:endParaRPr lang="en-SG" sz="1400" b="1" dirty="0"/>
              </a:p>
            </p:txBody>
          </p:sp>
          <p:sp>
            <p:nvSpPr>
              <p:cNvPr id="11" name="TextBox 10">
                <a:extLst>
                  <a:ext uri="{FF2B5EF4-FFF2-40B4-BE49-F238E27FC236}">
                    <a16:creationId xmlns:a16="http://schemas.microsoft.com/office/drawing/2014/main" id="{33C77816-1A7B-B3E7-D9D9-6EDD6FCC62C5}"/>
                  </a:ext>
                </a:extLst>
              </p:cNvPr>
              <p:cNvSpPr txBox="1"/>
              <p:nvPr/>
            </p:nvSpPr>
            <p:spPr>
              <a:xfrm>
                <a:off x="3974987" y="3146674"/>
                <a:ext cx="255546" cy="335162"/>
              </a:xfrm>
              <a:prstGeom prst="rect">
                <a:avLst/>
              </a:prstGeom>
              <a:noFill/>
            </p:spPr>
            <p:txBody>
              <a:bodyPr wrap="none" rtlCol="0">
                <a:spAutoFit/>
              </a:bodyPr>
              <a:lstStyle/>
              <a:p>
                <a:pPr algn="r"/>
                <a:r>
                  <a:rPr lang="en-US" sz="1400" b="1" dirty="0"/>
                  <a:t>CR</a:t>
                </a:r>
                <a:endParaRPr lang="en-SG" sz="1400" b="1" dirty="0"/>
              </a:p>
            </p:txBody>
          </p:sp>
          <p:sp>
            <p:nvSpPr>
              <p:cNvPr id="19" name="TextBox 18">
                <a:extLst>
                  <a:ext uri="{FF2B5EF4-FFF2-40B4-BE49-F238E27FC236}">
                    <a16:creationId xmlns:a16="http://schemas.microsoft.com/office/drawing/2014/main" id="{FD4D202C-D0B8-AC77-0990-E60E75B2CB3D}"/>
                  </a:ext>
                </a:extLst>
              </p:cNvPr>
              <p:cNvSpPr txBox="1"/>
              <p:nvPr/>
            </p:nvSpPr>
            <p:spPr>
              <a:xfrm>
                <a:off x="1125460" y="5314345"/>
                <a:ext cx="2018489" cy="313933"/>
              </a:xfrm>
              <a:prstGeom prst="rect">
                <a:avLst/>
              </a:prstGeom>
              <a:noFill/>
            </p:spPr>
            <p:txBody>
              <a:bodyPr wrap="square">
                <a:spAutoFit/>
              </a:bodyPr>
              <a:lstStyle/>
              <a:p>
                <a:pPr algn="ctr">
                  <a:lnSpc>
                    <a:spcPct val="90000"/>
                  </a:lnSpc>
                </a:pPr>
                <a:r>
                  <a:rPr lang="en-GB" sz="1400" b="1" dirty="0">
                    <a:latin typeface="Arial" panose="020B0604020202020204" pitchFamily="34" charset="0"/>
                    <a:cs typeface="Arial" panose="020B0604020202020204" pitchFamily="34" charset="0"/>
                  </a:rPr>
                  <a:t>(n=437)</a:t>
                </a:r>
              </a:p>
            </p:txBody>
          </p:sp>
          <p:sp>
            <p:nvSpPr>
              <p:cNvPr id="20" name="TextBox 19">
                <a:extLst>
                  <a:ext uri="{FF2B5EF4-FFF2-40B4-BE49-F238E27FC236}">
                    <a16:creationId xmlns:a16="http://schemas.microsoft.com/office/drawing/2014/main" id="{645D030A-CC08-5574-F0BC-9EAB80A3ECD5}"/>
                  </a:ext>
                </a:extLst>
              </p:cNvPr>
              <p:cNvSpPr txBox="1"/>
              <p:nvPr/>
            </p:nvSpPr>
            <p:spPr>
              <a:xfrm>
                <a:off x="3460499" y="5314345"/>
                <a:ext cx="2018489" cy="313933"/>
              </a:xfrm>
              <a:prstGeom prst="rect">
                <a:avLst/>
              </a:prstGeom>
              <a:noFill/>
            </p:spPr>
            <p:txBody>
              <a:bodyPr wrap="square">
                <a:spAutoFit/>
              </a:bodyPr>
              <a:lstStyle/>
              <a:p>
                <a:pPr algn="ctr">
                  <a:lnSpc>
                    <a:spcPct val="90000"/>
                  </a:lnSpc>
                </a:pPr>
                <a:r>
                  <a:rPr lang="en-GB" sz="1400" b="1" dirty="0">
                    <a:latin typeface="Arial" panose="020B0604020202020204" pitchFamily="34" charset="0"/>
                    <a:cs typeface="Arial" panose="020B0604020202020204" pitchFamily="34" charset="0"/>
                  </a:rPr>
                  <a:t>(n=441)</a:t>
                </a:r>
              </a:p>
            </p:txBody>
          </p:sp>
        </p:grpSp>
      </p:grpSp>
    </p:spTree>
    <p:extLst>
      <p:ext uri="{BB962C8B-B14F-4D97-AF65-F5344CB8AC3E}">
        <p14:creationId xmlns:p14="http://schemas.microsoft.com/office/powerpoint/2010/main" val="283432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A9AA-FE3E-B2F5-5334-5ED9DE8D633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21CD63D-A03A-CF11-E5E0-A681E09E5CF6}"/>
              </a:ext>
            </a:extLst>
          </p:cNvPr>
          <p:cNvSpPr txBox="1"/>
          <p:nvPr/>
        </p:nvSpPr>
        <p:spPr>
          <a:xfrm>
            <a:off x="640080" y="5230186"/>
            <a:ext cx="10911840" cy="990362"/>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a:t>
            </a:r>
            <a:r>
              <a:rPr lang="en-US" sz="800" dirty="0">
                <a:latin typeface="Arial" panose="020B0604020202020204" pitchFamily="34" charset="0"/>
                <a:cs typeface="Arial" panose="020B0604020202020204" pitchFamily="34" charset="0"/>
              </a:rPr>
              <a:t> EV, enfortumab vedotin; P, pembrolizumab. </a:t>
            </a:r>
          </a:p>
          <a:p>
            <a:r>
              <a:rPr lang="en-US" sz="800" dirty="0">
                <a:latin typeface="Arial" panose="020B0604020202020204" pitchFamily="34" charset="0"/>
                <a:cs typeface="Arial" panose="020B0604020202020204" pitchFamily="34" charset="0"/>
              </a:rPr>
              <a:t>1. Powles T, et al. N Engl J Med 2024;390:875-88.</a:t>
            </a:r>
          </a:p>
        </p:txBody>
      </p:sp>
      <p:graphicFrame>
        <p:nvGraphicFramePr>
          <p:cNvPr id="4" name="Table 3">
            <a:extLst>
              <a:ext uri="{FF2B5EF4-FFF2-40B4-BE49-F238E27FC236}">
                <a16:creationId xmlns:a16="http://schemas.microsoft.com/office/drawing/2014/main" id="{B2A0FE5E-ED98-A14B-AE68-0888F3F9D2F3}"/>
              </a:ext>
            </a:extLst>
          </p:cNvPr>
          <p:cNvGraphicFramePr>
            <a:graphicFrameLocks noGrp="1"/>
          </p:cNvGraphicFramePr>
          <p:nvPr/>
        </p:nvGraphicFramePr>
        <p:xfrm>
          <a:off x="1847281" y="1803401"/>
          <a:ext cx="8754892" cy="3916778"/>
        </p:xfrm>
        <a:graphic>
          <a:graphicData uri="http://schemas.openxmlformats.org/drawingml/2006/table">
            <a:tbl>
              <a:tblPr firstRow="1" bandRow="1"/>
              <a:tblGrid>
                <a:gridCol w="3718088">
                  <a:extLst>
                    <a:ext uri="{9D8B030D-6E8A-4147-A177-3AD203B41FA5}">
                      <a16:colId xmlns:a16="http://schemas.microsoft.com/office/drawing/2014/main" val="1907652944"/>
                    </a:ext>
                  </a:extLst>
                </a:gridCol>
                <a:gridCol w="464762">
                  <a:extLst>
                    <a:ext uri="{9D8B030D-6E8A-4147-A177-3AD203B41FA5}">
                      <a16:colId xmlns:a16="http://schemas.microsoft.com/office/drawing/2014/main" val="2630496403"/>
                    </a:ext>
                  </a:extLst>
                </a:gridCol>
                <a:gridCol w="2053640">
                  <a:extLst>
                    <a:ext uri="{9D8B030D-6E8A-4147-A177-3AD203B41FA5}">
                      <a16:colId xmlns:a16="http://schemas.microsoft.com/office/drawing/2014/main" val="1000883791"/>
                    </a:ext>
                  </a:extLst>
                </a:gridCol>
                <a:gridCol w="464762">
                  <a:extLst>
                    <a:ext uri="{9D8B030D-6E8A-4147-A177-3AD203B41FA5}">
                      <a16:colId xmlns:a16="http://schemas.microsoft.com/office/drawing/2014/main" val="2116280163"/>
                    </a:ext>
                  </a:extLst>
                </a:gridCol>
                <a:gridCol w="2053640">
                  <a:extLst>
                    <a:ext uri="{9D8B030D-6E8A-4147-A177-3AD203B41FA5}">
                      <a16:colId xmlns:a16="http://schemas.microsoft.com/office/drawing/2014/main" val="1858410011"/>
                    </a:ext>
                  </a:extLst>
                </a:gridCol>
              </a:tblGrid>
              <a:tr h="456091">
                <a:tc rowSpan="2">
                  <a:txBody>
                    <a:bodyPr/>
                    <a:lstStyle/>
                    <a:p>
                      <a:endParaRPr lang="en-US" sz="14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2557"/>
                    </a:solidFill>
                  </a:tcPr>
                </a:tc>
                <a:tc>
                  <a:txBody>
                    <a:bodyPr/>
                    <a:lstStyle/>
                    <a:p>
                      <a:pPr algn="ctr">
                        <a:lnSpc>
                          <a:spcPct val="90000"/>
                        </a:lnSpc>
                      </a:pPr>
                      <a:endParaRPr lang="en-GB" sz="1400">
                        <a:solidFill>
                          <a:schemeClr val="bg1"/>
                        </a:solidFill>
                        <a:latin typeface="Arial" panose="020B0604020202020204" pitchFamily="34" charset="0"/>
                        <a:cs typeface="Arial" panose="020B0604020202020204" pitchFamily="34" charset="0"/>
                      </a:endParaRPr>
                    </a:p>
                  </a:txBody>
                  <a:tcPr marL="18288" marR="18288" marT="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EV + P arm</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cs typeface="Arial" panose="020B0604020202020204" pitchFamily="34" charset="0"/>
                        </a:rPr>
                        <a:t>ITT</a:t>
                      </a:r>
                      <a:r>
                        <a:rPr lang="en-US" sz="1400" b="1" i="0" u="none" strike="noStrike" baseline="30000" dirty="0">
                          <a:solidFill>
                            <a:schemeClr val="bg1"/>
                          </a:solidFill>
                          <a:effectLst/>
                          <a:latin typeface="Arial" panose="020B0604020202020204" pitchFamily="34" charset="0"/>
                          <a:cs typeface="Arial" panose="020B0604020202020204" pitchFamily="34" charset="0"/>
                        </a:rPr>
                        <a:t>1</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algn="ctr">
                        <a:lnSpc>
                          <a:spcPct val="90000"/>
                        </a:lnSpc>
                      </a:pPr>
                      <a:endParaRPr lang="en-GB" sz="1400" dirty="0">
                        <a:solidFill>
                          <a:schemeClr val="bg1"/>
                        </a:solidFill>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EV + P arm</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cs typeface="Arial" panose="020B0604020202020204" pitchFamily="34" charset="0"/>
                        </a:rPr>
                        <a:t>Responders</a:t>
                      </a:r>
                    </a:p>
                  </a:txBody>
                  <a:tcPr marL="18288"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589457648"/>
                  </a:ext>
                </a:extLst>
              </a:tr>
              <a:tr h="0">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a:p>
                  </a:txBody>
                  <a:tcPr marL="9525" marR="9525" marT="9525" marB="0" anchor="b">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203864"/>
                    </a:solidFill>
                  </a:tcPr>
                </a:tc>
                <a:tc>
                  <a:txBody>
                    <a:bodyPr/>
                    <a:lstStyle/>
                    <a:p>
                      <a:pPr algn="ctr">
                        <a:lnSpc>
                          <a:spcPct val="90000"/>
                        </a:lnSpc>
                      </a:pPr>
                      <a:endParaRPr lang="en-GB" sz="1400" dirty="0">
                        <a:solidFill>
                          <a:schemeClr val="bg1"/>
                        </a:solidFill>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(n=442)</a:t>
                      </a:r>
                    </a:p>
                  </a:txBody>
                  <a:tcPr marL="18288"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algn="ctr">
                        <a:lnSpc>
                          <a:spcPct val="90000"/>
                        </a:lnSpc>
                      </a:pPr>
                      <a:endParaRPr lang="en-GB" sz="1400" b="1" dirty="0">
                        <a:solidFill>
                          <a:schemeClr val="bg1"/>
                        </a:solidFill>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90000"/>
                        </a:lnSpc>
                      </a:pPr>
                      <a:r>
                        <a:rPr lang="en-GB" sz="1400" b="1" dirty="0">
                          <a:solidFill>
                            <a:schemeClr val="bg1"/>
                          </a:solidFill>
                          <a:latin typeface="Arial" panose="020B0604020202020204" pitchFamily="34" charset="0"/>
                          <a:cs typeface="Arial" panose="020B0604020202020204" pitchFamily="34" charset="0"/>
                        </a:rPr>
                        <a:t>(n=295)</a:t>
                      </a:r>
                    </a:p>
                  </a:txBody>
                  <a:tcPr marL="18288" marR="182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182566909"/>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lgn="l" rtl="0" fontAlgn="b">
                        <a:lnSpc>
                          <a:spcPct val="85000"/>
                        </a:lnSpc>
                      </a:pPr>
                      <a:r>
                        <a:rPr lang="en-US" sz="1400" b="1" u="none" strike="noStrike" dirty="0">
                          <a:effectLst/>
                          <a:latin typeface="Arial" panose="020B0604020202020204" pitchFamily="34" charset="0"/>
                          <a:cs typeface="Arial" panose="020B0604020202020204" pitchFamily="34" charset="0"/>
                        </a:rPr>
                        <a:t>Age</a:t>
                      </a:r>
                      <a:r>
                        <a:rPr lang="en-US" sz="1400" u="none" strike="noStrike" dirty="0">
                          <a:effectLst/>
                          <a:latin typeface="Arial" panose="020B0604020202020204" pitchFamily="34" charset="0"/>
                          <a:cs typeface="Arial" panose="020B0604020202020204" pitchFamily="34" charset="0"/>
                        </a:rPr>
                        <a:t>, median (range), 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b">
                        <a:lnSpc>
                          <a:spcPct val="85000"/>
                        </a:lnSpc>
                      </a:pPr>
                      <a:endParaRPr lang="en-US" sz="14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b">
                        <a:lnSpc>
                          <a:spcPct val="85000"/>
                        </a:lnSpc>
                      </a:pPr>
                      <a:r>
                        <a:rPr lang="en-US" sz="1400" b="0" i="0" u="none" strike="noStrike" dirty="0">
                          <a:solidFill>
                            <a:srgbClr val="000000"/>
                          </a:solidFill>
                          <a:effectLst/>
                          <a:latin typeface="+mn-lt"/>
                        </a:rPr>
                        <a:t>69 (37-87)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b">
                        <a:lnSpc>
                          <a:spcPct val="85000"/>
                        </a:lnSpc>
                      </a:pP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b">
                        <a:lnSpc>
                          <a:spcPct val="85000"/>
                        </a:lnSpc>
                      </a:pPr>
                      <a:r>
                        <a:rPr lang="en-US" sz="1400" b="0" i="0" u="none" strike="noStrike" dirty="0">
                          <a:solidFill>
                            <a:srgbClr val="000000"/>
                          </a:solidFill>
                          <a:effectLst/>
                          <a:latin typeface="Arial" panose="020B0604020202020204" pitchFamily="34" charset="0"/>
                          <a:cs typeface="Arial" panose="020B0604020202020204" pitchFamily="34" charset="0"/>
                        </a:rPr>
                        <a:t>69 (37-87)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629206068"/>
                  </a:ext>
                </a:extLst>
              </a:tr>
              <a:tr h="2248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lgn="l" rtl="0" fontAlgn="b">
                        <a:lnSpc>
                          <a:spcPct val="85000"/>
                        </a:lnSpc>
                      </a:pPr>
                      <a:r>
                        <a:rPr lang="en-US" sz="1400" b="1" u="none" strike="noStrike" dirty="0">
                          <a:solidFill>
                            <a:srgbClr val="000000"/>
                          </a:solidFill>
                          <a:effectLst/>
                          <a:latin typeface="Arial" panose="020B0604020202020204" pitchFamily="34" charset="0"/>
                          <a:cs typeface="Arial" panose="020B0604020202020204" pitchFamily="34" charset="0"/>
                        </a:rPr>
                        <a:t>ECOG PS</a:t>
                      </a:r>
                      <a:r>
                        <a:rPr lang="en-US" sz="1400" b="0" u="none" strike="noStrike" dirty="0">
                          <a:solidFill>
                            <a:srgbClr val="000000"/>
                          </a:solidFill>
                          <a:effectLst/>
                          <a:latin typeface="Arial" panose="020B0604020202020204" pitchFamily="34" charset="0"/>
                          <a:cs typeface="Arial" panose="020B0604020202020204" pitchFamily="34" charset="0"/>
                        </a:rPr>
                        <a:t>, n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lnSpc>
                          <a:spcPct val="85000"/>
                        </a:lnSpc>
                      </a:pPr>
                      <a:endParaRPr lang="en-US" sz="1400" b="0" i="0" u="none" strike="noStrike">
                        <a:solidFill>
                          <a:srgbClr val="000000"/>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lnSpc>
                          <a:spcPct val="85000"/>
                        </a:lnSpc>
                      </a:pPr>
                      <a:endParaRPr lang="en-US" sz="1400" b="0" i="0" u="none" strike="noStrike" dirty="0">
                        <a:solidFill>
                          <a:srgbClr val="000000"/>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lnSpc>
                          <a:spcPct val="85000"/>
                        </a:lnSpc>
                      </a:pP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ctr">
                        <a:lnSpc>
                          <a:spcPct val="85000"/>
                        </a:lnSpc>
                      </a:pP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0487013"/>
                  </a:ext>
                </a:extLst>
              </a:tr>
              <a:tr h="2248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53975" indent="0" algn="l" rtl="0" fontAlgn="b">
                        <a:lnSpc>
                          <a:spcPct val="85000"/>
                        </a:lnSpc>
                      </a:pPr>
                      <a:r>
                        <a:rPr lang="en-US" sz="1400" u="none" strike="noStrike" dirty="0">
                          <a:effectLst/>
                          <a:latin typeface="Arial" panose="020B0604020202020204" pitchFamily="34" charset="0"/>
                          <a:cs typeface="Arial" panose="020B0604020202020204" pitchFamily="34" charset="0"/>
                        </a:rPr>
                        <a:t>    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ctr">
                        <a:lnSpc>
                          <a:spcPct val="85000"/>
                        </a:lnSpc>
                      </a:pPr>
                      <a:endParaRPr lang="en-US" sz="14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ctr">
                        <a:lnSpc>
                          <a:spcPct val="85000"/>
                        </a:lnSpc>
                      </a:pPr>
                      <a:r>
                        <a:rPr lang="en-US" sz="1400" b="0" i="0" u="none" strike="noStrike" dirty="0">
                          <a:solidFill>
                            <a:srgbClr val="000000"/>
                          </a:solidFill>
                          <a:effectLst/>
                          <a:latin typeface="+mn-lt"/>
                        </a:rPr>
                        <a:t>223 (50.5)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ctr">
                        <a:lnSpc>
                          <a:spcPct val="85000"/>
                        </a:lnSpc>
                      </a:pP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ctr">
                        <a:lnSpc>
                          <a:spcPct val="85000"/>
                        </a:lnSpc>
                      </a:pPr>
                      <a:r>
                        <a:rPr lang="en-US" sz="1400" b="0" i="0" u="none" strike="noStrike" dirty="0">
                          <a:solidFill>
                            <a:srgbClr val="000000"/>
                          </a:solidFill>
                          <a:effectLst/>
                          <a:latin typeface="Arial" panose="020B0604020202020204" pitchFamily="34" charset="0"/>
                          <a:cs typeface="Arial" panose="020B0604020202020204" pitchFamily="34" charset="0"/>
                        </a:rPr>
                        <a:t>160 (54.2)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87860133"/>
                  </a:ext>
                </a:extLst>
              </a:tr>
              <a:tr h="2248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53975" indent="0" algn="l" rtl="0" fontAlgn="b">
                        <a:lnSpc>
                          <a:spcPct val="85000"/>
                        </a:lnSpc>
                      </a:pPr>
                      <a:r>
                        <a:rPr lang="en-US" sz="1400" u="none" strike="noStrike" dirty="0">
                          <a:effectLst/>
                          <a:latin typeface="Arial" panose="020B0604020202020204" pitchFamily="34" charset="0"/>
                          <a:cs typeface="Arial" panose="020B0604020202020204" pitchFamily="34" charset="0"/>
                        </a:rPr>
                        <a:t>    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lnSpc>
                          <a:spcPct val="85000"/>
                        </a:lnSpc>
                      </a:pPr>
                      <a:endParaRPr lang="en-US" sz="14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lnSpc>
                          <a:spcPct val="85000"/>
                        </a:lnSpc>
                      </a:pPr>
                      <a:r>
                        <a:rPr lang="en-US" sz="1400" b="0" i="0" u="none" strike="noStrike" dirty="0">
                          <a:solidFill>
                            <a:srgbClr val="000000"/>
                          </a:solidFill>
                          <a:effectLst/>
                          <a:latin typeface="+mn-lt"/>
                        </a:rPr>
                        <a:t>204 (46.2)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lnSpc>
                          <a:spcPct val="85000"/>
                        </a:lnSpc>
                      </a:pP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ctr">
                        <a:lnSpc>
                          <a:spcPct val="85000"/>
                        </a:lnSpc>
                      </a:pPr>
                      <a:r>
                        <a:rPr lang="en-US" sz="1400" b="0" i="0" u="none" strike="noStrike" dirty="0">
                          <a:solidFill>
                            <a:srgbClr val="000000"/>
                          </a:solidFill>
                          <a:effectLst/>
                          <a:latin typeface="Arial" panose="020B0604020202020204" pitchFamily="34" charset="0"/>
                          <a:cs typeface="Arial" panose="020B0604020202020204" pitchFamily="34" charset="0"/>
                        </a:rPr>
                        <a:t>129 (43.7)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144379"/>
                  </a:ext>
                </a:extLst>
              </a:tr>
              <a:tr h="2248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53975" indent="0" algn="l" rtl="0" fontAlgn="b">
                        <a:lnSpc>
                          <a:spcPct val="85000"/>
                        </a:lnSpc>
                      </a:pPr>
                      <a:r>
                        <a:rPr lang="en-US" sz="1400" u="none" strike="noStrike" dirty="0">
                          <a:effectLst/>
                          <a:latin typeface="Arial" panose="020B0604020202020204" pitchFamily="34" charset="0"/>
                          <a:cs typeface="Arial" panose="020B0604020202020204" pitchFamily="34" charset="0"/>
                        </a:rPr>
                        <a:t>    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ctr">
                        <a:lnSpc>
                          <a:spcPct val="85000"/>
                        </a:lnSpc>
                      </a:pPr>
                      <a:endParaRPr lang="en-US" sz="14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ctr">
                        <a:lnSpc>
                          <a:spcPct val="85000"/>
                        </a:lnSpc>
                      </a:pPr>
                      <a:r>
                        <a:rPr lang="en-US" sz="1400" b="0" i="0" u="none" strike="noStrike" dirty="0">
                          <a:solidFill>
                            <a:srgbClr val="000000"/>
                          </a:solidFill>
                          <a:effectLst/>
                          <a:latin typeface="+mn-lt"/>
                        </a:rPr>
                        <a:t>15 (3.4)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ctr">
                        <a:lnSpc>
                          <a:spcPct val="85000"/>
                        </a:lnSpc>
                      </a:pP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ctr">
                        <a:lnSpc>
                          <a:spcPct val="85000"/>
                        </a:lnSpc>
                      </a:pPr>
                      <a:r>
                        <a:rPr lang="en-US" sz="1400" b="0" i="0" u="none" strike="noStrike" dirty="0">
                          <a:solidFill>
                            <a:srgbClr val="000000"/>
                          </a:solidFill>
                          <a:effectLst/>
                          <a:latin typeface="Arial" panose="020B0604020202020204" pitchFamily="34" charset="0"/>
                          <a:cs typeface="Arial" panose="020B0604020202020204" pitchFamily="34" charset="0"/>
                        </a:rPr>
                        <a:t>6 (2.0)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556078685"/>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lgn="l" rtl="0" fontAlgn="b">
                        <a:lnSpc>
                          <a:spcPct val="85000"/>
                        </a:lnSpc>
                      </a:pPr>
                      <a:r>
                        <a:rPr lang="en-US" sz="1400" b="1" u="none" strike="noStrike">
                          <a:effectLst/>
                          <a:latin typeface="+mn-lt"/>
                          <a:cs typeface="Arial" panose="020B0604020202020204" pitchFamily="34" charset="0"/>
                        </a:rPr>
                        <a:t>Primary tumor location</a:t>
                      </a:r>
                      <a:r>
                        <a:rPr lang="en-US" sz="1400" u="none" strike="noStrike">
                          <a:effectLst/>
                          <a:latin typeface="+mn-lt"/>
                          <a:cs typeface="Arial" panose="020B0604020202020204" pitchFamily="34" charset="0"/>
                        </a:rPr>
                        <a:t>, n (%)</a:t>
                      </a:r>
                      <a:endParaRPr lang="en-US" sz="1400" b="1" i="0" u="none" strike="noStrike">
                        <a:solidFill>
                          <a:srgbClr val="000000"/>
                        </a:solidFill>
                        <a:effectLst/>
                        <a:latin typeface="+mn-lt"/>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85000"/>
                        </a:lnSpc>
                      </a:pPr>
                      <a:endParaRPr lang="en-US" sz="14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85000"/>
                        </a:lnSpc>
                      </a:pPr>
                      <a:endParaRPr lang="en-US" sz="14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85000"/>
                        </a:lnSpc>
                      </a:pPr>
                      <a:endParaRPr lang="en-US" sz="1400" b="0" i="0" u="none" strike="noStrike">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85000"/>
                        </a:lnSpc>
                      </a:pPr>
                      <a:endParaRPr lang="en-US" sz="1400" b="0"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2771393"/>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53975" indent="0" algn="l" rtl="0" fontAlgn="b">
                        <a:lnSpc>
                          <a:spcPct val="85000"/>
                        </a:lnSpc>
                      </a:pPr>
                      <a:r>
                        <a:rPr lang="en-US" sz="1400" u="none" strike="noStrike" dirty="0">
                          <a:effectLst/>
                          <a:latin typeface="Arial" panose="020B0604020202020204" pitchFamily="34" charset="0"/>
                          <a:cs typeface="Arial" panose="020B0604020202020204" pitchFamily="34" charset="0"/>
                        </a:rPr>
                        <a:t>    Upper tract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b">
                        <a:lnSpc>
                          <a:spcPct val="85000"/>
                        </a:lnSpc>
                      </a:pPr>
                      <a:endParaRPr lang="en-US" sz="14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b">
                        <a:lnSpc>
                          <a:spcPct val="85000"/>
                        </a:lnSpc>
                      </a:pPr>
                      <a:r>
                        <a:rPr lang="en-US" sz="1400" b="0" i="0" u="none" strike="noStrike" dirty="0">
                          <a:solidFill>
                            <a:srgbClr val="000000"/>
                          </a:solidFill>
                          <a:effectLst/>
                          <a:latin typeface="+mn-lt"/>
                        </a:rPr>
                        <a:t>135 (30.5)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rtl="0" fontAlgn="b">
                        <a:lnSpc>
                          <a:spcPct val="85000"/>
                        </a:lnSpc>
                      </a:pP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b">
                        <a:lnSpc>
                          <a:spcPct val="85000"/>
                        </a:lnSpc>
                      </a:pPr>
                      <a:r>
                        <a:rPr lang="en-US" sz="1400" b="0" i="0" u="none" strike="noStrike" dirty="0">
                          <a:solidFill>
                            <a:srgbClr val="000000"/>
                          </a:solidFill>
                          <a:effectLst/>
                          <a:latin typeface="Arial" panose="020B0604020202020204" pitchFamily="34" charset="0"/>
                          <a:cs typeface="Arial" panose="020B0604020202020204" pitchFamily="34" charset="0"/>
                        </a:rPr>
                        <a:t>90 (30.5)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148089149"/>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53975" indent="0" algn="l" rtl="0" fontAlgn="b">
                        <a:lnSpc>
                          <a:spcPct val="85000"/>
                        </a:lnSpc>
                      </a:pPr>
                      <a:r>
                        <a:rPr lang="en-US" sz="1400" u="none" strike="noStrike">
                          <a:effectLst/>
                          <a:latin typeface="Arial" panose="020B0604020202020204" pitchFamily="34" charset="0"/>
                          <a:cs typeface="Arial" panose="020B0604020202020204" pitchFamily="34" charset="0"/>
                        </a:rPr>
                        <a:t>    Lower tract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lnSpc>
                          <a:spcPct val="85000"/>
                        </a:lnSpc>
                      </a:pPr>
                      <a:endParaRPr lang="en-US" sz="14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lnSpc>
                          <a:spcPct val="85000"/>
                        </a:lnSpc>
                      </a:pPr>
                      <a:r>
                        <a:rPr lang="en-US" sz="1400" b="0" i="0" u="none" strike="noStrike" dirty="0">
                          <a:solidFill>
                            <a:srgbClr val="000000"/>
                          </a:solidFill>
                          <a:effectLst/>
                          <a:latin typeface="+mn-lt"/>
                        </a:rPr>
                        <a:t>305 (69.0)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lnSpc>
                          <a:spcPct val="85000"/>
                        </a:lnSpc>
                      </a:pP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b">
                        <a:lnSpc>
                          <a:spcPct val="85000"/>
                        </a:lnSpc>
                      </a:pPr>
                      <a:r>
                        <a:rPr lang="en-US" sz="1400" b="0" i="0" u="none" strike="noStrike" dirty="0">
                          <a:solidFill>
                            <a:srgbClr val="000000"/>
                          </a:solidFill>
                          <a:effectLst/>
                          <a:latin typeface="Arial" panose="020B0604020202020204" pitchFamily="34" charset="0"/>
                          <a:cs typeface="Arial" panose="020B0604020202020204" pitchFamily="34" charset="0"/>
                        </a:rPr>
                        <a:t>204 (69.2)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037486"/>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lgn="l" fontAlgn="b">
                        <a:lnSpc>
                          <a:spcPct val="85000"/>
                        </a:lnSpc>
                      </a:pPr>
                      <a:r>
                        <a:rPr lang="en-US" sz="1400" b="1" u="none" strike="noStrike">
                          <a:solidFill>
                            <a:schemeClr val="tx1"/>
                          </a:solidFill>
                          <a:effectLst/>
                          <a:latin typeface="Arial" panose="020B0604020202020204" pitchFamily="34" charset="0"/>
                          <a:cs typeface="Arial" panose="020B0604020202020204" pitchFamily="34" charset="0"/>
                        </a:rPr>
                        <a:t>Metastatic category</a:t>
                      </a:r>
                      <a:r>
                        <a:rPr lang="en-US" sz="1400" u="none" strike="noStrike">
                          <a:solidFill>
                            <a:schemeClr val="tx1"/>
                          </a:solidFill>
                          <a:effectLst/>
                          <a:latin typeface="Arial" panose="020B0604020202020204" pitchFamily="34" charset="0"/>
                          <a:cs typeface="Arial" panose="020B0604020202020204" pitchFamily="34" charset="0"/>
                        </a:rPr>
                        <a:t>, n (%)</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a:solidFill>
                          <a:schemeClr val="tx1"/>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a:solidFill>
                          <a:schemeClr val="tx1"/>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lnSpc>
                          <a:spcPct val="85000"/>
                        </a:lnSpc>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576149896"/>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31775" indent="0" algn="l" fontAlgn="b">
                        <a:lnSpc>
                          <a:spcPct val="85000"/>
                        </a:lnSpc>
                      </a:pPr>
                      <a:r>
                        <a:rPr lang="en-US" sz="1400" b="0" u="none" strike="noStrike" dirty="0">
                          <a:solidFill>
                            <a:schemeClr val="tx1"/>
                          </a:solidFill>
                          <a:effectLst/>
                          <a:latin typeface="Arial" panose="020B0604020202020204" pitchFamily="34" charset="0"/>
                          <a:cs typeface="Arial" panose="020B0604020202020204" pitchFamily="34" charset="0"/>
                        </a:rPr>
                        <a:t>Visceral metastases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endParaRPr lang="en-US" sz="1400" b="0" i="0" u="none" strike="noStrike">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n-US" sz="1400" b="0" i="0" u="none" strike="noStrike" dirty="0">
                          <a:solidFill>
                            <a:schemeClr val="tx1"/>
                          </a:solidFill>
                          <a:effectLst/>
                          <a:latin typeface="+mn-lt"/>
                        </a:rPr>
                        <a:t>318 (71.9)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lnSpc>
                          <a:spcPct val="85000"/>
                        </a:lnSpc>
                      </a:pPr>
                      <a:r>
                        <a:rPr lang="en-US" sz="1400" b="0" i="0" u="none" strike="noStrike" dirty="0">
                          <a:solidFill>
                            <a:schemeClr val="tx1"/>
                          </a:solidFill>
                          <a:effectLst/>
                          <a:latin typeface="Arial" panose="020B0604020202020204" pitchFamily="34" charset="0"/>
                          <a:cs typeface="Arial" panose="020B0604020202020204" pitchFamily="34" charset="0"/>
                        </a:rPr>
                        <a:t>201 (68.1)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077920"/>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461963" lvl="1" indent="0" algn="l" fontAlgn="b">
                        <a:lnSpc>
                          <a:spcPct val="85000"/>
                        </a:lnSpc>
                      </a:pPr>
                      <a:r>
                        <a:rPr lang="en-US" sz="1400" u="none" strike="noStrike" dirty="0">
                          <a:solidFill>
                            <a:schemeClr val="tx1"/>
                          </a:solidFill>
                          <a:effectLst/>
                          <a:latin typeface="Arial" panose="020B0604020202020204" pitchFamily="34" charset="0"/>
                          <a:cs typeface="Arial" panose="020B0604020202020204" pitchFamily="34" charset="0"/>
                        </a:rPr>
                        <a:t>Liver</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lvl="1" algn="ctr" fontAlgn="b">
                        <a:lnSpc>
                          <a:spcPct val="85000"/>
                        </a:lnSpc>
                      </a:pPr>
                      <a:endParaRPr lang="en-US" sz="1400" b="0" i="0" u="none" strike="noStrike">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lvl="1" algn="ctr" fontAlgn="b">
                        <a:lnSpc>
                          <a:spcPct val="85000"/>
                        </a:lnSpc>
                      </a:pPr>
                      <a:r>
                        <a:rPr lang="en-US" sz="1400" b="0" i="0" u="none" strike="noStrike" dirty="0">
                          <a:solidFill>
                            <a:schemeClr val="tx1"/>
                          </a:solidFill>
                          <a:effectLst/>
                          <a:latin typeface="+mn-lt"/>
                        </a:rPr>
                        <a:t>100 (22.6)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lvl="1" algn="ctr" fontAlgn="b">
                        <a:lnSpc>
                          <a:spcPct val="85000"/>
                        </a:lnSpc>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1" algn="ctr" fontAlgn="b">
                        <a:lnSpc>
                          <a:spcPct val="85000"/>
                        </a:lnSpc>
                      </a:pPr>
                      <a:r>
                        <a:rPr lang="en-US" sz="1400" b="0" i="0" u="none" strike="noStrike" dirty="0">
                          <a:solidFill>
                            <a:schemeClr val="tx1"/>
                          </a:solidFill>
                          <a:effectLst/>
                          <a:latin typeface="Arial" panose="020B0604020202020204" pitchFamily="34" charset="0"/>
                          <a:cs typeface="Arial" panose="020B0604020202020204" pitchFamily="34" charset="0"/>
                        </a:rPr>
                        <a:t>59 (20.0)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251326106"/>
                  </a:ext>
                </a:extLst>
              </a:tr>
              <a:tr h="21537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31775" indent="0" algn="l" fontAlgn="b">
                        <a:lnSpc>
                          <a:spcPct val="85000"/>
                        </a:lnSpc>
                      </a:pPr>
                      <a:r>
                        <a:rPr lang="en-US" sz="1400" b="0" u="none" strike="noStrike" dirty="0">
                          <a:solidFill>
                            <a:schemeClr val="tx1"/>
                          </a:solidFill>
                          <a:effectLst/>
                          <a:latin typeface="Arial" panose="020B0604020202020204" pitchFamily="34" charset="0"/>
                          <a:cs typeface="Arial" panose="020B0604020202020204" pitchFamily="34" charset="0"/>
                        </a:rPr>
                        <a:t>Lymph node only disease</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endParaRPr lang="en-US" sz="1400" b="0" i="0" u="none" strike="noStrike">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n-US" sz="1400" b="0" i="0" u="none" strike="noStrike" dirty="0">
                          <a:solidFill>
                            <a:schemeClr val="tx1"/>
                          </a:solidFill>
                          <a:effectLst/>
                          <a:latin typeface="+mn-lt"/>
                        </a:rPr>
                        <a:t>103 (23.3)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lnSpc>
                          <a:spcPct val="85000"/>
                        </a:lnSpc>
                      </a:pPr>
                      <a:r>
                        <a:rPr lang="en-US" sz="1400" b="0" i="0" u="none" strike="noStrike" dirty="0">
                          <a:solidFill>
                            <a:schemeClr val="tx1"/>
                          </a:solidFill>
                          <a:effectLst/>
                          <a:latin typeface="Arial" panose="020B0604020202020204" pitchFamily="34" charset="0"/>
                          <a:cs typeface="Arial" panose="020B0604020202020204" pitchFamily="34" charset="0"/>
                        </a:rPr>
                        <a:t>79 (26.8)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2238418"/>
                  </a:ext>
                </a:extLst>
              </a:tr>
              <a:tr h="215377">
                <a:tc>
                  <a:txBody>
                    <a:bodyPr/>
                    <a:lstStyle/>
                    <a:p>
                      <a:pPr marL="0" indent="0" algn="l" fontAlgn="b">
                        <a:lnSpc>
                          <a:spcPct val="85000"/>
                        </a:lnSpc>
                      </a:pPr>
                      <a:r>
                        <a:rPr lang="en-US" sz="1400" b="1" i="0" u="none" strike="noStrike">
                          <a:solidFill>
                            <a:schemeClr val="tx1"/>
                          </a:solidFill>
                          <a:effectLst/>
                          <a:latin typeface="Arial" panose="020B0604020202020204" pitchFamily="34" charset="0"/>
                          <a:cs typeface="Arial" panose="020B0604020202020204" pitchFamily="34" charset="0"/>
                        </a:rPr>
                        <a:t>Cisplatin eligibility status, </a:t>
                      </a:r>
                      <a:r>
                        <a:rPr lang="en-US" sz="1400" b="0" i="0" u="none" strike="noStrike">
                          <a:solidFill>
                            <a:schemeClr val="tx1"/>
                          </a:solidFill>
                          <a:effectLst/>
                          <a:latin typeface="Arial" panose="020B0604020202020204" pitchFamily="34" charset="0"/>
                          <a:cs typeface="Arial" panose="020B0604020202020204" pitchFamily="34" charset="0"/>
                        </a:rPr>
                        <a:t>n (%)</a:t>
                      </a: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dirty="0">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507473452"/>
                  </a:ext>
                </a:extLst>
              </a:tr>
              <a:tr h="215377">
                <a:tc>
                  <a:txBody>
                    <a:bodyPr/>
                    <a:lstStyle/>
                    <a:p>
                      <a:pPr marL="231775" indent="0" algn="l" fontAlgn="b">
                        <a:lnSpc>
                          <a:spcPct val="85000"/>
                        </a:lnSpc>
                      </a:pPr>
                      <a:r>
                        <a:rPr lang="en-US" sz="1400" b="0" i="0" u="none" strike="noStrike">
                          <a:solidFill>
                            <a:schemeClr val="tx1"/>
                          </a:solidFill>
                          <a:effectLst/>
                          <a:latin typeface="Arial" panose="020B0604020202020204" pitchFamily="34" charset="0"/>
                          <a:cs typeface="Arial" panose="020B0604020202020204" pitchFamily="34" charset="0"/>
                        </a:rPr>
                        <a:t>Eligible</a:t>
                      </a: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endParaRPr lang="en-US" sz="1400" b="0" i="0" u="none" strike="noStrike">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n-US" sz="1400" b="0" i="0" u="none" strike="noStrike" dirty="0">
                          <a:solidFill>
                            <a:schemeClr val="tx1"/>
                          </a:solidFill>
                          <a:effectLst/>
                          <a:latin typeface="+mn-lt"/>
                        </a:rPr>
                        <a:t>244 (55.2)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5000"/>
                        </a:lnSpc>
                      </a:pPr>
                      <a:r>
                        <a:rPr lang="en-US" sz="1400" b="0" i="0" u="none" strike="noStrike" dirty="0">
                          <a:solidFill>
                            <a:schemeClr val="tx1"/>
                          </a:solidFill>
                          <a:effectLst/>
                          <a:latin typeface="Arial" panose="020B0604020202020204" pitchFamily="34" charset="0"/>
                          <a:cs typeface="Arial" panose="020B0604020202020204" pitchFamily="34" charset="0"/>
                        </a:rPr>
                        <a:t>172 (58.3)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318058"/>
                  </a:ext>
                </a:extLst>
              </a:tr>
              <a:tr h="215377">
                <a:tc>
                  <a:txBody>
                    <a:bodyPr/>
                    <a:lstStyle/>
                    <a:p>
                      <a:pPr marL="231775" indent="0" algn="l" fontAlgn="b">
                        <a:lnSpc>
                          <a:spcPct val="85000"/>
                        </a:lnSpc>
                      </a:pPr>
                      <a:r>
                        <a:rPr lang="en-US" sz="1400" b="0" i="0" u="none" strike="noStrike">
                          <a:solidFill>
                            <a:schemeClr val="tx1"/>
                          </a:solidFill>
                          <a:effectLst/>
                          <a:latin typeface="Arial" panose="020B0604020202020204" pitchFamily="34" charset="0"/>
                          <a:cs typeface="Arial" panose="020B0604020202020204" pitchFamily="34" charset="0"/>
                        </a:rPr>
                        <a:t>Ineligible</a:t>
                      </a:r>
                    </a:p>
                  </a:txBody>
                  <a:tcPr marL="18288"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r>
                        <a:rPr lang="en-US" sz="1400" b="0" i="0" u="none" strike="noStrike" dirty="0">
                          <a:solidFill>
                            <a:schemeClr val="tx1"/>
                          </a:solidFill>
                          <a:effectLst/>
                          <a:latin typeface="+mn-lt"/>
                        </a:rPr>
                        <a:t>198 (44.8)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lnSpc>
                          <a:spcPct val="85000"/>
                        </a:lnSpc>
                      </a:pPr>
                      <a:r>
                        <a:rPr lang="en-US" sz="1400" b="0" i="0" u="none" strike="noStrike" dirty="0">
                          <a:solidFill>
                            <a:schemeClr val="tx1"/>
                          </a:solidFill>
                          <a:effectLst/>
                          <a:latin typeface="Arial" panose="020B0604020202020204" pitchFamily="34" charset="0"/>
                          <a:cs typeface="Arial" panose="020B0604020202020204" pitchFamily="34" charset="0"/>
                        </a:rPr>
                        <a:t>123 (41.7)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317707093"/>
                  </a:ext>
                </a:extLst>
              </a:tr>
            </a:tbl>
          </a:graphicData>
        </a:graphic>
      </p:graphicFrame>
      <p:sp>
        <p:nvSpPr>
          <p:cNvPr id="2" name="Title 1">
            <a:extLst>
              <a:ext uri="{FF2B5EF4-FFF2-40B4-BE49-F238E27FC236}">
                <a16:creationId xmlns:a16="http://schemas.microsoft.com/office/drawing/2014/main" id="{4C5E0E83-F723-C671-CB49-C2CFEAC7C816}"/>
              </a:ext>
            </a:extLst>
          </p:cNvPr>
          <p:cNvSpPr>
            <a:spLocks noGrp="1"/>
          </p:cNvSpPr>
          <p:nvPr>
            <p:ph type="title"/>
          </p:nvPr>
        </p:nvSpPr>
        <p:spPr>
          <a:xfrm>
            <a:off x="640080" y="403224"/>
            <a:ext cx="11317970" cy="911226"/>
          </a:xfrm>
        </p:spPr>
        <p:txBody>
          <a:bodyPr>
            <a:noAutofit/>
          </a:bodyPr>
          <a:lstStyle/>
          <a:p>
            <a:pPr>
              <a:lnSpc>
                <a:spcPct val="100000"/>
              </a:lnSpc>
            </a:pPr>
            <a:r>
              <a:rPr lang="en-US" dirty="0"/>
              <a:t>Baseline characteristics among responders (CR+PR) in the EV+P arm were generally consistent with the ITT population</a:t>
            </a:r>
            <a:endParaRPr lang="en-US" b="0" i="1" dirty="0"/>
          </a:p>
        </p:txBody>
      </p:sp>
      <p:sp>
        <p:nvSpPr>
          <p:cNvPr id="3" name="Slide Number Placeholder 2">
            <a:extLst>
              <a:ext uri="{FF2B5EF4-FFF2-40B4-BE49-F238E27FC236}">
                <a16:creationId xmlns:a16="http://schemas.microsoft.com/office/drawing/2014/main" id="{5E93E662-A523-B665-2218-9A8FB0ABAB89}"/>
              </a:ext>
            </a:extLst>
          </p:cNvPr>
          <p:cNvSpPr>
            <a:spLocks noGrp="1"/>
          </p:cNvSpPr>
          <p:nvPr>
            <p:ph type="sldNum" sz="quarter" idx="12"/>
          </p:nvPr>
        </p:nvSpPr>
        <p:spPr/>
        <p:txBody>
          <a:bodyPr/>
          <a:lstStyle/>
          <a:p>
            <a:fld id="{BE33F7A0-71F0-446B-9DE8-6D75BE64EE0F}" type="slidenum">
              <a:rPr lang="en-US" smtClean="0">
                <a:solidFill>
                  <a:srgbClr val="002557"/>
                </a:solidFill>
              </a:rPr>
              <a:pPr/>
              <a:t>6</a:t>
            </a:fld>
            <a:endParaRPr lang="en-US">
              <a:solidFill>
                <a:srgbClr val="002557"/>
              </a:solidFill>
            </a:endParaRPr>
          </a:p>
        </p:txBody>
      </p:sp>
      <p:sp>
        <p:nvSpPr>
          <p:cNvPr id="5" name="Text Placeholder 4">
            <a:extLst>
              <a:ext uri="{FF2B5EF4-FFF2-40B4-BE49-F238E27FC236}">
                <a16:creationId xmlns:a16="http://schemas.microsoft.com/office/drawing/2014/main" id="{117C5E3A-203D-F2EA-E835-C23291FB44E0}"/>
              </a:ext>
            </a:extLst>
          </p:cNvPr>
          <p:cNvSpPr>
            <a:spLocks noGrp="1"/>
          </p:cNvSpPr>
          <p:nvPr>
            <p:ph type="body" sz="quarter" idx="15"/>
          </p:nvPr>
        </p:nvSpPr>
        <p:spPr/>
        <p:txBody>
          <a:bodyPr/>
          <a:lstStyle/>
          <a:p>
            <a:r>
              <a:rPr lang="en-US" dirty="0"/>
              <a:t>Shilpa Gupta, MD | X: @shilpaonc</a:t>
            </a:r>
          </a:p>
        </p:txBody>
      </p:sp>
    </p:spTree>
    <p:extLst>
      <p:ext uri="{BB962C8B-B14F-4D97-AF65-F5344CB8AC3E}">
        <p14:creationId xmlns:p14="http://schemas.microsoft.com/office/powerpoint/2010/main" val="22030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ADFE5-227A-7117-95BE-50A249B45D6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8E6F693-9AE8-ABB1-5212-1D9F1D369967}"/>
              </a:ext>
            </a:extLst>
          </p:cNvPr>
          <p:cNvSpPr txBox="1"/>
          <p:nvPr/>
        </p:nvSpPr>
        <p:spPr>
          <a:xfrm>
            <a:off x="640080" y="5939194"/>
            <a:ext cx="10911840" cy="281354"/>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EV, enfortumab vedotin; </a:t>
            </a:r>
            <a:r>
              <a:rPr lang="en-US" sz="800" dirty="0" err="1">
                <a:latin typeface="Arial" panose="020B0604020202020204" pitchFamily="34" charset="0"/>
                <a:cs typeface="Arial" panose="020B0604020202020204" pitchFamily="34" charset="0"/>
              </a:rPr>
              <a:t>mets</a:t>
            </a:r>
            <a:r>
              <a:rPr lang="en-US" sz="800" dirty="0">
                <a:latin typeface="Arial" panose="020B0604020202020204" pitchFamily="34" charset="0"/>
                <a:cs typeface="Arial" panose="020B0604020202020204" pitchFamily="34" charset="0"/>
              </a:rPr>
              <a:t>, metastases; P, pembrolizumab; y, years.</a:t>
            </a:r>
          </a:p>
        </p:txBody>
      </p:sp>
      <p:sp>
        <p:nvSpPr>
          <p:cNvPr id="2" name="Title 1">
            <a:extLst>
              <a:ext uri="{FF2B5EF4-FFF2-40B4-BE49-F238E27FC236}">
                <a16:creationId xmlns:a16="http://schemas.microsoft.com/office/drawing/2014/main" id="{12BA27B1-6B2F-8DE9-85CF-65870C41CECC}"/>
              </a:ext>
            </a:extLst>
          </p:cNvPr>
          <p:cNvSpPr>
            <a:spLocks noGrp="1"/>
          </p:cNvSpPr>
          <p:nvPr>
            <p:ph type="title"/>
          </p:nvPr>
        </p:nvSpPr>
        <p:spPr/>
        <p:txBody>
          <a:bodyPr>
            <a:normAutofit/>
          </a:bodyPr>
          <a:lstStyle/>
          <a:p>
            <a:pPr>
              <a:lnSpc>
                <a:spcPct val="100000"/>
              </a:lnSpc>
            </a:pPr>
            <a:r>
              <a:rPr lang="en-US" sz="3000" dirty="0"/>
              <a:t>Baseline characteristics among responders (CR+PR)</a:t>
            </a:r>
            <a:br>
              <a:rPr lang="en-US" sz="3200" dirty="0"/>
            </a:br>
            <a:r>
              <a:rPr lang="en-US" sz="2000" b="0" i="1" dirty="0"/>
              <a:t>More responders across baseline characteristics with EV+P</a:t>
            </a:r>
          </a:p>
        </p:txBody>
      </p:sp>
      <p:sp>
        <p:nvSpPr>
          <p:cNvPr id="3" name="Slide Number Placeholder 2">
            <a:extLst>
              <a:ext uri="{FF2B5EF4-FFF2-40B4-BE49-F238E27FC236}">
                <a16:creationId xmlns:a16="http://schemas.microsoft.com/office/drawing/2014/main" id="{33A230AE-C547-C0FD-0B1E-5A09A09001F7}"/>
              </a:ext>
            </a:extLst>
          </p:cNvPr>
          <p:cNvSpPr>
            <a:spLocks noGrp="1"/>
          </p:cNvSpPr>
          <p:nvPr>
            <p:ph type="sldNum" sz="quarter" idx="12"/>
          </p:nvPr>
        </p:nvSpPr>
        <p:spPr/>
        <p:txBody>
          <a:bodyPr/>
          <a:lstStyle/>
          <a:p>
            <a:fld id="{BE33F7A0-71F0-446B-9DE8-6D75BE64EE0F}" type="slidenum">
              <a:rPr lang="en-US" smtClean="0">
                <a:solidFill>
                  <a:srgbClr val="002557"/>
                </a:solidFill>
              </a:rPr>
              <a:pPr/>
              <a:t>7</a:t>
            </a:fld>
            <a:endParaRPr lang="en-US" dirty="0">
              <a:solidFill>
                <a:srgbClr val="002557"/>
              </a:solidFill>
            </a:endParaRPr>
          </a:p>
        </p:txBody>
      </p:sp>
      <p:sp>
        <p:nvSpPr>
          <p:cNvPr id="5" name="Text Placeholder 4">
            <a:extLst>
              <a:ext uri="{FF2B5EF4-FFF2-40B4-BE49-F238E27FC236}">
                <a16:creationId xmlns:a16="http://schemas.microsoft.com/office/drawing/2014/main" id="{8E1B8DF9-CAA3-E18A-09AF-4E360A94FE9B}"/>
              </a:ext>
            </a:extLst>
          </p:cNvPr>
          <p:cNvSpPr>
            <a:spLocks noGrp="1"/>
          </p:cNvSpPr>
          <p:nvPr>
            <p:ph type="body" sz="quarter" idx="15"/>
          </p:nvPr>
        </p:nvSpPr>
        <p:spPr/>
        <p:txBody>
          <a:bodyPr/>
          <a:lstStyle/>
          <a:p>
            <a:r>
              <a:rPr lang="en-US" dirty="0"/>
              <a:t>Shilpa Gupta, MD | X: @shilpaonc</a:t>
            </a:r>
          </a:p>
        </p:txBody>
      </p:sp>
      <p:graphicFrame>
        <p:nvGraphicFramePr>
          <p:cNvPr id="4" name="Chart 3">
            <a:extLst>
              <a:ext uri="{FF2B5EF4-FFF2-40B4-BE49-F238E27FC236}">
                <a16:creationId xmlns:a16="http://schemas.microsoft.com/office/drawing/2014/main" id="{FE4C262F-B739-3814-2356-A29DEE5D27C3}"/>
              </a:ext>
            </a:extLst>
          </p:cNvPr>
          <p:cNvGraphicFramePr/>
          <p:nvPr>
            <p:extLst>
              <p:ext uri="{D42A27DB-BD31-4B8C-83A1-F6EECF244321}">
                <p14:modId xmlns:p14="http://schemas.microsoft.com/office/powerpoint/2010/main" val="781182982"/>
              </p:ext>
            </p:extLst>
          </p:nvPr>
        </p:nvGraphicFramePr>
        <p:xfrm>
          <a:off x="125186" y="1295400"/>
          <a:ext cx="11979728" cy="4842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318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CA3E-F5AB-3D7D-AD43-554CD286E3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BDF19A-B6EB-7C31-9C4F-AF9411077CFB}"/>
              </a:ext>
            </a:extLst>
          </p:cNvPr>
          <p:cNvSpPr>
            <a:spLocks noGrp="1"/>
          </p:cNvSpPr>
          <p:nvPr>
            <p:ph type="title"/>
          </p:nvPr>
        </p:nvSpPr>
        <p:spPr>
          <a:xfrm>
            <a:off x="640080" y="404952"/>
            <a:ext cx="10972800" cy="911226"/>
          </a:xfrm>
        </p:spPr>
        <p:txBody>
          <a:bodyPr anchor="t"/>
          <a:lstStyle/>
          <a:p>
            <a:pPr>
              <a:lnSpc>
                <a:spcPct val="100000"/>
              </a:lnSpc>
            </a:pPr>
            <a:r>
              <a:rPr kumimoji="0" lang="en-US" b="1" i="0" u="none" strike="noStrike" kern="1200" cap="none" spc="0" normalizeH="0" baseline="0" noProof="0" dirty="0">
                <a:ln>
                  <a:noFill/>
                </a:ln>
                <a:solidFill>
                  <a:srgbClr val="002557"/>
                </a:solidFill>
                <a:effectLst/>
                <a:uLnTx/>
                <a:uFillTx/>
                <a:latin typeface="Arial" panose="020B0604020202020204" pitchFamily="34" charset="0"/>
                <a:ea typeface="+mj-ea"/>
                <a:cs typeface="Arial" panose="020B0604020202020204" pitchFamily="34" charset="0"/>
              </a:rPr>
              <a:t>Duration of response by BICR: All responders (CR+PR)</a:t>
            </a:r>
            <a:r>
              <a:rPr kumimoji="0" lang="en-US" b="1" i="0" u="none" strike="noStrike" kern="1200" cap="none" spc="0" normalizeH="0" baseline="30000" noProof="0" dirty="0">
                <a:ln>
                  <a:noFill/>
                </a:ln>
                <a:solidFill>
                  <a:srgbClr val="002557"/>
                </a:solidFill>
                <a:effectLst/>
                <a:uLnTx/>
                <a:uFillTx/>
                <a:latin typeface="Arial" panose="020B0604020202020204" pitchFamily="34" charset="0"/>
                <a:ea typeface="+mj-ea"/>
                <a:cs typeface="Arial" panose="020B0604020202020204" pitchFamily="34" charset="0"/>
              </a:rPr>
              <a:t>1,2</a:t>
            </a:r>
            <a:br>
              <a:rPr kumimoji="0" lang="en-US" b="1" i="0" u="none" strike="noStrike" kern="1200" cap="none" spc="0" normalizeH="0" baseline="0" noProof="0" dirty="0">
                <a:ln>
                  <a:noFill/>
                </a:ln>
                <a:solidFill>
                  <a:srgbClr val="002557"/>
                </a:solidFill>
                <a:effectLst/>
                <a:uLnTx/>
                <a:uFillTx/>
                <a:latin typeface="Arial" panose="020B0604020202020204" pitchFamily="34" charset="0"/>
                <a:ea typeface="+mj-ea"/>
                <a:cs typeface="Arial" panose="020B0604020202020204" pitchFamily="34" charset="0"/>
              </a:rPr>
            </a:br>
            <a:r>
              <a:rPr kumimoji="0" lang="en-US" sz="2000" b="0" i="1" u="none" strike="noStrike" kern="1200" cap="none" spc="0" normalizeH="0" baseline="0" noProof="0" dirty="0">
                <a:ln>
                  <a:noFill/>
                </a:ln>
                <a:solidFill>
                  <a:srgbClr val="002557"/>
                </a:solidFill>
                <a:effectLst/>
                <a:uLnTx/>
                <a:uFillTx/>
                <a:latin typeface="Arial" panose="020B0604020202020204" pitchFamily="34" charset="0"/>
                <a:ea typeface="+mj-ea"/>
                <a:cs typeface="Arial" panose="020B0604020202020204" pitchFamily="34" charset="0"/>
              </a:rPr>
              <a:t>Among responders, the probability of maintained response at 24 months was ~50% with EV+P</a:t>
            </a:r>
            <a:endParaRPr lang="en-US" sz="2000" dirty="0"/>
          </a:p>
        </p:txBody>
      </p:sp>
      <p:sp>
        <p:nvSpPr>
          <p:cNvPr id="3" name="Slide Number Placeholder 2">
            <a:extLst>
              <a:ext uri="{FF2B5EF4-FFF2-40B4-BE49-F238E27FC236}">
                <a16:creationId xmlns:a16="http://schemas.microsoft.com/office/drawing/2014/main" id="{689D9EBC-ED5B-25BC-5BE7-091710D815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00255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002557"/>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FC1662A6-003A-45EA-C0F9-1FA9D8FBEE6D}"/>
              </a:ext>
            </a:extLst>
          </p:cNvPr>
          <p:cNvSpPr>
            <a:spLocks noGrp="1"/>
          </p:cNvSpPr>
          <p:nvPr>
            <p:ph type="body" sz="quarter" idx="15"/>
          </p:nvPr>
        </p:nvSpPr>
        <p:spPr/>
        <p:txBody>
          <a:bodyPr/>
          <a:lstStyle/>
          <a:p>
            <a:r>
              <a:rPr lang="en-US" dirty="0"/>
              <a:t>Shilpa Gupta, MD | X: @shilpaonc</a:t>
            </a:r>
          </a:p>
        </p:txBody>
      </p:sp>
      <p:sp>
        <p:nvSpPr>
          <p:cNvPr id="8" name="TextBox 7">
            <a:extLst>
              <a:ext uri="{FF2B5EF4-FFF2-40B4-BE49-F238E27FC236}">
                <a16:creationId xmlns:a16="http://schemas.microsoft.com/office/drawing/2014/main" id="{E6F519B4-8D5B-B9D2-2C55-D14FFF0749BC}"/>
              </a:ext>
            </a:extLst>
          </p:cNvPr>
          <p:cNvSpPr txBox="1"/>
          <p:nvPr/>
        </p:nvSpPr>
        <p:spPr>
          <a:xfrm>
            <a:off x="640080" y="5859825"/>
            <a:ext cx="10911840" cy="360721"/>
          </a:xfrm>
          <a:prstGeom prst="rect">
            <a:avLst/>
          </a:prstGeom>
          <a:noFill/>
        </p:spPr>
        <p:txBody>
          <a:bodyPr wrap="square" lIns="0" tIns="0" rIns="0" bIns="0" anchor="b">
            <a:noAutofit/>
          </a:bodyPr>
          <a:lstStyle/>
          <a:p>
            <a:r>
              <a:rPr lang="en-US" sz="800" b="1" dirty="0">
                <a:latin typeface="Arial" panose="020B0604020202020204" pitchFamily="34" charset="0"/>
                <a:cs typeface="Arial" panose="020B0604020202020204" pitchFamily="34" charset="0"/>
              </a:rPr>
              <a:t>Data cutoff: August 8, 2024. NCT04223856.</a:t>
            </a:r>
            <a:r>
              <a:rPr lang="en-US" sz="800" dirty="0">
                <a:latin typeface="Arial" panose="020B0604020202020204" pitchFamily="34" charset="0"/>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enfortumab</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vedotin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 pembrolizumab</a:t>
            </a:r>
            <a:r>
              <a:rPr lang="en-US" sz="800" dirty="0">
                <a:solidFill>
                  <a:prstClr val="black"/>
                </a:solidFill>
                <a:latin typeface="Arial" panose="020B0604020202020204" pitchFamily="34" charset="0"/>
                <a:cs typeface="Arial" panose="020B0604020202020204" pitchFamily="34" charset="0"/>
              </a:rPr>
              <a:t>.</a:t>
            </a:r>
          </a:p>
          <a:p>
            <a:r>
              <a:rPr lang="en-US" sz="800" dirty="0">
                <a:latin typeface="Arial" panose="020B0604020202020204" pitchFamily="34" charset="0"/>
                <a:cs typeface="Arial" panose="020B0604020202020204" pitchFamily="34" charset="0"/>
              </a:rPr>
              <a:t>1. Powles T, et al. ASCO GU 2025 (Abstract 664). 2. Powles T, et al. Annals Oncol, </a:t>
            </a:r>
            <a:r>
              <a:rPr lang="en-US" sz="800" i="1" dirty="0">
                <a:latin typeface="Arial" panose="020B0604020202020204" pitchFamily="34" charset="0"/>
                <a:cs typeface="Arial" panose="020B0604020202020204" pitchFamily="34" charset="0"/>
              </a:rPr>
              <a:t>In press</a:t>
            </a:r>
            <a:r>
              <a:rPr lang="en-US" sz="800" dirty="0">
                <a:latin typeface="Arial" panose="020B0604020202020204" pitchFamily="34" charset="0"/>
                <a:cs typeface="Arial" panose="020B0604020202020204" pitchFamily="34" charset="0"/>
              </a:rPr>
              <a:t>.</a:t>
            </a:r>
          </a:p>
        </p:txBody>
      </p:sp>
      <p:graphicFrame>
        <p:nvGraphicFramePr>
          <p:cNvPr id="42" name="Table 41">
            <a:extLst>
              <a:ext uri="{FF2B5EF4-FFF2-40B4-BE49-F238E27FC236}">
                <a16:creationId xmlns:a16="http://schemas.microsoft.com/office/drawing/2014/main" id="{99B80FC8-89BB-CF51-330B-43437E286238}"/>
              </a:ext>
            </a:extLst>
          </p:cNvPr>
          <p:cNvGraphicFramePr>
            <a:graphicFrameLocks noGrp="1"/>
          </p:cNvGraphicFramePr>
          <p:nvPr>
            <p:extLst>
              <p:ext uri="{D42A27DB-BD31-4B8C-83A1-F6EECF244321}">
                <p14:modId xmlns:p14="http://schemas.microsoft.com/office/powerpoint/2010/main" val="3662307960"/>
              </p:ext>
            </p:extLst>
          </p:nvPr>
        </p:nvGraphicFramePr>
        <p:xfrm>
          <a:off x="6643164" y="1527377"/>
          <a:ext cx="3448574" cy="766944"/>
        </p:xfrm>
        <a:graphic>
          <a:graphicData uri="http://schemas.openxmlformats.org/drawingml/2006/table">
            <a:tbl>
              <a:tblPr firstRow="1" bandRow="1"/>
              <a:tblGrid>
                <a:gridCol w="1071134">
                  <a:extLst>
                    <a:ext uri="{9D8B030D-6E8A-4147-A177-3AD203B41FA5}">
                      <a16:colId xmlns:a16="http://schemas.microsoft.com/office/drawing/2014/main" val="1337622925"/>
                    </a:ext>
                  </a:extLst>
                </a:gridCol>
                <a:gridCol w="914400">
                  <a:extLst>
                    <a:ext uri="{9D8B030D-6E8A-4147-A177-3AD203B41FA5}">
                      <a16:colId xmlns:a16="http://schemas.microsoft.com/office/drawing/2014/main" val="2560744780"/>
                    </a:ext>
                  </a:extLst>
                </a:gridCol>
                <a:gridCol w="1463040">
                  <a:extLst>
                    <a:ext uri="{9D8B030D-6E8A-4147-A177-3AD203B41FA5}">
                      <a16:colId xmlns:a16="http://schemas.microsoft.com/office/drawing/2014/main" val="1668902268"/>
                    </a:ext>
                  </a:extLst>
                </a:gridCol>
              </a:tblGrid>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endParaRPr lang="en-GB" sz="1200" dirty="0">
                        <a:solidFill>
                          <a:schemeClr val="bg1"/>
                        </a:solidFill>
                        <a:latin typeface="Arial" panose="020B0604020202020204" pitchFamily="34" charset="0"/>
                        <a:cs typeface="Arial" panose="020B0604020202020204" pitchFamily="34" charset="0"/>
                      </a:endParaRPr>
                    </a:p>
                  </a:txBody>
                  <a:tcPr marL="18000" marR="18000" marT="18000" marB="18000" anchor="b">
                    <a:lnL w="12700" cap="flat" cmpd="sng" algn="ctr">
                      <a:solidFill>
                        <a:srgbClr val="002557"/>
                      </a:solidFill>
                      <a:prstDash val="solid"/>
                      <a:round/>
                      <a:headEnd type="none" w="med" len="med"/>
                      <a:tailEnd type="none" w="med" len="med"/>
                    </a:lnL>
                    <a:lnR w="12700" cmpd="sng">
                      <a:noFill/>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90000"/>
                        </a:lnSpc>
                      </a:pPr>
                      <a:r>
                        <a:rPr lang="en-GB" sz="1200" b="1" dirty="0">
                          <a:solidFill>
                            <a:schemeClr val="bg1"/>
                          </a:solidFill>
                          <a:latin typeface="Arial" panose="020B0604020202020204" pitchFamily="34" charset="0"/>
                          <a:cs typeface="Arial" panose="020B0604020202020204" pitchFamily="34" charset="0"/>
                        </a:rPr>
                        <a:t>Events/N</a:t>
                      </a:r>
                    </a:p>
                  </a:txBody>
                  <a:tcPr marL="18000" marR="0" marT="0" marB="0" anchor="b">
                    <a:lnL w="12700" cmpd="sng">
                      <a:noFill/>
                    </a:lnL>
                    <a:lnR w="6350" cap="flat" cmpd="sng" algn="ctr">
                      <a:no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1200" dirty="0">
                          <a:solidFill>
                            <a:schemeClr val="bg1"/>
                          </a:solidFill>
                          <a:latin typeface="Arial" panose="020B0604020202020204" pitchFamily="34" charset="0"/>
                          <a:cs typeface="Arial" panose="020B0604020202020204" pitchFamily="34" charset="0"/>
                        </a:rPr>
                        <a:t>Median DOR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(95% CI), mo</a:t>
                      </a:r>
                      <a:endParaRPr lang="en-GB" sz="1200" dirty="0">
                        <a:solidFill>
                          <a:schemeClr val="bg1"/>
                        </a:solidFill>
                        <a:latin typeface="Arial" panose="020B0604020202020204" pitchFamily="34" charset="0"/>
                        <a:cs typeface="Arial" panose="020B0604020202020204" pitchFamily="34" charset="0"/>
                      </a:endParaRPr>
                    </a:p>
                  </a:txBody>
                  <a:tcPr marL="18000" marR="0" marT="0" marB="0" anchor="b">
                    <a:lnL w="12700" cmpd="sng">
                      <a:noFill/>
                    </a:lnL>
                    <a:lnR w="12700" cap="flat" cmpd="sng" algn="ctr">
                      <a:solidFill>
                        <a:srgbClr val="002557"/>
                      </a:solidFill>
                      <a:prstDash val="solid"/>
                      <a:round/>
                      <a:headEnd type="none" w="med" len="med"/>
                      <a:tailEnd type="none" w="med" len="med"/>
                    </a:lnR>
                    <a:lnT w="6350" cap="flat" cmpd="sng" algn="ctr">
                      <a:solidFill>
                        <a:sysClr val="window" lastClr="FFFFFF">
                          <a:lumMod val="65000"/>
                        </a:sys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607572848"/>
                  </a:ext>
                </a:extLst>
              </a:tr>
              <a:tr h="15869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200" dirty="0">
                          <a:solidFill>
                            <a:schemeClr val="tx1"/>
                          </a:solidFill>
                          <a:latin typeface="Arial" panose="020B0604020202020204" pitchFamily="34" charset="0"/>
                          <a:cs typeface="Arial" panose="020B0604020202020204" pitchFamily="34" charset="0"/>
                        </a:rPr>
                        <a:t>EV+P</a:t>
                      </a:r>
                      <a:endParaRPr lang="en-GB" sz="1200" baseline="300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137/295</a:t>
                      </a:r>
                    </a:p>
                  </a:txBody>
                  <a:tcPr marL="18000" marR="0" marT="0" marB="0" anchor="ctr">
                    <a:lnL w="12700" cmpd="sng">
                      <a:noFill/>
                    </a:lnL>
                    <a:lnR w="635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23.3 (17.8, NE)</a:t>
                      </a: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8784701"/>
                  </a:ext>
                </a:extLst>
              </a:tr>
              <a:tr h="707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200" dirty="0">
                          <a:solidFill>
                            <a:schemeClr val="tx1"/>
                          </a:solidFill>
                          <a:latin typeface="Arial" panose="020B0604020202020204" pitchFamily="34" charset="0"/>
                          <a:cs typeface="Arial" panose="020B0604020202020204" pitchFamily="34" charset="0"/>
                        </a:rPr>
                        <a:t>Chemotherapy </a:t>
                      </a:r>
                      <a:endParaRPr lang="en-GB" sz="12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ysClr val="window" lastClr="FFFFFF">
                          <a:lumMod val="65000"/>
                        </a:sysClr>
                      </a:solidFill>
                      <a:prstDash val="solid"/>
                      <a:round/>
                      <a:headEnd type="none" w="med" len="med"/>
                      <a:tailEnd type="none" w="med" len="med"/>
                    </a:lnL>
                    <a:lnR w="12700" cmpd="sng">
                      <a:noFill/>
                    </a:lnR>
                    <a:lnT w="38100" cmpd="sng">
                      <a:noFill/>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129/195</a:t>
                      </a:r>
                    </a:p>
                  </a:txBody>
                  <a:tcPr marL="18000" marR="0" marT="0" marB="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7.0 (6.2, 9.0)</a:t>
                      </a:r>
                      <a:endParaRPr lang="en-GB" sz="1200" dirty="0">
                        <a:solidFill>
                          <a:schemeClr val="tx1"/>
                        </a:solidFill>
                        <a:latin typeface="Arial" panose="020B0604020202020204" pitchFamily="34" charset="0"/>
                        <a:cs typeface="Arial" panose="020B0604020202020204" pitchFamily="34" charset="0"/>
                      </a:endParaRPr>
                    </a:p>
                  </a:txBody>
                  <a:tcPr marL="18000" marR="0" marT="0" marB="0" anchor="ctr">
                    <a:lnL w="12700" cmpd="sng">
                      <a:noFill/>
                    </a:lnL>
                    <a:lnR w="6350" cap="flat" cmpd="sng" algn="ctr">
                      <a:solidFill>
                        <a:sysClr val="window" lastClr="FFFFFF">
                          <a:lumMod val="6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00676706"/>
                  </a:ext>
                </a:extLst>
              </a:tr>
            </a:tbl>
          </a:graphicData>
        </a:graphic>
      </p:graphicFrame>
      <p:sp>
        <p:nvSpPr>
          <p:cNvPr id="2" name="Content Placeholder 7">
            <a:extLst>
              <a:ext uri="{FF2B5EF4-FFF2-40B4-BE49-F238E27FC236}">
                <a16:creationId xmlns:a16="http://schemas.microsoft.com/office/drawing/2014/main" id="{0DF9135C-D9AA-1537-E79E-9E60D94E953B}"/>
              </a:ext>
            </a:extLst>
          </p:cNvPr>
          <p:cNvSpPr>
            <a:spLocks noGrp="1"/>
          </p:cNvSpPr>
          <p:nvPr>
            <p:ph sz="quarter" idx="13"/>
          </p:nvPr>
        </p:nvSpPr>
        <p:spPr>
          <a:xfrm>
            <a:off x="738732" y="5607026"/>
            <a:ext cx="10850880" cy="298692"/>
          </a:xfrm>
        </p:spPr>
        <p:txBody>
          <a:bodyPr>
            <a:noAutofit/>
          </a:bodyPr>
          <a:lstStyle/>
          <a:p>
            <a:r>
              <a:rPr lang="en-SG" sz="1400" dirty="0"/>
              <a:t>58.3% of responders in the EV+P arm and 62.6% in the chemotherapy arm were cisplatin eligible</a:t>
            </a:r>
          </a:p>
        </p:txBody>
      </p:sp>
      <p:grpSp>
        <p:nvGrpSpPr>
          <p:cNvPr id="515" name="Group 514">
            <a:extLst>
              <a:ext uri="{FF2B5EF4-FFF2-40B4-BE49-F238E27FC236}">
                <a16:creationId xmlns:a16="http://schemas.microsoft.com/office/drawing/2014/main" id="{30879EBD-94A5-2A02-F30C-2E68ACBB714F}"/>
              </a:ext>
            </a:extLst>
          </p:cNvPr>
          <p:cNvGrpSpPr/>
          <p:nvPr/>
        </p:nvGrpSpPr>
        <p:grpSpPr>
          <a:xfrm>
            <a:off x="1154378" y="1231477"/>
            <a:ext cx="9809542" cy="4323813"/>
            <a:chOff x="721887" y="1231477"/>
            <a:chExt cx="9809542" cy="4323813"/>
          </a:xfrm>
        </p:grpSpPr>
        <p:cxnSp>
          <p:nvCxnSpPr>
            <p:cNvPr id="10" name="Straight Connector 9">
              <a:extLst>
                <a:ext uri="{FF2B5EF4-FFF2-40B4-BE49-F238E27FC236}">
                  <a16:creationId xmlns:a16="http://schemas.microsoft.com/office/drawing/2014/main" id="{31F84B62-C8CD-43FF-3E98-A6E57B3BC161}"/>
                </a:ext>
              </a:extLst>
            </p:cNvPr>
            <p:cNvCxnSpPr>
              <a:cxnSpLocks/>
            </p:cNvCxnSpPr>
            <p:nvPr/>
          </p:nvCxnSpPr>
          <p:spPr>
            <a:xfrm flipV="1">
              <a:off x="4328000" y="2407534"/>
              <a:ext cx="0" cy="2148736"/>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E46A80-54B7-154A-A1C4-A33E2E2B2138}"/>
                </a:ext>
              </a:extLst>
            </p:cNvPr>
            <p:cNvCxnSpPr>
              <a:cxnSpLocks/>
            </p:cNvCxnSpPr>
            <p:nvPr/>
          </p:nvCxnSpPr>
          <p:spPr>
            <a:xfrm flipH="1" flipV="1">
              <a:off x="6614163" y="2951455"/>
              <a:ext cx="6925" cy="1655917"/>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89668F-A208-2B0C-79DF-CFB8948F128B}"/>
                </a:ext>
              </a:extLst>
            </p:cNvPr>
            <p:cNvSpPr txBox="1"/>
            <p:nvPr/>
          </p:nvSpPr>
          <p:spPr>
            <a:xfrm>
              <a:off x="4276107" y="2077354"/>
              <a:ext cx="14243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557"/>
                  </a:solidFill>
                  <a:effectLst/>
                  <a:uLnTx/>
                  <a:uFillTx/>
                  <a:latin typeface="Arial" panose="020B0604020202020204"/>
                  <a:ea typeface="+mn-ea"/>
                  <a:cs typeface="+mn-cs"/>
                </a:rPr>
                <a:t>67.5%</a:t>
              </a:r>
            </a:p>
          </p:txBody>
        </p:sp>
        <p:sp>
          <p:nvSpPr>
            <p:cNvPr id="24" name="TextBox 23">
              <a:extLst>
                <a:ext uri="{FF2B5EF4-FFF2-40B4-BE49-F238E27FC236}">
                  <a16:creationId xmlns:a16="http://schemas.microsoft.com/office/drawing/2014/main" id="{6561AB00-30C2-45DE-C0A4-2BFB858371E3}"/>
                </a:ext>
              </a:extLst>
            </p:cNvPr>
            <p:cNvSpPr txBox="1"/>
            <p:nvPr/>
          </p:nvSpPr>
          <p:spPr>
            <a:xfrm>
              <a:off x="6576753" y="2589912"/>
              <a:ext cx="14243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557"/>
                  </a:solidFill>
                  <a:effectLst/>
                  <a:uLnTx/>
                  <a:uFillTx/>
                  <a:latin typeface="Arial" panose="020B0604020202020204"/>
                  <a:ea typeface="+mn-ea"/>
                  <a:cs typeface="+mn-cs"/>
                </a:rPr>
                <a:t>49.4%</a:t>
              </a:r>
            </a:p>
          </p:txBody>
        </p:sp>
        <p:sp>
          <p:nvSpPr>
            <p:cNvPr id="25" name="TextBox 24">
              <a:extLst>
                <a:ext uri="{FF2B5EF4-FFF2-40B4-BE49-F238E27FC236}">
                  <a16:creationId xmlns:a16="http://schemas.microsoft.com/office/drawing/2014/main" id="{E13F5905-E685-6370-8F53-58942821BFE1}"/>
                </a:ext>
              </a:extLst>
            </p:cNvPr>
            <p:cNvSpPr txBox="1"/>
            <p:nvPr/>
          </p:nvSpPr>
          <p:spPr>
            <a:xfrm>
              <a:off x="6576753" y="3461582"/>
              <a:ext cx="1424364" cy="276999"/>
            </a:xfrm>
            <a:prstGeom prst="rect">
              <a:avLst/>
            </a:prstGeom>
            <a:noFill/>
          </p:spPr>
          <p:txBody>
            <a:bodyPr wrap="square" rtlCol="0">
              <a:spAutoFit/>
            </a:bodyPr>
            <a:lstStyle/>
            <a:p>
              <a:pPr algn="l"/>
              <a:r>
                <a:rPr lang="en-US" sz="1200" b="1" baseline="0" dirty="0">
                  <a:ln/>
                  <a:solidFill>
                    <a:srgbClr val="7F7F7F"/>
                  </a:solidFill>
                  <a:latin typeface="Arial"/>
                  <a:cs typeface="Arial"/>
                  <a:sym typeface="Arial"/>
                  <a:rtl val="0"/>
                </a:rPr>
                <a:t>24.0%</a:t>
              </a:r>
            </a:p>
          </p:txBody>
        </p:sp>
        <p:grpSp>
          <p:nvGrpSpPr>
            <p:cNvPr id="14" name="Group 13">
              <a:extLst>
                <a:ext uri="{FF2B5EF4-FFF2-40B4-BE49-F238E27FC236}">
                  <a16:creationId xmlns:a16="http://schemas.microsoft.com/office/drawing/2014/main" id="{F484B70A-BE49-7B5D-90C1-2868B08509BA}"/>
                </a:ext>
              </a:extLst>
            </p:cNvPr>
            <p:cNvGrpSpPr/>
            <p:nvPr/>
          </p:nvGrpSpPr>
          <p:grpSpPr>
            <a:xfrm>
              <a:off x="1144098" y="1239792"/>
              <a:ext cx="9387331" cy="4270698"/>
              <a:chOff x="2609046" y="1430888"/>
              <a:chExt cx="4474351" cy="2390128"/>
            </a:xfrm>
          </p:grpSpPr>
          <p:sp>
            <p:nvSpPr>
              <p:cNvPr id="16" name="Graphic 10">
                <a:extLst>
                  <a:ext uri="{FF2B5EF4-FFF2-40B4-BE49-F238E27FC236}">
                    <a16:creationId xmlns:a16="http://schemas.microsoft.com/office/drawing/2014/main" id="{FF33E7B8-3F1D-20F0-A5B1-AAE71E20A27E}"/>
                  </a:ext>
                </a:extLst>
              </p:cNvPr>
              <p:cNvSpPr/>
              <p:nvPr/>
            </p:nvSpPr>
            <p:spPr>
              <a:xfrm>
                <a:off x="2964588" y="1502350"/>
                <a:ext cx="3791635" cy="1784630"/>
              </a:xfrm>
              <a:custGeom>
                <a:avLst/>
                <a:gdLst>
                  <a:gd name="connsiteX0" fmla="*/ 0 w 1789033"/>
                  <a:gd name="connsiteY0" fmla="*/ 0 h 835055"/>
                  <a:gd name="connsiteX1" fmla="*/ 0 w 1789033"/>
                  <a:gd name="connsiteY1" fmla="*/ 835055 h 835055"/>
                  <a:gd name="connsiteX2" fmla="*/ 1789033 w 1789033"/>
                  <a:gd name="connsiteY2" fmla="*/ 835055 h 835055"/>
                </a:gdLst>
                <a:ahLst/>
                <a:cxnLst>
                  <a:cxn ang="0">
                    <a:pos x="connsiteX0" y="connsiteY0"/>
                  </a:cxn>
                  <a:cxn ang="0">
                    <a:pos x="connsiteX1" y="connsiteY1"/>
                  </a:cxn>
                  <a:cxn ang="0">
                    <a:pos x="connsiteX2" y="connsiteY2"/>
                  </a:cxn>
                </a:cxnLst>
                <a:rect l="l" t="t" r="r" b="b"/>
                <a:pathLst>
                  <a:path w="1789033" h="835055">
                    <a:moveTo>
                      <a:pt x="0" y="0"/>
                    </a:moveTo>
                    <a:lnTo>
                      <a:pt x="0" y="835055"/>
                    </a:lnTo>
                    <a:lnTo>
                      <a:pt x="1789033" y="835055"/>
                    </a:lnTo>
                  </a:path>
                </a:pathLst>
              </a:custGeom>
              <a:noFill/>
              <a:ln w="1270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EE03B290-1DF4-E418-0DAE-427F1AD305D5}"/>
                  </a:ext>
                </a:extLst>
              </p:cNvPr>
              <p:cNvGrpSpPr/>
              <p:nvPr/>
            </p:nvGrpSpPr>
            <p:grpSpPr>
              <a:xfrm>
                <a:off x="3045592" y="3286979"/>
                <a:ext cx="3622848" cy="51175"/>
                <a:chOff x="3045592" y="3286979"/>
                <a:chExt cx="3622848" cy="51175"/>
              </a:xfrm>
            </p:grpSpPr>
            <p:cxnSp>
              <p:nvCxnSpPr>
                <p:cNvPr id="553" name="Straight Connector 552">
                  <a:extLst>
                    <a:ext uri="{FF2B5EF4-FFF2-40B4-BE49-F238E27FC236}">
                      <a16:creationId xmlns:a16="http://schemas.microsoft.com/office/drawing/2014/main" id="{8303429C-341D-4045-A743-3A079506C112}"/>
                    </a:ext>
                  </a:extLst>
                </p:cNvPr>
                <p:cNvCxnSpPr>
                  <a:cxnSpLocks/>
                </p:cNvCxnSpPr>
                <p:nvPr/>
              </p:nvCxnSpPr>
              <p:spPr>
                <a:xfrm>
                  <a:off x="3045592"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DF6BAFD6-B567-3C25-6D74-73C5A880FE0F}"/>
                    </a:ext>
                  </a:extLst>
                </p:cNvPr>
                <p:cNvCxnSpPr>
                  <a:cxnSpLocks/>
                </p:cNvCxnSpPr>
                <p:nvPr/>
              </p:nvCxnSpPr>
              <p:spPr>
                <a:xfrm>
                  <a:off x="3226734"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587CB566-2E30-E77F-5693-879CE366534E}"/>
                    </a:ext>
                  </a:extLst>
                </p:cNvPr>
                <p:cNvCxnSpPr>
                  <a:cxnSpLocks/>
                </p:cNvCxnSpPr>
                <p:nvPr/>
              </p:nvCxnSpPr>
              <p:spPr>
                <a:xfrm>
                  <a:off x="3407876"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CD54A462-2815-C06D-2930-32CB4D7A66D3}"/>
                    </a:ext>
                  </a:extLst>
                </p:cNvPr>
                <p:cNvCxnSpPr>
                  <a:cxnSpLocks/>
                </p:cNvCxnSpPr>
                <p:nvPr/>
              </p:nvCxnSpPr>
              <p:spPr>
                <a:xfrm>
                  <a:off x="3589018"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0C863BB6-D44C-4E30-5F41-6AE3838FD99D}"/>
                    </a:ext>
                  </a:extLst>
                </p:cNvPr>
                <p:cNvCxnSpPr>
                  <a:cxnSpLocks/>
                </p:cNvCxnSpPr>
                <p:nvPr/>
              </p:nvCxnSpPr>
              <p:spPr>
                <a:xfrm>
                  <a:off x="3770160"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1172F5C8-7486-D5A8-9E9C-FFB71F241C90}"/>
                    </a:ext>
                  </a:extLst>
                </p:cNvPr>
                <p:cNvCxnSpPr>
                  <a:cxnSpLocks/>
                </p:cNvCxnSpPr>
                <p:nvPr/>
              </p:nvCxnSpPr>
              <p:spPr>
                <a:xfrm>
                  <a:off x="3951302"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8995DB7B-D1BA-F4B8-AD7D-A2E3124116E7}"/>
                    </a:ext>
                  </a:extLst>
                </p:cNvPr>
                <p:cNvCxnSpPr>
                  <a:cxnSpLocks/>
                </p:cNvCxnSpPr>
                <p:nvPr/>
              </p:nvCxnSpPr>
              <p:spPr>
                <a:xfrm>
                  <a:off x="4132444"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F8ABEF1C-A88D-3E20-CFCD-EEBE15E48AE0}"/>
                    </a:ext>
                  </a:extLst>
                </p:cNvPr>
                <p:cNvCxnSpPr>
                  <a:cxnSpLocks/>
                </p:cNvCxnSpPr>
                <p:nvPr/>
              </p:nvCxnSpPr>
              <p:spPr>
                <a:xfrm>
                  <a:off x="4313586"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1575B09D-7835-B2C3-14EF-A07C4104A522}"/>
                    </a:ext>
                  </a:extLst>
                </p:cNvPr>
                <p:cNvCxnSpPr>
                  <a:cxnSpLocks/>
                </p:cNvCxnSpPr>
                <p:nvPr/>
              </p:nvCxnSpPr>
              <p:spPr>
                <a:xfrm>
                  <a:off x="4494728"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122EF90D-E6A2-D9B0-B141-F47DCADCB754}"/>
                    </a:ext>
                  </a:extLst>
                </p:cNvPr>
                <p:cNvCxnSpPr>
                  <a:cxnSpLocks/>
                </p:cNvCxnSpPr>
                <p:nvPr/>
              </p:nvCxnSpPr>
              <p:spPr>
                <a:xfrm>
                  <a:off x="4675870"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D41C4197-C887-5354-CDE6-A3200014F53C}"/>
                    </a:ext>
                  </a:extLst>
                </p:cNvPr>
                <p:cNvCxnSpPr>
                  <a:cxnSpLocks/>
                </p:cNvCxnSpPr>
                <p:nvPr/>
              </p:nvCxnSpPr>
              <p:spPr>
                <a:xfrm>
                  <a:off x="4857012"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A921705F-636D-808C-DF65-9D61437F1D9A}"/>
                    </a:ext>
                  </a:extLst>
                </p:cNvPr>
                <p:cNvCxnSpPr>
                  <a:cxnSpLocks/>
                </p:cNvCxnSpPr>
                <p:nvPr/>
              </p:nvCxnSpPr>
              <p:spPr>
                <a:xfrm>
                  <a:off x="5038154"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20A74A8C-4476-91CC-4F5A-DCA28DBA36DE}"/>
                    </a:ext>
                  </a:extLst>
                </p:cNvPr>
                <p:cNvCxnSpPr>
                  <a:cxnSpLocks/>
                </p:cNvCxnSpPr>
                <p:nvPr/>
              </p:nvCxnSpPr>
              <p:spPr>
                <a:xfrm>
                  <a:off x="5219296"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7689DAD3-59A0-5FF9-EE66-81736B5A994F}"/>
                    </a:ext>
                  </a:extLst>
                </p:cNvPr>
                <p:cNvCxnSpPr>
                  <a:cxnSpLocks/>
                </p:cNvCxnSpPr>
                <p:nvPr/>
              </p:nvCxnSpPr>
              <p:spPr>
                <a:xfrm>
                  <a:off x="5400438"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75625A31-7FF5-81DD-89DB-BA5FB31390AF}"/>
                    </a:ext>
                  </a:extLst>
                </p:cNvPr>
                <p:cNvCxnSpPr>
                  <a:cxnSpLocks/>
                </p:cNvCxnSpPr>
                <p:nvPr/>
              </p:nvCxnSpPr>
              <p:spPr>
                <a:xfrm>
                  <a:off x="5581580"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3BC78175-85BC-B3BC-1D59-F1FCEB7CFCA3}"/>
                    </a:ext>
                  </a:extLst>
                </p:cNvPr>
                <p:cNvCxnSpPr>
                  <a:cxnSpLocks/>
                </p:cNvCxnSpPr>
                <p:nvPr/>
              </p:nvCxnSpPr>
              <p:spPr>
                <a:xfrm>
                  <a:off x="5762722"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37939038-3F0F-99AE-6A02-8B842A51354E}"/>
                    </a:ext>
                  </a:extLst>
                </p:cNvPr>
                <p:cNvCxnSpPr>
                  <a:cxnSpLocks/>
                </p:cNvCxnSpPr>
                <p:nvPr/>
              </p:nvCxnSpPr>
              <p:spPr>
                <a:xfrm>
                  <a:off x="5943864"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B6C6CE95-9CB9-F4A4-F9AB-8082E2EF2C04}"/>
                    </a:ext>
                  </a:extLst>
                </p:cNvPr>
                <p:cNvCxnSpPr>
                  <a:cxnSpLocks/>
                </p:cNvCxnSpPr>
                <p:nvPr/>
              </p:nvCxnSpPr>
              <p:spPr>
                <a:xfrm>
                  <a:off x="6125006"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594D26D4-7FC6-DAC8-1331-642C99543E6F}"/>
                    </a:ext>
                  </a:extLst>
                </p:cNvPr>
                <p:cNvCxnSpPr>
                  <a:cxnSpLocks/>
                </p:cNvCxnSpPr>
                <p:nvPr/>
              </p:nvCxnSpPr>
              <p:spPr>
                <a:xfrm>
                  <a:off x="6306148"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5F98C2CD-F266-262B-B384-83CB0CA74305}"/>
                    </a:ext>
                  </a:extLst>
                </p:cNvPr>
                <p:cNvCxnSpPr>
                  <a:cxnSpLocks/>
                </p:cNvCxnSpPr>
                <p:nvPr/>
              </p:nvCxnSpPr>
              <p:spPr>
                <a:xfrm>
                  <a:off x="6487290"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3D171484-E4BF-9004-D1EA-D83973FC62AF}"/>
                    </a:ext>
                  </a:extLst>
                </p:cNvPr>
                <p:cNvCxnSpPr>
                  <a:cxnSpLocks/>
                </p:cNvCxnSpPr>
                <p:nvPr/>
              </p:nvCxnSpPr>
              <p:spPr>
                <a:xfrm>
                  <a:off x="6668440" y="3286979"/>
                  <a:ext cx="0" cy="5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54E0441-E47C-C2FA-6A53-CAEF41ABC136}"/>
                  </a:ext>
                </a:extLst>
              </p:cNvPr>
              <p:cNvGrpSpPr/>
              <p:nvPr/>
            </p:nvGrpSpPr>
            <p:grpSpPr>
              <a:xfrm>
                <a:off x="2918920" y="1511360"/>
                <a:ext cx="43584" cy="1720850"/>
                <a:chOff x="734695" y="1516972"/>
                <a:chExt cx="43584" cy="1720850"/>
              </a:xfrm>
            </p:grpSpPr>
            <p:cxnSp>
              <p:nvCxnSpPr>
                <p:cNvPr id="542" name="Straight Connector 541">
                  <a:extLst>
                    <a:ext uri="{FF2B5EF4-FFF2-40B4-BE49-F238E27FC236}">
                      <a16:creationId xmlns:a16="http://schemas.microsoft.com/office/drawing/2014/main" id="{B9BFA36F-8D38-077B-D395-FF356900942C}"/>
                    </a:ext>
                  </a:extLst>
                </p:cNvPr>
                <p:cNvCxnSpPr>
                  <a:cxnSpLocks/>
                </p:cNvCxnSpPr>
                <p:nvPr/>
              </p:nvCxnSpPr>
              <p:spPr>
                <a:xfrm flipH="1">
                  <a:off x="734695" y="3237822"/>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D4B9D9C9-E6D3-0482-F848-E48F867588B2}"/>
                    </a:ext>
                  </a:extLst>
                </p:cNvPr>
                <p:cNvCxnSpPr>
                  <a:cxnSpLocks/>
                </p:cNvCxnSpPr>
                <p:nvPr/>
              </p:nvCxnSpPr>
              <p:spPr>
                <a:xfrm flipH="1">
                  <a:off x="734695" y="3065737"/>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B17AEB2C-7401-3E22-0965-F5720B5826DC}"/>
                    </a:ext>
                  </a:extLst>
                </p:cNvPr>
                <p:cNvCxnSpPr>
                  <a:cxnSpLocks/>
                </p:cNvCxnSpPr>
                <p:nvPr/>
              </p:nvCxnSpPr>
              <p:spPr>
                <a:xfrm flipH="1">
                  <a:off x="734695" y="2893652"/>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CA8310A8-F9C8-DA6D-EEBE-B9A72D750DF8}"/>
                    </a:ext>
                  </a:extLst>
                </p:cNvPr>
                <p:cNvCxnSpPr>
                  <a:cxnSpLocks/>
                </p:cNvCxnSpPr>
                <p:nvPr/>
              </p:nvCxnSpPr>
              <p:spPr>
                <a:xfrm flipH="1">
                  <a:off x="734695" y="2721567"/>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65022534-09F5-F07F-C17C-972151759DAE}"/>
                    </a:ext>
                  </a:extLst>
                </p:cNvPr>
                <p:cNvCxnSpPr>
                  <a:cxnSpLocks/>
                </p:cNvCxnSpPr>
                <p:nvPr/>
              </p:nvCxnSpPr>
              <p:spPr>
                <a:xfrm flipH="1">
                  <a:off x="734695" y="2549482"/>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8ED7FF89-812B-DE47-4792-0804019CDF85}"/>
                    </a:ext>
                  </a:extLst>
                </p:cNvPr>
                <p:cNvCxnSpPr>
                  <a:cxnSpLocks/>
                </p:cNvCxnSpPr>
                <p:nvPr/>
              </p:nvCxnSpPr>
              <p:spPr>
                <a:xfrm flipH="1">
                  <a:off x="734695" y="2377397"/>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90014007-5949-6E06-915F-5AA7205EFEC0}"/>
                    </a:ext>
                  </a:extLst>
                </p:cNvPr>
                <p:cNvCxnSpPr>
                  <a:cxnSpLocks/>
                </p:cNvCxnSpPr>
                <p:nvPr/>
              </p:nvCxnSpPr>
              <p:spPr>
                <a:xfrm flipH="1">
                  <a:off x="734695" y="2205312"/>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23F29EF5-EDE9-4938-97F6-B62AE0B704F3}"/>
                    </a:ext>
                  </a:extLst>
                </p:cNvPr>
                <p:cNvCxnSpPr>
                  <a:cxnSpLocks/>
                </p:cNvCxnSpPr>
                <p:nvPr/>
              </p:nvCxnSpPr>
              <p:spPr>
                <a:xfrm flipH="1">
                  <a:off x="734695" y="2033227"/>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A5B026B3-8A3F-F3BB-C43D-2E92E0892126}"/>
                    </a:ext>
                  </a:extLst>
                </p:cNvPr>
                <p:cNvCxnSpPr>
                  <a:cxnSpLocks/>
                </p:cNvCxnSpPr>
                <p:nvPr/>
              </p:nvCxnSpPr>
              <p:spPr>
                <a:xfrm flipH="1">
                  <a:off x="734695" y="1861142"/>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AD63C442-D738-9724-1AD9-76396B0C3498}"/>
                    </a:ext>
                  </a:extLst>
                </p:cNvPr>
                <p:cNvCxnSpPr>
                  <a:cxnSpLocks/>
                </p:cNvCxnSpPr>
                <p:nvPr/>
              </p:nvCxnSpPr>
              <p:spPr>
                <a:xfrm flipH="1">
                  <a:off x="734695" y="1689057"/>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C5433435-A90E-E7FE-B25F-919D9948E94A}"/>
                    </a:ext>
                  </a:extLst>
                </p:cNvPr>
                <p:cNvCxnSpPr>
                  <a:cxnSpLocks/>
                </p:cNvCxnSpPr>
                <p:nvPr/>
              </p:nvCxnSpPr>
              <p:spPr>
                <a:xfrm flipH="1">
                  <a:off x="734695" y="1516972"/>
                  <a:ext cx="43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E8F21FF-694B-1FC8-FCD8-AAE0261AE2FE}"/>
                  </a:ext>
                </a:extLst>
              </p:cNvPr>
              <p:cNvGrpSpPr/>
              <p:nvPr/>
            </p:nvGrpSpPr>
            <p:grpSpPr>
              <a:xfrm>
                <a:off x="2934366" y="3305312"/>
                <a:ext cx="3845299" cy="129190"/>
                <a:chOff x="2934366" y="3305312"/>
                <a:chExt cx="3845299" cy="129190"/>
              </a:xfrm>
            </p:grpSpPr>
            <p:sp>
              <p:nvSpPr>
                <p:cNvPr id="521" name="TextBox 520">
                  <a:extLst>
                    <a:ext uri="{FF2B5EF4-FFF2-40B4-BE49-F238E27FC236}">
                      <a16:creationId xmlns:a16="http://schemas.microsoft.com/office/drawing/2014/main" id="{6EDE662A-EDA1-9841-41A2-4F10F0711209}"/>
                    </a:ext>
                  </a:extLst>
                </p:cNvPr>
                <p:cNvSpPr txBox="1"/>
                <p:nvPr/>
              </p:nvSpPr>
              <p:spPr>
                <a:xfrm>
                  <a:off x="2934366" y="3305314"/>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22" name="TextBox 521">
                  <a:extLst>
                    <a:ext uri="{FF2B5EF4-FFF2-40B4-BE49-F238E27FC236}">
                      <a16:creationId xmlns:a16="http://schemas.microsoft.com/office/drawing/2014/main" id="{DC0AB65C-764D-A1B3-E0B9-BD8DB088964C}"/>
                    </a:ext>
                  </a:extLst>
                </p:cNvPr>
                <p:cNvSpPr txBox="1"/>
                <p:nvPr/>
              </p:nvSpPr>
              <p:spPr>
                <a:xfrm>
                  <a:off x="3115508" y="3305314"/>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23" name="TextBox 522">
                  <a:extLst>
                    <a:ext uri="{FF2B5EF4-FFF2-40B4-BE49-F238E27FC236}">
                      <a16:creationId xmlns:a16="http://schemas.microsoft.com/office/drawing/2014/main" id="{F1854771-D170-EA93-144B-FFBB2E7B50DD}"/>
                    </a:ext>
                  </a:extLst>
                </p:cNvPr>
                <p:cNvSpPr txBox="1"/>
                <p:nvPr/>
              </p:nvSpPr>
              <p:spPr>
                <a:xfrm>
                  <a:off x="3296650"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524" name="TextBox 523">
                  <a:extLst>
                    <a:ext uri="{FF2B5EF4-FFF2-40B4-BE49-F238E27FC236}">
                      <a16:creationId xmlns:a16="http://schemas.microsoft.com/office/drawing/2014/main" id="{2B160C88-DDDE-62AB-30F8-F42D2268A823}"/>
                    </a:ext>
                  </a:extLst>
                </p:cNvPr>
                <p:cNvSpPr txBox="1"/>
                <p:nvPr/>
              </p:nvSpPr>
              <p:spPr>
                <a:xfrm>
                  <a:off x="3477792"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525" name="TextBox 524">
                  <a:extLst>
                    <a:ext uri="{FF2B5EF4-FFF2-40B4-BE49-F238E27FC236}">
                      <a16:creationId xmlns:a16="http://schemas.microsoft.com/office/drawing/2014/main" id="{64722831-FAD8-969F-06E4-0DF414C97717}"/>
                    </a:ext>
                  </a:extLst>
                </p:cNvPr>
                <p:cNvSpPr txBox="1"/>
                <p:nvPr/>
              </p:nvSpPr>
              <p:spPr>
                <a:xfrm>
                  <a:off x="3658934"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8</a:t>
                  </a:r>
                </a:p>
              </p:txBody>
            </p:sp>
            <p:sp>
              <p:nvSpPr>
                <p:cNvPr id="526" name="TextBox 525">
                  <a:extLst>
                    <a:ext uri="{FF2B5EF4-FFF2-40B4-BE49-F238E27FC236}">
                      <a16:creationId xmlns:a16="http://schemas.microsoft.com/office/drawing/2014/main" id="{6B6BB913-B03C-F03A-BB26-BEA6CA63C501}"/>
                    </a:ext>
                  </a:extLst>
                </p:cNvPr>
                <p:cNvSpPr txBox="1"/>
                <p:nvPr/>
              </p:nvSpPr>
              <p:spPr>
                <a:xfrm>
                  <a:off x="3840076"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527" name="TextBox 526">
                  <a:extLst>
                    <a:ext uri="{FF2B5EF4-FFF2-40B4-BE49-F238E27FC236}">
                      <a16:creationId xmlns:a16="http://schemas.microsoft.com/office/drawing/2014/main" id="{CC7D7B97-3A44-FD83-32F7-15E6C2ADCC0E}"/>
                    </a:ext>
                  </a:extLst>
                </p:cNvPr>
                <p:cNvSpPr txBox="1"/>
                <p:nvPr/>
              </p:nvSpPr>
              <p:spPr>
                <a:xfrm>
                  <a:off x="4021218"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sp>
              <p:nvSpPr>
                <p:cNvPr id="528" name="TextBox 527">
                  <a:extLst>
                    <a:ext uri="{FF2B5EF4-FFF2-40B4-BE49-F238E27FC236}">
                      <a16:creationId xmlns:a16="http://schemas.microsoft.com/office/drawing/2014/main" id="{24B0103F-D4AA-E7A0-6DD8-FE3140D55019}"/>
                    </a:ext>
                  </a:extLst>
                </p:cNvPr>
                <p:cNvSpPr txBox="1"/>
                <p:nvPr/>
              </p:nvSpPr>
              <p:spPr>
                <a:xfrm>
                  <a:off x="4202360"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14</a:t>
                  </a:r>
                </a:p>
              </p:txBody>
            </p:sp>
            <p:sp>
              <p:nvSpPr>
                <p:cNvPr id="529" name="TextBox 528">
                  <a:extLst>
                    <a:ext uri="{FF2B5EF4-FFF2-40B4-BE49-F238E27FC236}">
                      <a16:creationId xmlns:a16="http://schemas.microsoft.com/office/drawing/2014/main" id="{B611222D-2DCF-5723-91E7-40CFF35A4A80}"/>
                    </a:ext>
                  </a:extLst>
                </p:cNvPr>
                <p:cNvSpPr txBox="1"/>
                <p:nvPr/>
              </p:nvSpPr>
              <p:spPr>
                <a:xfrm>
                  <a:off x="4383502"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a:t>
                  </a:r>
                </a:p>
              </p:txBody>
            </p:sp>
            <p:sp>
              <p:nvSpPr>
                <p:cNvPr id="530" name="TextBox 529">
                  <a:extLst>
                    <a:ext uri="{FF2B5EF4-FFF2-40B4-BE49-F238E27FC236}">
                      <a16:creationId xmlns:a16="http://schemas.microsoft.com/office/drawing/2014/main" id="{BAAC1D49-A52D-D608-A60F-70DE97D83430}"/>
                    </a:ext>
                  </a:extLst>
                </p:cNvPr>
                <p:cNvSpPr txBox="1"/>
                <p:nvPr/>
              </p:nvSpPr>
              <p:spPr>
                <a:xfrm>
                  <a:off x="4564644"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a:t>
                  </a:r>
                </a:p>
              </p:txBody>
            </p:sp>
            <p:sp>
              <p:nvSpPr>
                <p:cNvPr id="531" name="TextBox 530">
                  <a:extLst>
                    <a:ext uri="{FF2B5EF4-FFF2-40B4-BE49-F238E27FC236}">
                      <a16:creationId xmlns:a16="http://schemas.microsoft.com/office/drawing/2014/main" id="{31F56A7C-6A0D-2D15-6BF3-9877E9ED3014}"/>
                    </a:ext>
                  </a:extLst>
                </p:cNvPr>
                <p:cNvSpPr txBox="1"/>
                <p:nvPr/>
              </p:nvSpPr>
              <p:spPr>
                <a:xfrm>
                  <a:off x="4745786"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532" name="TextBox 531">
                  <a:extLst>
                    <a:ext uri="{FF2B5EF4-FFF2-40B4-BE49-F238E27FC236}">
                      <a16:creationId xmlns:a16="http://schemas.microsoft.com/office/drawing/2014/main" id="{43A4AF50-0610-DC9F-58DB-FAAD7D4142ED}"/>
                    </a:ext>
                  </a:extLst>
                </p:cNvPr>
                <p:cNvSpPr txBox="1"/>
                <p:nvPr/>
              </p:nvSpPr>
              <p:spPr>
                <a:xfrm>
                  <a:off x="4926928"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22</a:t>
                  </a:r>
                </a:p>
              </p:txBody>
            </p:sp>
            <p:sp>
              <p:nvSpPr>
                <p:cNvPr id="533" name="TextBox 532">
                  <a:extLst>
                    <a:ext uri="{FF2B5EF4-FFF2-40B4-BE49-F238E27FC236}">
                      <a16:creationId xmlns:a16="http://schemas.microsoft.com/office/drawing/2014/main" id="{74DE412B-5946-F53C-DE68-8B09E29F09A0}"/>
                    </a:ext>
                  </a:extLst>
                </p:cNvPr>
                <p:cNvSpPr txBox="1"/>
                <p:nvPr/>
              </p:nvSpPr>
              <p:spPr>
                <a:xfrm>
                  <a:off x="5108070"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sp>
              <p:nvSpPr>
                <p:cNvPr id="534" name="TextBox 533">
                  <a:extLst>
                    <a:ext uri="{FF2B5EF4-FFF2-40B4-BE49-F238E27FC236}">
                      <a16:creationId xmlns:a16="http://schemas.microsoft.com/office/drawing/2014/main" id="{E77E804D-F693-217A-27AC-02A8F69F1413}"/>
                    </a:ext>
                  </a:extLst>
                </p:cNvPr>
                <p:cNvSpPr txBox="1"/>
                <p:nvPr/>
              </p:nvSpPr>
              <p:spPr>
                <a:xfrm>
                  <a:off x="5289212"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26</a:t>
                  </a:r>
                </a:p>
              </p:txBody>
            </p:sp>
            <p:sp>
              <p:nvSpPr>
                <p:cNvPr id="535" name="TextBox 534">
                  <a:extLst>
                    <a:ext uri="{FF2B5EF4-FFF2-40B4-BE49-F238E27FC236}">
                      <a16:creationId xmlns:a16="http://schemas.microsoft.com/office/drawing/2014/main" id="{FF93B14D-A511-064C-D402-0F02AD888384}"/>
                    </a:ext>
                  </a:extLst>
                </p:cNvPr>
                <p:cNvSpPr txBox="1"/>
                <p:nvPr/>
              </p:nvSpPr>
              <p:spPr>
                <a:xfrm>
                  <a:off x="5470354"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a:t>
                  </a:r>
                </a:p>
              </p:txBody>
            </p:sp>
            <p:sp>
              <p:nvSpPr>
                <p:cNvPr id="536" name="TextBox 535">
                  <a:extLst>
                    <a:ext uri="{FF2B5EF4-FFF2-40B4-BE49-F238E27FC236}">
                      <a16:creationId xmlns:a16="http://schemas.microsoft.com/office/drawing/2014/main" id="{B5C0872A-8922-A5C0-6DA2-117383F3AEB0}"/>
                    </a:ext>
                  </a:extLst>
                </p:cNvPr>
                <p:cNvSpPr txBox="1"/>
                <p:nvPr/>
              </p:nvSpPr>
              <p:spPr>
                <a:xfrm>
                  <a:off x="5651496"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30</a:t>
                  </a:r>
                </a:p>
              </p:txBody>
            </p:sp>
            <p:sp>
              <p:nvSpPr>
                <p:cNvPr id="537" name="TextBox 536">
                  <a:extLst>
                    <a:ext uri="{FF2B5EF4-FFF2-40B4-BE49-F238E27FC236}">
                      <a16:creationId xmlns:a16="http://schemas.microsoft.com/office/drawing/2014/main" id="{847D7A81-4149-4D86-C266-BCBE8B776BD9}"/>
                    </a:ext>
                  </a:extLst>
                </p:cNvPr>
                <p:cNvSpPr txBox="1"/>
                <p:nvPr/>
              </p:nvSpPr>
              <p:spPr>
                <a:xfrm>
                  <a:off x="5832638"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32</a:t>
                  </a:r>
                </a:p>
              </p:txBody>
            </p:sp>
            <p:sp>
              <p:nvSpPr>
                <p:cNvPr id="538" name="TextBox 537">
                  <a:extLst>
                    <a:ext uri="{FF2B5EF4-FFF2-40B4-BE49-F238E27FC236}">
                      <a16:creationId xmlns:a16="http://schemas.microsoft.com/office/drawing/2014/main" id="{6B623E7F-597E-C262-FB80-2081B749C6A7}"/>
                    </a:ext>
                  </a:extLst>
                </p:cNvPr>
                <p:cNvSpPr txBox="1"/>
                <p:nvPr/>
              </p:nvSpPr>
              <p:spPr>
                <a:xfrm>
                  <a:off x="6013780"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34</a:t>
                  </a:r>
                </a:p>
              </p:txBody>
            </p:sp>
            <p:sp>
              <p:nvSpPr>
                <p:cNvPr id="539" name="TextBox 538">
                  <a:extLst>
                    <a:ext uri="{FF2B5EF4-FFF2-40B4-BE49-F238E27FC236}">
                      <a16:creationId xmlns:a16="http://schemas.microsoft.com/office/drawing/2014/main" id="{0A2BE174-6948-036F-5856-766DE3AFBB73}"/>
                    </a:ext>
                  </a:extLst>
                </p:cNvPr>
                <p:cNvSpPr txBox="1"/>
                <p:nvPr/>
              </p:nvSpPr>
              <p:spPr>
                <a:xfrm>
                  <a:off x="6194922" y="3305315"/>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36</a:t>
                  </a:r>
                </a:p>
              </p:txBody>
            </p:sp>
            <p:sp>
              <p:nvSpPr>
                <p:cNvPr id="540" name="TextBox 539">
                  <a:extLst>
                    <a:ext uri="{FF2B5EF4-FFF2-40B4-BE49-F238E27FC236}">
                      <a16:creationId xmlns:a16="http://schemas.microsoft.com/office/drawing/2014/main" id="{3E390590-8BA4-9D6A-1D9A-DD81C364FBE1}"/>
                    </a:ext>
                  </a:extLst>
                </p:cNvPr>
                <p:cNvSpPr txBox="1"/>
                <p:nvPr/>
              </p:nvSpPr>
              <p:spPr>
                <a:xfrm>
                  <a:off x="6376064" y="3305312"/>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a:t>
                  </a:r>
                </a:p>
              </p:txBody>
            </p:sp>
            <p:sp>
              <p:nvSpPr>
                <p:cNvPr id="541" name="TextBox 540">
                  <a:extLst>
                    <a:ext uri="{FF2B5EF4-FFF2-40B4-BE49-F238E27FC236}">
                      <a16:creationId xmlns:a16="http://schemas.microsoft.com/office/drawing/2014/main" id="{16C32268-6545-AF9C-BA0E-848E3FD6D3B8}"/>
                    </a:ext>
                  </a:extLst>
                </p:cNvPr>
                <p:cNvSpPr txBox="1"/>
                <p:nvPr/>
              </p:nvSpPr>
              <p:spPr>
                <a:xfrm>
                  <a:off x="6557214" y="3305314"/>
                  <a:ext cx="222451" cy="129187"/>
                </a:xfrm>
                <a:prstGeom prst="rect">
                  <a:avLst/>
                </a:prstGeom>
                <a:solidFill>
                  <a:schemeClr val="bg1"/>
                </a:solidFill>
              </p:spPr>
              <p:txBody>
                <a:bodyPr wrap="square" lIns="0" tIns="4572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a:t>
                  </a:r>
                </a:p>
              </p:txBody>
            </p:sp>
          </p:grpSp>
          <p:sp>
            <p:nvSpPr>
              <p:cNvPr id="29" name="TextBox 28">
                <a:extLst>
                  <a:ext uri="{FF2B5EF4-FFF2-40B4-BE49-F238E27FC236}">
                    <a16:creationId xmlns:a16="http://schemas.microsoft.com/office/drawing/2014/main" id="{33B6AA09-7489-2845-1032-84AAB7C407DB}"/>
                  </a:ext>
                </a:extLst>
              </p:cNvPr>
              <p:cNvSpPr txBox="1"/>
              <p:nvPr/>
            </p:nvSpPr>
            <p:spPr>
              <a:xfrm>
                <a:off x="4530038" y="3464537"/>
                <a:ext cx="814832" cy="12057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(months)</a:t>
                </a:r>
              </a:p>
            </p:txBody>
          </p:sp>
          <p:grpSp>
            <p:nvGrpSpPr>
              <p:cNvPr id="31" name="Group 30">
                <a:extLst>
                  <a:ext uri="{FF2B5EF4-FFF2-40B4-BE49-F238E27FC236}">
                    <a16:creationId xmlns:a16="http://schemas.microsoft.com/office/drawing/2014/main" id="{A1EF3D3D-A1A9-E760-F00E-D4CE1BC6680A}"/>
                  </a:ext>
                </a:extLst>
              </p:cNvPr>
              <p:cNvGrpSpPr/>
              <p:nvPr/>
            </p:nvGrpSpPr>
            <p:grpSpPr>
              <a:xfrm>
                <a:off x="2934366" y="3625856"/>
                <a:ext cx="3664149" cy="195160"/>
                <a:chOff x="2934366" y="3625856"/>
                <a:chExt cx="3664149" cy="195160"/>
              </a:xfrm>
            </p:grpSpPr>
            <p:sp>
              <p:nvSpPr>
                <p:cNvPr id="490" name="TextBox 489">
                  <a:extLst>
                    <a:ext uri="{FF2B5EF4-FFF2-40B4-BE49-F238E27FC236}">
                      <a16:creationId xmlns:a16="http://schemas.microsoft.com/office/drawing/2014/main" id="{06D213E0-F8E6-9C01-C902-66F1E4EB66D2}"/>
                    </a:ext>
                  </a:extLst>
                </p:cNvPr>
                <p:cNvSpPr txBox="1"/>
                <p:nvPr/>
              </p:nvSpPr>
              <p:spPr>
                <a:xfrm>
                  <a:off x="2934366"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rgbClr val="18365A"/>
                      </a:solidFill>
                      <a:effectLst/>
                      <a:uLnTx/>
                      <a:uFillTx/>
                      <a:latin typeface="Arial" panose="020B0604020202020204"/>
                      <a:ea typeface="+mn-ea"/>
                      <a:cs typeface="Arial Narrow" panose="020B0604020202020204" pitchFamily="34" charset="0"/>
                    </a:rPr>
                    <a:t>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Arial Narrow" panose="020B0604020202020204" pitchFamily="34" charset="0"/>
                    </a:rPr>
                    <a:t>195</a:t>
                  </a:r>
                </a:p>
              </p:txBody>
            </p:sp>
            <p:sp>
              <p:nvSpPr>
                <p:cNvPr id="491" name="TextBox 490">
                  <a:extLst>
                    <a:ext uri="{FF2B5EF4-FFF2-40B4-BE49-F238E27FC236}">
                      <a16:creationId xmlns:a16="http://schemas.microsoft.com/office/drawing/2014/main" id="{EC257E59-DA3D-7A06-58B3-847DE0899E8B}"/>
                    </a:ext>
                  </a:extLst>
                </p:cNvPr>
                <p:cNvSpPr txBox="1"/>
                <p:nvPr/>
              </p:nvSpPr>
              <p:spPr>
                <a:xfrm>
                  <a:off x="3115508" y="3631540"/>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rgbClr val="18365A"/>
                      </a:solidFill>
                      <a:effectLst/>
                      <a:uLnTx/>
                      <a:uFillTx/>
                      <a:latin typeface="Arial" panose="020B0604020202020204"/>
                      <a:ea typeface="+mn-ea"/>
                      <a:cs typeface="Arial Narrow" panose="020B0604020202020204" pitchFamily="34" charset="0"/>
                    </a:rPr>
                    <a:t>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Arial Narrow" panose="020B0604020202020204" pitchFamily="34" charset="0"/>
                    </a:rPr>
                    <a:t>194</a:t>
                  </a:r>
                </a:p>
              </p:txBody>
            </p:sp>
            <p:sp>
              <p:nvSpPr>
                <p:cNvPr id="492" name="TextBox 491">
                  <a:extLst>
                    <a:ext uri="{FF2B5EF4-FFF2-40B4-BE49-F238E27FC236}">
                      <a16:creationId xmlns:a16="http://schemas.microsoft.com/office/drawing/2014/main" id="{080FC170-5083-FDF2-218E-EC9F3689B4B9}"/>
                    </a:ext>
                  </a:extLst>
                </p:cNvPr>
                <p:cNvSpPr txBox="1"/>
                <p:nvPr/>
              </p:nvSpPr>
              <p:spPr>
                <a:xfrm>
                  <a:off x="3296650"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rgbClr val="18365A"/>
                      </a:solidFill>
                      <a:effectLst/>
                      <a:uLnTx/>
                      <a:uFillTx/>
                      <a:latin typeface="Arial" panose="020B0604020202020204"/>
                      <a:ea typeface="+mn-ea"/>
                      <a:cs typeface="Arial Narrow" panose="020B0604020202020204" pitchFamily="34" charset="0"/>
                    </a:rPr>
                    <a:t>274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Arial Narrow" panose="020B0604020202020204" pitchFamily="34" charset="0"/>
                    </a:rPr>
                    <a:t>162</a:t>
                  </a:r>
                </a:p>
              </p:txBody>
            </p:sp>
            <p:sp>
              <p:nvSpPr>
                <p:cNvPr id="493" name="TextBox 492">
                  <a:extLst>
                    <a:ext uri="{FF2B5EF4-FFF2-40B4-BE49-F238E27FC236}">
                      <a16:creationId xmlns:a16="http://schemas.microsoft.com/office/drawing/2014/main" id="{44110CAF-8DF6-E435-4AAC-A43602E8CE9E}"/>
                    </a:ext>
                  </a:extLst>
                </p:cNvPr>
                <p:cNvSpPr txBox="1"/>
                <p:nvPr/>
              </p:nvSpPr>
              <p:spPr>
                <a:xfrm>
                  <a:off x="3477792"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238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102</a:t>
                  </a:r>
                </a:p>
              </p:txBody>
            </p:sp>
            <p:sp>
              <p:nvSpPr>
                <p:cNvPr id="494" name="TextBox 493">
                  <a:extLst>
                    <a:ext uri="{FF2B5EF4-FFF2-40B4-BE49-F238E27FC236}">
                      <a16:creationId xmlns:a16="http://schemas.microsoft.com/office/drawing/2014/main" id="{72B7E03F-E284-3365-68B7-46EE65F4A34A}"/>
                    </a:ext>
                  </a:extLst>
                </p:cNvPr>
                <p:cNvSpPr txBox="1"/>
                <p:nvPr/>
              </p:nvSpPr>
              <p:spPr>
                <a:xfrm>
                  <a:off x="3658934"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213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78</a:t>
                  </a:r>
                </a:p>
              </p:txBody>
            </p:sp>
            <p:sp>
              <p:nvSpPr>
                <p:cNvPr id="495" name="TextBox 494">
                  <a:extLst>
                    <a:ext uri="{FF2B5EF4-FFF2-40B4-BE49-F238E27FC236}">
                      <a16:creationId xmlns:a16="http://schemas.microsoft.com/office/drawing/2014/main" id="{3D2100CF-169C-46C3-D716-C1FDA248CFF0}"/>
                    </a:ext>
                  </a:extLst>
                </p:cNvPr>
                <p:cNvSpPr txBox="1"/>
                <p:nvPr/>
              </p:nvSpPr>
              <p:spPr>
                <a:xfrm>
                  <a:off x="3840076"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67</a:t>
                  </a:r>
                </a:p>
              </p:txBody>
            </p:sp>
            <p:sp>
              <p:nvSpPr>
                <p:cNvPr id="496" name="TextBox 495">
                  <a:extLst>
                    <a:ext uri="{FF2B5EF4-FFF2-40B4-BE49-F238E27FC236}">
                      <a16:creationId xmlns:a16="http://schemas.microsoft.com/office/drawing/2014/main" id="{6075D4DE-066C-B912-81CA-A6F1544F63B8}"/>
                    </a:ext>
                  </a:extLst>
                </p:cNvPr>
                <p:cNvSpPr txBox="1"/>
                <p:nvPr/>
              </p:nvSpPr>
              <p:spPr>
                <a:xfrm>
                  <a:off x="4021218"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177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55</a:t>
                  </a:r>
                </a:p>
              </p:txBody>
            </p:sp>
            <p:sp>
              <p:nvSpPr>
                <p:cNvPr id="497" name="TextBox 496">
                  <a:extLst>
                    <a:ext uri="{FF2B5EF4-FFF2-40B4-BE49-F238E27FC236}">
                      <a16:creationId xmlns:a16="http://schemas.microsoft.com/office/drawing/2014/main" id="{963D0706-AA57-CA55-3237-389ADB1B6D68}"/>
                    </a:ext>
                  </a:extLst>
                </p:cNvPr>
                <p:cNvSpPr txBox="1"/>
                <p:nvPr/>
              </p:nvSpPr>
              <p:spPr>
                <a:xfrm>
                  <a:off x="4202360"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47</a:t>
                  </a:r>
                </a:p>
              </p:txBody>
            </p:sp>
            <p:sp>
              <p:nvSpPr>
                <p:cNvPr id="498" name="TextBox 497">
                  <a:extLst>
                    <a:ext uri="{FF2B5EF4-FFF2-40B4-BE49-F238E27FC236}">
                      <a16:creationId xmlns:a16="http://schemas.microsoft.com/office/drawing/2014/main" id="{C4BA82FF-06C2-2FB7-B03C-8D321D23744E}"/>
                    </a:ext>
                  </a:extLst>
                </p:cNvPr>
                <p:cNvSpPr txBox="1"/>
                <p:nvPr/>
              </p:nvSpPr>
              <p:spPr>
                <a:xfrm>
                  <a:off x="4383502"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41</a:t>
                  </a:r>
                </a:p>
              </p:txBody>
            </p:sp>
            <p:sp>
              <p:nvSpPr>
                <p:cNvPr id="499" name="TextBox 498">
                  <a:extLst>
                    <a:ext uri="{FF2B5EF4-FFF2-40B4-BE49-F238E27FC236}">
                      <a16:creationId xmlns:a16="http://schemas.microsoft.com/office/drawing/2014/main" id="{FD6229B1-099C-E138-1E99-E66E5EF0D587}"/>
                    </a:ext>
                  </a:extLst>
                </p:cNvPr>
                <p:cNvSpPr txBox="1"/>
                <p:nvPr/>
              </p:nvSpPr>
              <p:spPr>
                <a:xfrm>
                  <a:off x="4564644"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38</a:t>
                  </a:r>
                </a:p>
              </p:txBody>
            </p:sp>
            <p:sp>
              <p:nvSpPr>
                <p:cNvPr id="500" name="TextBox 499">
                  <a:extLst>
                    <a:ext uri="{FF2B5EF4-FFF2-40B4-BE49-F238E27FC236}">
                      <a16:creationId xmlns:a16="http://schemas.microsoft.com/office/drawing/2014/main" id="{C8932CB8-94EC-7A25-D528-0523E4D1863A}"/>
                    </a:ext>
                  </a:extLst>
                </p:cNvPr>
                <p:cNvSpPr txBox="1"/>
                <p:nvPr/>
              </p:nvSpPr>
              <p:spPr>
                <a:xfrm>
                  <a:off x="4745786"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34</a:t>
                  </a:r>
                </a:p>
              </p:txBody>
            </p:sp>
            <p:sp>
              <p:nvSpPr>
                <p:cNvPr id="501" name="TextBox 500">
                  <a:extLst>
                    <a:ext uri="{FF2B5EF4-FFF2-40B4-BE49-F238E27FC236}">
                      <a16:creationId xmlns:a16="http://schemas.microsoft.com/office/drawing/2014/main" id="{12CC5C1F-0E7A-D846-EA53-0A3D2F226B34}"/>
                    </a:ext>
                  </a:extLst>
                </p:cNvPr>
                <p:cNvSpPr txBox="1"/>
                <p:nvPr/>
              </p:nvSpPr>
              <p:spPr>
                <a:xfrm>
                  <a:off x="4926928"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30</a:t>
                  </a:r>
                </a:p>
              </p:txBody>
            </p:sp>
            <p:sp>
              <p:nvSpPr>
                <p:cNvPr id="502" name="TextBox 501">
                  <a:extLst>
                    <a:ext uri="{FF2B5EF4-FFF2-40B4-BE49-F238E27FC236}">
                      <a16:creationId xmlns:a16="http://schemas.microsoft.com/office/drawing/2014/main" id="{9973CDB5-A50B-58A9-B1AB-64990688BB18}"/>
                    </a:ext>
                  </a:extLst>
                </p:cNvPr>
                <p:cNvSpPr txBox="1"/>
                <p:nvPr/>
              </p:nvSpPr>
              <p:spPr>
                <a:xfrm>
                  <a:off x="5108070"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23</a:t>
                  </a:r>
                </a:p>
              </p:txBody>
            </p:sp>
            <p:sp>
              <p:nvSpPr>
                <p:cNvPr id="503" name="TextBox 502">
                  <a:extLst>
                    <a:ext uri="{FF2B5EF4-FFF2-40B4-BE49-F238E27FC236}">
                      <a16:creationId xmlns:a16="http://schemas.microsoft.com/office/drawing/2014/main" id="{7ADA4ED0-E5DC-1119-5CD2-1A2B81624A29}"/>
                    </a:ext>
                  </a:extLst>
                </p:cNvPr>
                <p:cNvSpPr txBox="1"/>
                <p:nvPr/>
              </p:nvSpPr>
              <p:spPr>
                <a:xfrm>
                  <a:off x="5289212"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16</a:t>
                  </a:r>
                </a:p>
              </p:txBody>
            </p:sp>
            <p:sp>
              <p:nvSpPr>
                <p:cNvPr id="504" name="TextBox 503">
                  <a:extLst>
                    <a:ext uri="{FF2B5EF4-FFF2-40B4-BE49-F238E27FC236}">
                      <a16:creationId xmlns:a16="http://schemas.microsoft.com/office/drawing/2014/main" id="{F3292CC1-EEED-4FCC-01B6-32002CCFE8F3}"/>
                    </a:ext>
                  </a:extLst>
                </p:cNvPr>
                <p:cNvSpPr txBox="1"/>
                <p:nvPr/>
              </p:nvSpPr>
              <p:spPr>
                <a:xfrm>
                  <a:off x="5470354"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13</a:t>
                  </a:r>
                </a:p>
              </p:txBody>
            </p:sp>
            <p:sp>
              <p:nvSpPr>
                <p:cNvPr id="505" name="TextBox 504">
                  <a:extLst>
                    <a:ext uri="{FF2B5EF4-FFF2-40B4-BE49-F238E27FC236}">
                      <a16:creationId xmlns:a16="http://schemas.microsoft.com/office/drawing/2014/main" id="{F2B71FD1-0D06-33A3-0C1A-8DF1EFE4867D}"/>
                    </a:ext>
                  </a:extLst>
                </p:cNvPr>
                <p:cNvSpPr txBox="1"/>
                <p:nvPr/>
              </p:nvSpPr>
              <p:spPr>
                <a:xfrm>
                  <a:off x="5651496"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rgbClr val="18365A"/>
                      </a:solidFill>
                      <a:effectLst/>
                      <a:uLnTx/>
                      <a:uFillTx/>
                      <a:latin typeface="Arial" panose="020B0604020202020204"/>
                      <a:ea typeface="+mn-ea"/>
                      <a:cs typeface="Arial Narrow" panose="020B0604020202020204" pitchFamily="34" charset="0"/>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Arial Narrow" panose="020B0604020202020204" pitchFamily="34" charset="0"/>
                    </a:rPr>
                    <a:t>9</a:t>
                  </a:r>
                </a:p>
              </p:txBody>
            </p:sp>
            <p:sp>
              <p:nvSpPr>
                <p:cNvPr id="506" name="TextBox 505">
                  <a:extLst>
                    <a:ext uri="{FF2B5EF4-FFF2-40B4-BE49-F238E27FC236}">
                      <a16:creationId xmlns:a16="http://schemas.microsoft.com/office/drawing/2014/main" id="{2E88324B-19D8-DF64-A106-C898DDECC797}"/>
                    </a:ext>
                  </a:extLst>
                </p:cNvPr>
                <p:cNvSpPr txBox="1"/>
                <p:nvPr/>
              </p:nvSpPr>
              <p:spPr>
                <a:xfrm>
                  <a:off x="5832638"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5</a:t>
                  </a:r>
                </a:p>
              </p:txBody>
            </p:sp>
            <p:sp>
              <p:nvSpPr>
                <p:cNvPr id="507" name="TextBox 506">
                  <a:extLst>
                    <a:ext uri="{FF2B5EF4-FFF2-40B4-BE49-F238E27FC236}">
                      <a16:creationId xmlns:a16="http://schemas.microsoft.com/office/drawing/2014/main" id="{2E5A4FD4-243E-FB5E-746A-BF08E78382AB}"/>
                    </a:ext>
                  </a:extLst>
                </p:cNvPr>
                <p:cNvSpPr txBox="1"/>
                <p:nvPr/>
              </p:nvSpPr>
              <p:spPr>
                <a:xfrm>
                  <a:off x="6013780"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5</a:t>
                  </a:r>
                </a:p>
              </p:txBody>
            </p:sp>
            <p:sp>
              <p:nvSpPr>
                <p:cNvPr id="508" name="TextBox 507">
                  <a:extLst>
                    <a:ext uri="{FF2B5EF4-FFF2-40B4-BE49-F238E27FC236}">
                      <a16:creationId xmlns:a16="http://schemas.microsoft.com/office/drawing/2014/main" id="{C2A78D34-797B-9542-4AC1-64142C94CC4D}"/>
                    </a:ext>
                  </a:extLst>
                </p:cNvPr>
                <p:cNvSpPr txBox="1"/>
                <p:nvPr/>
              </p:nvSpPr>
              <p:spPr>
                <a:xfrm>
                  <a:off x="6194922" y="3631542"/>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Arial Narrow" panose="020B0604020202020204" pitchFamily="34" charset="0"/>
                    </a:rPr>
                    <a:t>2</a:t>
                  </a:r>
                </a:p>
              </p:txBody>
            </p:sp>
            <p:sp>
              <p:nvSpPr>
                <p:cNvPr id="509" name="TextBox 508">
                  <a:extLst>
                    <a:ext uri="{FF2B5EF4-FFF2-40B4-BE49-F238E27FC236}">
                      <a16:creationId xmlns:a16="http://schemas.microsoft.com/office/drawing/2014/main" id="{575A8A59-C4ED-6BCF-9A13-C0FC84CD661C}"/>
                    </a:ext>
                  </a:extLst>
                </p:cNvPr>
                <p:cNvSpPr txBox="1"/>
                <p:nvPr/>
              </p:nvSpPr>
              <p:spPr>
                <a:xfrm>
                  <a:off x="6376064" y="3625856"/>
                  <a:ext cx="222451" cy="1894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8365A"/>
                      </a:solidFill>
                      <a:effectLst/>
                      <a:uLnTx/>
                      <a:uFillTx/>
                      <a:latin typeface="Arial" panose="020B0604020202020204"/>
                      <a:ea typeface="+mn-ea"/>
                      <a:cs typeface="Arial Narrow"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i="0" u="none" strike="noStrike" kern="1200" cap="none" spc="0" normalizeH="0" baseline="0" noProof="0">
                    <a:ln>
                      <a:noFill/>
                    </a:ln>
                    <a:solidFill>
                      <a:srgbClr val="44546A"/>
                    </a:solidFill>
                    <a:effectLst/>
                    <a:uLnTx/>
                    <a:uFillTx/>
                    <a:latin typeface="Arial" panose="020B0604020202020204"/>
                    <a:ea typeface="+mn-ea"/>
                    <a:cs typeface="Arial Narrow" panose="020B0604020202020204" pitchFamily="34" charset="0"/>
                  </a:endParaRPr>
                </a:p>
              </p:txBody>
            </p:sp>
          </p:grpSp>
          <p:grpSp>
            <p:nvGrpSpPr>
              <p:cNvPr id="33" name="Graphic 2">
                <a:extLst>
                  <a:ext uri="{FF2B5EF4-FFF2-40B4-BE49-F238E27FC236}">
                    <a16:creationId xmlns:a16="http://schemas.microsoft.com/office/drawing/2014/main" id="{DCAD504A-B896-EEB7-721F-1BEC73FD2225}"/>
                  </a:ext>
                </a:extLst>
              </p:cNvPr>
              <p:cNvGrpSpPr/>
              <p:nvPr/>
            </p:nvGrpSpPr>
            <p:grpSpPr>
              <a:xfrm>
                <a:off x="3046481" y="1475776"/>
                <a:ext cx="3654298" cy="1768097"/>
                <a:chOff x="3046481" y="1475776"/>
                <a:chExt cx="3654298" cy="1768097"/>
              </a:xfrm>
              <a:noFill/>
            </p:grpSpPr>
            <p:sp>
              <p:nvSpPr>
                <p:cNvPr id="36" name="Freeform 15">
                  <a:extLst>
                    <a:ext uri="{FF2B5EF4-FFF2-40B4-BE49-F238E27FC236}">
                      <a16:creationId xmlns:a16="http://schemas.microsoft.com/office/drawing/2014/main" id="{57AA0D40-6816-90F0-F08C-96CD6E2BEEE0}"/>
                    </a:ext>
                  </a:extLst>
                </p:cNvPr>
                <p:cNvSpPr/>
                <p:nvPr/>
              </p:nvSpPr>
              <p:spPr>
                <a:xfrm>
                  <a:off x="3046481" y="1511918"/>
                  <a:ext cx="3618060" cy="981536"/>
                </a:xfrm>
                <a:custGeom>
                  <a:avLst/>
                  <a:gdLst>
                    <a:gd name="connsiteX0" fmla="*/ 0 w 3618060"/>
                    <a:gd name="connsiteY0" fmla="*/ 0 h 981536"/>
                    <a:gd name="connsiteX1" fmla="*/ 184050 w 3618060"/>
                    <a:gd name="connsiteY1" fmla="*/ 0 h 981536"/>
                    <a:gd name="connsiteX2" fmla="*/ 189772 w 3618060"/>
                    <a:gd name="connsiteY2" fmla="*/ 0 h 981536"/>
                    <a:gd name="connsiteX3" fmla="*/ 192633 w 3618060"/>
                    <a:gd name="connsiteY3" fmla="*/ 0 h 981536"/>
                    <a:gd name="connsiteX4" fmla="*/ 199308 w 3618060"/>
                    <a:gd name="connsiteY4" fmla="*/ 0 h 981536"/>
                    <a:gd name="connsiteX5" fmla="*/ 213612 w 3618060"/>
                    <a:gd name="connsiteY5" fmla="*/ 0 h 981536"/>
                    <a:gd name="connsiteX6" fmla="*/ 226010 w 3618060"/>
                    <a:gd name="connsiteY6" fmla="*/ 0 h 981536"/>
                    <a:gd name="connsiteX7" fmla="*/ 231731 w 3618060"/>
                    <a:gd name="connsiteY7" fmla="*/ 0 h 981536"/>
                    <a:gd name="connsiteX8" fmla="*/ 231731 w 3618060"/>
                    <a:gd name="connsiteY8" fmla="*/ 5707 h 981536"/>
                    <a:gd name="connsiteX9" fmla="*/ 273691 w 3618060"/>
                    <a:gd name="connsiteY9" fmla="*/ 5707 h 981536"/>
                    <a:gd name="connsiteX10" fmla="*/ 273691 w 3618060"/>
                    <a:gd name="connsiteY10" fmla="*/ 11413 h 981536"/>
                    <a:gd name="connsiteX11" fmla="*/ 276552 w 3618060"/>
                    <a:gd name="connsiteY11" fmla="*/ 11413 h 981536"/>
                    <a:gd name="connsiteX12" fmla="*/ 276552 w 3618060"/>
                    <a:gd name="connsiteY12" fmla="*/ 23778 h 981536"/>
                    <a:gd name="connsiteX13" fmla="*/ 282274 w 3618060"/>
                    <a:gd name="connsiteY13" fmla="*/ 23778 h 981536"/>
                    <a:gd name="connsiteX14" fmla="*/ 282274 w 3618060"/>
                    <a:gd name="connsiteY14" fmla="*/ 29484 h 981536"/>
                    <a:gd name="connsiteX15" fmla="*/ 285134 w 3618060"/>
                    <a:gd name="connsiteY15" fmla="*/ 29484 h 981536"/>
                    <a:gd name="connsiteX16" fmla="*/ 285134 w 3618060"/>
                    <a:gd name="connsiteY16" fmla="*/ 36142 h 981536"/>
                    <a:gd name="connsiteX17" fmla="*/ 324233 w 3618060"/>
                    <a:gd name="connsiteY17" fmla="*/ 36142 h 981536"/>
                    <a:gd name="connsiteX18" fmla="*/ 335677 w 3618060"/>
                    <a:gd name="connsiteY18" fmla="*/ 36142 h 981536"/>
                    <a:gd name="connsiteX19" fmla="*/ 335677 w 3618060"/>
                    <a:gd name="connsiteY19" fmla="*/ 41848 h 981536"/>
                    <a:gd name="connsiteX20" fmla="*/ 338538 w 3618060"/>
                    <a:gd name="connsiteY20" fmla="*/ 41848 h 981536"/>
                    <a:gd name="connsiteX21" fmla="*/ 338538 w 3618060"/>
                    <a:gd name="connsiteY21" fmla="*/ 47555 h 981536"/>
                    <a:gd name="connsiteX22" fmla="*/ 344259 w 3618060"/>
                    <a:gd name="connsiteY22" fmla="*/ 47555 h 981536"/>
                    <a:gd name="connsiteX23" fmla="*/ 344259 w 3618060"/>
                    <a:gd name="connsiteY23" fmla="*/ 54213 h 981536"/>
                    <a:gd name="connsiteX24" fmla="*/ 353796 w 3618060"/>
                    <a:gd name="connsiteY24" fmla="*/ 54213 h 981536"/>
                    <a:gd name="connsiteX25" fmla="*/ 353796 w 3618060"/>
                    <a:gd name="connsiteY25" fmla="*/ 59919 h 981536"/>
                    <a:gd name="connsiteX26" fmla="*/ 356656 w 3618060"/>
                    <a:gd name="connsiteY26" fmla="*/ 59919 h 981536"/>
                    <a:gd name="connsiteX27" fmla="*/ 356656 w 3618060"/>
                    <a:gd name="connsiteY27" fmla="*/ 72284 h 981536"/>
                    <a:gd name="connsiteX28" fmla="*/ 359517 w 3618060"/>
                    <a:gd name="connsiteY28" fmla="*/ 72284 h 981536"/>
                    <a:gd name="connsiteX29" fmla="*/ 359517 w 3618060"/>
                    <a:gd name="connsiteY29" fmla="*/ 77990 h 981536"/>
                    <a:gd name="connsiteX30" fmla="*/ 362378 w 3618060"/>
                    <a:gd name="connsiteY30" fmla="*/ 77990 h 981536"/>
                    <a:gd name="connsiteX31" fmla="*/ 362378 w 3618060"/>
                    <a:gd name="connsiteY31" fmla="*/ 83697 h 981536"/>
                    <a:gd name="connsiteX32" fmla="*/ 365239 w 3618060"/>
                    <a:gd name="connsiteY32" fmla="*/ 83697 h 981536"/>
                    <a:gd name="connsiteX33" fmla="*/ 365239 w 3618060"/>
                    <a:gd name="connsiteY33" fmla="*/ 90355 h 981536"/>
                    <a:gd name="connsiteX34" fmla="*/ 368100 w 3618060"/>
                    <a:gd name="connsiteY34" fmla="*/ 90355 h 981536"/>
                    <a:gd name="connsiteX35" fmla="*/ 368100 w 3618060"/>
                    <a:gd name="connsiteY35" fmla="*/ 96061 h 981536"/>
                    <a:gd name="connsiteX36" fmla="*/ 370961 w 3618060"/>
                    <a:gd name="connsiteY36" fmla="*/ 96061 h 981536"/>
                    <a:gd name="connsiteX37" fmla="*/ 370961 w 3618060"/>
                    <a:gd name="connsiteY37" fmla="*/ 108426 h 981536"/>
                    <a:gd name="connsiteX38" fmla="*/ 374775 w 3618060"/>
                    <a:gd name="connsiteY38" fmla="*/ 108426 h 981536"/>
                    <a:gd name="connsiteX39" fmla="*/ 374775 w 3618060"/>
                    <a:gd name="connsiteY39" fmla="*/ 126496 h 981536"/>
                    <a:gd name="connsiteX40" fmla="*/ 377636 w 3618060"/>
                    <a:gd name="connsiteY40" fmla="*/ 126496 h 981536"/>
                    <a:gd name="connsiteX41" fmla="*/ 377636 w 3618060"/>
                    <a:gd name="connsiteY41" fmla="*/ 156932 h 981536"/>
                    <a:gd name="connsiteX42" fmla="*/ 380497 w 3618060"/>
                    <a:gd name="connsiteY42" fmla="*/ 156932 h 981536"/>
                    <a:gd name="connsiteX43" fmla="*/ 380497 w 3618060"/>
                    <a:gd name="connsiteY43" fmla="*/ 169296 h 981536"/>
                    <a:gd name="connsiteX44" fmla="*/ 383358 w 3618060"/>
                    <a:gd name="connsiteY44" fmla="*/ 169296 h 981536"/>
                    <a:gd name="connsiteX45" fmla="*/ 383358 w 3618060"/>
                    <a:gd name="connsiteY45" fmla="*/ 180709 h 981536"/>
                    <a:gd name="connsiteX46" fmla="*/ 386219 w 3618060"/>
                    <a:gd name="connsiteY46" fmla="*/ 180709 h 981536"/>
                    <a:gd name="connsiteX47" fmla="*/ 386219 w 3618060"/>
                    <a:gd name="connsiteY47" fmla="*/ 198780 h 981536"/>
                    <a:gd name="connsiteX48" fmla="*/ 394802 w 3618060"/>
                    <a:gd name="connsiteY48" fmla="*/ 198780 h 981536"/>
                    <a:gd name="connsiteX49" fmla="*/ 394802 w 3618060"/>
                    <a:gd name="connsiteY49" fmla="*/ 205438 h 981536"/>
                    <a:gd name="connsiteX50" fmla="*/ 397662 w 3618060"/>
                    <a:gd name="connsiteY50" fmla="*/ 205438 h 981536"/>
                    <a:gd name="connsiteX51" fmla="*/ 397662 w 3618060"/>
                    <a:gd name="connsiteY51" fmla="*/ 211145 h 981536"/>
                    <a:gd name="connsiteX52" fmla="*/ 401477 w 3618060"/>
                    <a:gd name="connsiteY52" fmla="*/ 211145 h 981536"/>
                    <a:gd name="connsiteX53" fmla="*/ 401477 w 3618060"/>
                    <a:gd name="connsiteY53" fmla="*/ 217802 h 981536"/>
                    <a:gd name="connsiteX54" fmla="*/ 407199 w 3618060"/>
                    <a:gd name="connsiteY54" fmla="*/ 217802 h 981536"/>
                    <a:gd name="connsiteX55" fmla="*/ 410060 w 3618060"/>
                    <a:gd name="connsiteY55" fmla="*/ 217802 h 981536"/>
                    <a:gd name="connsiteX56" fmla="*/ 410060 w 3618060"/>
                    <a:gd name="connsiteY56" fmla="*/ 223509 h 981536"/>
                    <a:gd name="connsiteX57" fmla="*/ 418642 w 3618060"/>
                    <a:gd name="connsiteY57" fmla="*/ 223509 h 981536"/>
                    <a:gd name="connsiteX58" fmla="*/ 418642 w 3618060"/>
                    <a:gd name="connsiteY58" fmla="*/ 235873 h 981536"/>
                    <a:gd name="connsiteX59" fmla="*/ 481582 w 3618060"/>
                    <a:gd name="connsiteY59" fmla="*/ 235873 h 981536"/>
                    <a:gd name="connsiteX60" fmla="*/ 511144 w 3618060"/>
                    <a:gd name="connsiteY60" fmla="*/ 235873 h 981536"/>
                    <a:gd name="connsiteX61" fmla="*/ 519727 w 3618060"/>
                    <a:gd name="connsiteY61" fmla="*/ 235873 h 981536"/>
                    <a:gd name="connsiteX62" fmla="*/ 519727 w 3618060"/>
                    <a:gd name="connsiteY62" fmla="*/ 242531 h 981536"/>
                    <a:gd name="connsiteX63" fmla="*/ 529263 w 3618060"/>
                    <a:gd name="connsiteY63" fmla="*/ 242531 h 981536"/>
                    <a:gd name="connsiteX64" fmla="*/ 529263 w 3618060"/>
                    <a:gd name="connsiteY64" fmla="*/ 242531 h 981536"/>
                    <a:gd name="connsiteX65" fmla="*/ 543567 w 3618060"/>
                    <a:gd name="connsiteY65" fmla="*/ 242531 h 981536"/>
                    <a:gd name="connsiteX66" fmla="*/ 543567 w 3618060"/>
                    <a:gd name="connsiteY66" fmla="*/ 248237 h 981536"/>
                    <a:gd name="connsiteX67" fmla="*/ 546428 w 3618060"/>
                    <a:gd name="connsiteY67" fmla="*/ 248237 h 981536"/>
                    <a:gd name="connsiteX68" fmla="*/ 546428 w 3618060"/>
                    <a:gd name="connsiteY68" fmla="*/ 254895 h 981536"/>
                    <a:gd name="connsiteX69" fmla="*/ 550243 w 3618060"/>
                    <a:gd name="connsiteY69" fmla="*/ 254895 h 981536"/>
                    <a:gd name="connsiteX70" fmla="*/ 550243 w 3618060"/>
                    <a:gd name="connsiteY70" fmla="*/ 261553 h 981536"/>
                    <a:gd name="connsiteX71" fmla="*/ 555964 w 3618060"/>
                    <a:gd name="connsiteY71" fmla="*/ 261553 h 981536"/>
                    <a:gd name="connsiteX72" fmla="*/ 555964 w 3618060"/>
                    <a:gd name="connsiteY72" fmla="*/ 267260 h 981536"/>
                    <a:gd name="connsiteX73" fmla="*/ 561686 w 3618060"/>
                    <a:gd name="connsiteY73" fmla="*/ 267260 h 981536"/>
                    <a:gd name="connsiteX74" fmla="*/ 561686 w 3618060"/>
                    <a:gd name="connsiteY74" fmla="*/ 273917 h 981536"/>
                    <a:gd name="connsiteX75" fmla="*/ 564547 w 3618060"/>
                    <a:gd name="connsiteY75" fmla="*/ 273917 h 981536"/>
                    <a:gd name="connsiteX76" fmla="*/ 564547 w 3618060"/>
                    <a:gd name="connsiteY76" fmla="*/ 311010 h 981536"/>
                    <a:gd name="connsiteX77" fmla="*/ 567408 w 3618060"/>
                    <a:gd name="connsiteY77" fmla="*/ 311010 h 981536"/>
                    <a:gd name="connsiteX78" fmla="*/ 567408 w 3618060"/>
                    <a:gd name="connsiteY78" fmla="*/ 317668 h 981536"/>
                    <a:gd name="connsiteX79" fmla="*/ 570269 w 3618060"/>
                    <a:gd name="connsiteY79" fmla="*/ 317668 h 981536"/>
                    <a:gd name="connsiteX80" fmla="*/ 570269 w 3618060"/>
                    <a:gd name="connsiteY80" fmla="*/ 324326 h 981536"/>
                    <a:gd name="connsiteX81" fmla="*/ 576944 w 3618060"/>
                    <a:gd name="connsiteY81" fmla="*/ 324326 h 981536"/>
                    <a:gd name="connsiteX82" fmla="*/ 576944 w 3618060"/>
                    <a:gd name="connsiteY82" fmla="*/ 336690 h 981536"/>
                    <a:gd name="connsiteX83" fmla="*/ 579805 w 3618060"/>
                    <a:gd name="connsiteY83" fmla="*/ 336690 h 981536"/>
                    <a:gd name="connsiteX84" fmla="*/ 582666 w 3618060"/>
                    <a:gd name="connsiteY84" fmla="*/ 336690 h 981536"/>
                    <a:gd name="connsiteX85" fmla="*/ 582666 w 3618060"/>
                    <a:gd name="connsiteY85" fmla="*/ 343348 h 981536"/>
                    <a:gd name="connsiteX86" fmla="*/ 606507 w 3618060"/>
                    <a:gd name="connsiteY86" fmla="*/ 343348 h 981536"/>
                    <a:gd name="connsiteX87" fmla="*/ 606507 w 3618060"/>
                    <a:gd name="connsiteY87" fmla="*/ 349054 h 981536"/>
                    <a:gd name="connsiteX88" fmla="*/ 665632 w 3618060"/>
                    <a:gd name="connsiteY88" fmla="*/ 349054 h 981536"/>
                    <a:gd name="connsiteX89" fmla="*/ 665632 w 3618060"/>
                    <a:gd name="connsiteY89" fmla="*/ 355712 h 981536"/>
                    <a:gd name="connsiteX90" fmla="*/ 668492 w 3618060"/>
                    <a:gd name="connsiteY90" fmla="*/ 355712 h 981536"/>
                    <a:gd name="connsiteX91" fmla="*/ 668492 w 3618060"/>
                    <a:gd name="connsiteY91" fmla="*/ 362370 h 981536"/>
                    <a:gd name="connsiteX92" fmla="*/ 671353 w 3618060"/>
                    <a:gd name="connsiteY92" fmla="*/ 362370 h 981536"/>
                    <a:gd name="connsiteX93" fmla="*/ 671353 w 3618060"/>
                    <a:gd name="connsiteY93" fmla="*/ 368076 h 981536"/>
                    <a:gd name="connsiteX94" fmla="*/ 689472 w 3618060"/>
                    <a:gd name="connsiteY94" fmla="*/ 368076 h 981536"/>
                    <a:gd name="connsiteX95" fmla="*/ 710452 w 3618060"/>
                    <a:gd name="connsiteY95" fmla="*/ 368076 h 981536"/>
                    <a:gd name="connsiteX96" fmla="*/ 710452 w 3618060"/>
                    <a:gd name="connsiteY96" fmla="*/ 374734 h 981536"/>
                    <a:gd name="connsiteX97" fmla="*/ 731432 w 3618060"/>
                    <a:gd name="connsiteY97" fmla="*/ 374734 h 981536"/>
                    <a:gd name="connsiteX98" fmla="*/ 737154 w 3618060"/>
                    <a:gd name="connsiteY98" fmla="*/ 374734 h 981536"/>
                    <a:gd name="connsiteX99" fmla="*/ 737154 w 3618060"/>
                    <a:gd name="connsiteY99" fmla="*/ 400414 h 981536"/>
                    <a:gd name="connsiteX100" fmla="*/ 745736 w 3618060"/>
                    <a:gd name="connsiteY100" fmla="*/ 400414 h 981536"/>
                    <a:gd name="connsiteX101" fmla="*/ 745736 w 3618060"/>
                    <a:gd name="connsiteY101" fmla="*/ 407071 h 981536"/>
                    <a:gd name="connsiteX102" fmla="*/ 748597 w 3618060"/>
                    <a:gd name="connsiteY102" fmla="*/ 407071 h 981536"/>
                    <a:gd name="connsiteX103" fmla="*/ 748597 w 3618060"/>
                    <a:gd name="connsiteY103" fmla="*/ 412778 h 981536"/>
                    <a:gd name="connsiteX104" fmla="*/ 752412 w 3618060"/>
                    <a:gd name="connsiteY104" fmla="*/ 412778 h 981536"/>
                    <a:gd name="connsiteX105" fmla="*/ 752412 w 3618060"/>
                    <a:gd name="connsiteY105" fmla="*/ 438458 h 981536"/>
                    <a:gd name="connsiteX106" fmla="*/ 755273 w 3618060"/>
                    <a:gd name="connsiteY106" fmla="*/ 438458 h 981536"/>
                    <a:gd name="connsiteX107" fmla="*/ 755273 w 3618060"/>
                    <a:gd name="connsiteY107" fmla="*/ 445115 h 981536"/>
                    <a:gd name="connsiteX108" fmla="*/ 758133 w 3618060"/>
                    <a:gd name="connsiteY108" fmla="*/ 445115 h 981536"/>
                    <a:gd name="connsiteX109" fmla="*/ 758133 w 3618060"/>
                    <a:gd name="connsiteY109" fmla="*/ 451773 h 981536"/>
                    <a:gd name="connsiteX110" fmla="*/ 760994 w 3618060"/>
                    <a:gd name="connsiteY110" fmla="*/ 451773 h 981536"/>
                    <a:gd name="connsiteX111" fmla="*/ 760994 w 3618060"/>
                    <a:gd name="connsiteY111" fmla="*/ 458431 h 981536"/>
                    <a:gd name="connsiteX112" fmla="*/ 769577 w 3618060"/>
                    <a:gd name="connsiteY112" fmla="*/ 458431 h 981536"/>
                    <a:gd name="connsiteX113" fmla="*/ 769577 w 3618060"/>
                    <a:gd name="connsiteY113" fmla="*/ 470795 h 981536"/>
                    <a:gd name="connsiteX114" fmla="*/ 776252 w 3618060"/>
                    <a:gd name="connsiteY114" fmla="*/ 470795 h 981536"/>
                    <a:gd name="connsiteX115" fmla="*/ 776252 w 3618060"/>
                    <a:gd name="connsiteY115" fmla="*/ 477453 h 981536"/>
                    <a:gd name="connsiteX116" fmla="*/ 784835 w 3618060"/>
                    <a:gd name="connsiteY116" fmla="*/ 477453 h 981536"/>
                    <a:gd name="connsiteX117" fmla="*/ 784835 w 3618060"/>
                    <a:gd name="connsiteY117" fmla="*/ 484111 h 981536"/>
                    <a:gd name="connsiteX118" fmla="*/ 859218 w 3618060"/>
                    <a:gd name="connsiteY118" fmla="*/ 484111 h 981536"/>
                    <a:gd name="connsiteX119" fmla="*/ 859218 w 3618060"/>
                    <a:gd name="connsiteY119" fmla="*/ 490768 h 981536"/>
                    <a:gd name="connsiteX120" fmla="*/ 867800 w 3618060"/>
                    <a:gd name="connsiteY120" fmla="*/ 490768 h 981536"/>
                    <a:gd name="connsiteX121" fmla="*/ 867800 w 3618060"/>
                    <a:gd name="connsiteY121" fmla="*/ 497426 h 981536"/>
                    <a:gd name="connsiteX122" fmla="*/ 885919 w 3618060"/>
                    <a:gd name="connsiteY122" fmla="*/ 497426 h 981536"/>
                    <a:gd name="connsiteX123" fmla="*/ 885919 w 3618060"/>
                    <a:gd name="connsiteY123" fmla="*/ 503133 h 981536"/>
                    <a:gd name="connsiteX124" fmla="*/ 918343 w 3618060"/>
                    <a:gd name="connsiteY124" fmla="*/ 503133 h 981536"/>
                    <a:gd name="connsiteX125" fmla="*/ 918343 w 3618060"/>
                    <a:gd name="connsiteY125" fmla="*/ 509790 h 981536"/>
                    <a:gd name="connsiteX126" fmla="*/ 930740 w 3618060"/>
                    <a:gd name="connsiteY126" fmla="*/ 509790 h 981536"/>
                    <a:gd name="connsiteX127" fmla="*/ 930740 w 3618060"/>
                    <a:gd name="connsiteY127" fmla="*/ 523106 h 981536"/>
                    <a:gd name="connsiteX128" fmla="*/ 933601 w 3618060"/>
                    <a:gd name="connsiteY128" fmla="*/ 523106 h 981536"/>
                    <a:gd name="connsiteX129" fmla="*/ 933601 w 3618060"/>
                    <a:gd name="connsiteY129" fmla="*/ 529763 h 981536"/>
                    <a:gd name="connsiteX130" fmla="*/ 939323 w 3618060"/>
                    <a:gd name="connsiteY130" fmla="*/ 529763 h 981536"/>
                    <a:gd name="connsiteX131" fmla="*/ 942183 w 3618060"/>
                    <a:gd name="connsiteY131" fmla="*/ 529763 h 981536"/>
                    <a:gd name="connsiteX132" fmla="*/ 957441 w 3618060"/>
                    <a:gd name="connsiteY132" fmla="*/ 529763 h 981536"/>
                    <a:gd name="connsiteX133" fmla="*/ 957441 w 3618060"/>
                    <a:gd name="connsiteY133" fmla="*/ 542128 h 981536"/>
                    <a:gd name="connsiteX134" fmla="*/ 957441 w 3618060"/>
                    <a:gd name="connsiteY134" fmla="*/ 542128 h 981536"/>
                    <a:gd name="connsiteX135" fmla="*/ 960302 w 3618060"/>
                    <a:gd name="connsiteY135" fmla="*/ 542128 h 981536"/>
                    <a:gd name="connsiteX136" fmla="*/ 960302 w 3618060"/>
                    <a:gd name="connsiteY136" fmla="*/ 555443 h 981536"/>
                    <a:gd name="connsiteX137" fmla="*/ 963163 w 3618060"/>
                    <a:gd name="connsiteY137" fmla="*/ 555443 h 981536"/>
                    <a:gd name="connsiteX138" fmla="*/ 963163 w 3618060"/>
                    <a:gd name="connsiteY138" fmla="*/ 562101 h 981536"/>
                    <a:gd name="connsiteX139" fmla="*/ 1103346 w 3618060"/>
                    <a:gd name="connsiteY139" fmla="*/ 562101 h 981536"/>
                    <a:gd name="connsiteX140" fmla="*/ 1103346 w 3618060"/>
                    <a:gd name="connsiteY140" fmla="*/ 568759 h 981536"/>
                    <a:gd name="connsiteX141" fmla="*/ 1114790 w 3618060"/>
                    <a:gd name="connsiteY141" fmla="*/ 568759 h 981536"/>
                    <a:gd name="connsiteX142" fmla="*/ 1126233 w 3618060"/>
                    <a:gd name="connsiteY142" fmla="*/ 568759 h 981536"/>
                    <a:gd name="connsiteX143" fmla="*/ 1126233 w 3618060"/>
                    <a:gd name="connsiteY143" fmla="*/ 582074 h 981536"/>
                    <a:gd name="connsiteX144" fmla="*/ 1132909 w 3618060"/>
                    <a:gd name="connsiteY144" fmla="*/ 582074 h 981536"/>
                    <a:gd name="connsiteX145" fmla="*/ 1132909 w 3618060"/>
                    <a:gd name="connsiteY145" fmla="*/ 588732 h 981536"/>
                    <a:gd name="connsiteX146" fmla="*/ 1144352 w 3618060"/>
                    <a:gd name="connsiteY146" fmla="*/ 588732 h 981536"/>
                    <a:gd name="connsiteX147" fmla="*/ 1144352 w 3618060"/>
                    <a:gd name="connsiteY147" fmla="*/ 595389 h 981536"/>
                    <a:gd name="connsiteX148" fmla="*/ 1147213 w 3618060"/>
                    <a:gd name="connsiteY148" fmla="*/ 595389 h 981536"/>
                    <a:gd name="connsiteX149" fmla="*/ 1147213 w 3618060"/>
                    <a:gd name="connsiteY149" fmla="*/ 602047 h 981536"/>
                    <a:gd name="connsiteX150" fmla="*/ 1168193 w 3618060"/>
                    <a:gd name="connsiteY150" fmla="*/ 602047 h 981536"/>
                    <a:gd name="connsiteX151" fmla="*/ 1168193 w 3618060"/>
                    <a:gd name="connsiteY151" fmla="*/ 608705 h 981536"/>
                    <a:gd name="connsiteX152" fmla="*/ 1183451 w 3618060"/>
                    <a:gd name="connsiteY152" fmla="*/ 608705 h 981536"/>
                    <a:gd name="connsiteX153" fmla="*/ 1183451 w 3618060"/>
                    <a:gd name="connsiteY153" fmla="*/ 622020 h 981536"/>
                    <a:gd name="connsiteX154" fmla="*/ 1210152 w 3618060"/>
                    <a:gd name="connsiteY154" fmla="*/ 622020 h 981536"/>
                    <a:gd name="connsiteX155" fmla="*/ 1257834 w 3618060"/>
                    <a:gd name="connsiteY155" fmla="*/ 622020 h 981536"/>
                    <a:gd name="connsiteX156" fmla="*/ 1257834 w 3618060"/>
                    <a:gd name="connsiteY156" fmla="*/ 628678 h 981536"/>
                    <a:gd name="connsiteX157" fmla="*/ 1308376 w 3618060"/>
                    <a:gd name="connsiteY157" fmla="*/ 628678 h 981536"/>
                    <a:gd name="connsiteX158" fmla="*/ 1308376 w 3618060"/>
                    <a:gd name="connsiteY158" fmla="*/ 635336 h 981536"/>
                    <a:gd name="connsiteX159" fmla="*/ 1314098 w 3618060"/>
                    <a:gd name="connsiteY159" fmla="*/ 635336 h 981536"/>
                    <a:gd name="connsiteX160" fmla="*/ 1316959 w 3618060"/>
                    <a:gd name="connsiteY160" fmla="*/ 635336 h 981536"/>
                    <a:gd name="connsiteX161" fmla="*/ 1316959 w 3618060"/>
                    <a:gd name="connsiteY161" fmla="*/ 641993 h 981536"/>
                    <a:gd name="connsiteX162" fmla="*/ 1319820 w 3618060"/>
                    <a:gd name="connsiteY162" fmla="*/ 641993 h 981536"/>
                    <a:gd name="connsiteX163" fmla="*/ 1319820 w 3618060"/>
                    <a:gd name="connsiteY163" fmla="*/ 648651 h 981536"/>
                    <a:gd name="connsiteX164" fmla="*/ 1329356 w 3618060"/>
                    <a:gd name="connsiteY164" fmla="*/ 648651 h 981536"/>
                    <a:gd name="connsiteX165" fmla="*/ 1329356 w 3618060"/>
                    <a:gd name="connsiteY165" fmla="*/ 661967 h 981536"/>
                    <a:gd name="connsiteX166" fmla="*/ 1332217 w 3618060"/>
                    <a:gd name="connsiteY166" fmla="*/ 661967 h 981536"/>
                    <a:gd name="connsiteX167" fmla="*/ 1335078 w 3618060"/>
                    <a:gd name="connsiteY167" fmla="*/ 661967 h 981536"/>
                    <a:gd name="connsiteX168" fmla="*/ 1346521 w 3618060"/>
                    <a:gd name="connsiteY168" fmla="*/ 661967 h 981536"/>
                    <a:gd name="connsiteX169" fmla="*/ 1391342 w 3618060"/>
                    <a:gd name="connsiteY169" fmla="*/ 661967 h 981536"/>
                    <a:gd name="connsiteX170" fmla="*/ 1391342 w 3618060"/>
                    <a:gd name="connsiteY170" fmla="*/ 669575 h 981536"/>
                    <a:gd name="connsiteX171" fmla="*/ 1420904 w 3618060"/>
                    <a:gd name="connsiteY171" fmla="*/ 669575 h 981536"/>
                    <a:gd name="connsiteX172" fmla="*/ 1420904 w 3618060"/>
                    <a:gd name="connsiteY172" fmla="*/ 676233 h 981536"/>
                    <a:gd name="connsiteX173" fmla="*/ 1457142 w 3618060"/>
                    <a:gd name="connsiteY173" fmla="*/ 676233 h 981536"/>
                    <a:gd name="connsiteX174" fmla="*/ 1474307 w 3618060"/>
                    <a:gd name="connsiteY174" fmla="*/ 676233 h 981536"/>
                    <a:gd name="connsiteX175" fmla="*/ 1474307 w 3618060"/>
                    <a:gd name="connsiteY175" fmla="*/ 682891 h 981536"/>
                    <a:gd name="connsiteX176" fmla="*/ 1477168 w 3618060"/>
                    <a:gd name="connsiteY176" fmla="*/ 682891 h 981536"/>
                    <a:gd name="connsiteX177" fmla="*/ 1480982 w 3618060"/>
                    <a:gd name="connsiteY177" fmla="*/ 682891 h 981536"/>
                    <a:gd name="connsiteX178" fmla="*/ 1480982 w 3618060"/>
                    <a:gd name="connsiteY178" fmla="*/ 689549 h 981536"/>
                    <a:gd name="connsiteX179" fmla="*/ 1501009 w 3618060"/>
                    <a:gd name="connsiteY179" fmla="*/ 689549 h 981536"/>
                    <a:gd name="connsiteX180" fmla="*/ 1501009 w 3618060"/>
                    <a:gd name="connsiteY180" fmla="*/ 697157 h 981536"/>
                    <a:gd name="connsiteX181" fmla="*/ 1504823 w 3618060"/>
                    <a:gd name="connsiteY181" fmla="*/ 697157 h 981536"/>
                    <a:gd name="connsiteX182" fmla="*/ 1504823 w 3618060"/>
                    <a:gd name="connsiteY182" fmla="*/ 703815 h 981536"/>
                    <a:gd name="connsiteX183" fmla="*/ 1516267 w 3618060"/>
                    <a:gd name="connsiteY183" fmla="*/ 703815 h 981536"/>
                    <a:gd name="connsiteX184" fmla="*/ 1516267 w 3618060"/>
                    <a:gd name="connsiteY184" fmla="*/ 710473 h 981536"/>
                    <a:gd name="connsiteX185" fmla="*/ 1527710 w 3618060"/>
                    <a:gd name="connsiteY185" fmla="*/ 710473 h 981536"/>
                    <a:gd name="connsiteX186" fmla="*/ 1527710 w 3618060"/>
                    <a:gd name="connsiteY186" fmla="*/ 718082 h 981536"/>
                    <a:gd name="connsiteX187" fmla="*/ 1545829 w 3618060"/>
                    <a:gd name="connsiteY187" fmla="*/ 718082 h 981536"/>
                    <a:gd name="connsiteX188" fmla="*/ 1554412 w 3618060"/>
                    <a:gd name="connsiteY188" fmla="*/ 718082 h 981536"/>
                    <a:gd name="connsiteX189" fmla="*/ 1554412 w 3618060"/>
                    <a:gd name="connsiteY189" fmla="*/ 724739 h 981536"/>
                    <a:gd name="connsiteX190" fmla="*/ 1561087 w 3618060"/>
                    <a:gd name="connsiteY190" fmla="*/ 724739 h 981536"/>
                    <a:gd name="connsiteX191" fmla="*/ 1561087 w 3618060"/>
                    <a:gd name="connsiteY191" fmla="*/ 731397 h 981536"/>
                    <a:gd name="connsiteX192" fmla="*/ 1563948 w 3618060"/>
                    <a:gd name="connsiteY192" fmla="*/ 731397 h 981536"/>
                    <a:gd name="connsiteX193" fmla="*/ 1566809 w 3618060"/>
                    <a:gd name="connsiteY193" fmla="*/ 731397 h 981536"/>
                    <a:gd name="connsiteX194" fmla="*/ 1566809 w 3618060"/>
                    <a:gd name="connsiteY194" fmla="*/ 739006 h 981536"/>
                    <a:gd name="connsiteX195" fmla="*/ 1569670 w 3618060"/>
                    <a:gd name="connsiteY195" fmla="*/ 739006 h 981536"/>
                    <a:gd name="connsiteX196" fmla="*/ 1569670 w 3618060"/>
                    <a:gd name="connsiteY196" fmla="*/ 745663 h 981536"/>
                    <a:gd name="connsiteX197" fmla="*/ 1590650 w 3618060"/>
                    <a:gd name="connsiteY197" fmla="*/ 745663 h 981536"/>
                    <a:gd name="connsiteX198" fmla="*/ 1590650 w 3618060"/>
                    <a:gd name="connsiteY198" fmla="*/ 752321 h 981536"/>
                    <a:gd name="connsiteX199" fmla="*/ 1614490 w 3618060"/>
                    <a:gd name="connsiteY199" fmla="*/ 752321 h 981536"/>
                    <a:gd name="connsiteX200" fmla="*/ 1614490 w 3618060"/>
                    <a:gd name="connsiteY200" fmla="*/ 759930 h 981536"/>
                    <a:gd name="connsiteX201" fmla="*/ 1625934 w 3618060"/>
                    <a:gd name="connsiteY201" fmla="*/ 759930 h 981536"/>
                    <a:gd name="connsiteX202" fmla="*/ 1646914 w 3618060"/>
                    <a:gd name="connsiteY202" fmla="*/ 759930 h 981536"/>
                    <a:gd name="connsiteX203" fmla="*/ 1646914 w 3618060"/>
                    <a:gd name="connsiteY203" fmla="*/ 766588 h 981536"/>
                    <a:gd name="connsiteX204" fmla="*/ 1656450 w 3618060"/>
                    <a:gd name="connsiteY204" fmla="*/ 766588 h 981536"/>
                    <a:gd name="connsiteX205" fmla="*/ 1729879 w 3618060"/>
                    <a:gd name="connsiteY205" fmla="*/ 766588 h 981536"/>
                    <a:gd name="connsiteX206" fmla="*/ 1742276 w 3618060"/>
                    <a:gd name="connsiteY206" fmla="*/ 766588 h 981536"/>
                    <a:gd name="connsiteX207" fmla="*/ 1742276 w 3618060"/>
                    <a:gd name="connsiteY207" fmla="*/ 774196 h 981536"/>
                    <a:gd name="connsiteX208" fmla="*/ 1750859 w 3618060"/>
                    <a:gd name="connsiteY208" fmla="*/ 774196 h 981536"/>
                    <a:gd name="connsiteX209" fmla="*/ 1757534 w 3618060"/>
                    <a:gd name="connsiteY209" fmla="*/ 774196 h 981536"/>
                    <a:gd name="connsiteX210" fmla="*/ 1774700 w 3618060"/>
                    <a:gd name="connsiteY210" fmla="*/ 774196 h 981536"/>
                    <a:gd name="connsiteX211" fmla="*/ 1789958 w 3618060"/>
                    <a:gd name="connsiteY211" fmla="*/ 774196 h 981536"/>
                    <a:gd name="connsiteX212" fmla="*/ 1792819 w 3618060"/>
                    <a:gd name="connsiteY212" fmla="*/ 774196 h 981536"/>
                    <a:gd name="connsiteX213" fmla="*/ 1804262 w 3618060"/>
                    <a:gd name="connsiteY213" fmla="*/ 774196 h 981536"/>
                    <a:gd name="connsiteX214" fmla="*/ 1804262 w 3618060"/>
                    <a:gd name="connsiteY214" fmla="*/ 781805 h 981536"/>
                    <a:gd name="connsiteX215" fmla="*/ 1810937 w 3618060"/>
                    <a:gd name="connsiteY215" fmla="*/ 781805 h 981536"/>
                    <a:gd name="connsiteX216" fmla="*/ 1813798 w 3618060"/>
                    <a:gd name="connsiteY216" fmla="*/ 781805 h 981536"/>
                    <a:gd name="connsiteX217" fmla="*/ 1816659 w 3618060"/>
                    <a:gd name="connsiteY217" fmla="*/ 781805 h 981536"/>
                    <a:gd name="connsiteX218" fmla="*/ 1819520 w 3618060"/>
                    <a:gd name="connsiteY218" fmla="*/ 781805 h 981536"/>
                    <a:gd name="connsiteX219" fmla="*/ 1819520 w 3618060"/>
                    <a:gd name="connsiteY219" fmla="*/ 789414 h 981536"/>
                    <a:gd name="connsiteX220" fmla="*/ 1831917 w 3618060"/>
                    <a:gd name="connsiteY220" fmla="*/ 789414 h 981536"/>
                    <a:gd name="connsiteX221" fmla="*/ 1831917 w 3618060"/>
                    <a:gd name="connsiteY221" fmla="*/ 797023 h 981536"/>
                    <a:gd name="connsiteX222" fmla="*/ 1834778 w 3618060"/>
                    <a:gd name="connsiteY222" fmla="*/ 797023 h 981536"/>
                    <a:gd name="connsiteX223" fmla="*/ 1834778 w 3618060"/>
                    <a:gd name="connsiteY223" fmla="*/ 805583 h 981536"/>
                    <a:gd name="connsiteX224" fmla="*/ 1843361 w 3618060"/>
                    <a:gd name="connsiteY224" fmla="*/ 805583 h 981536"/>
                    <a:gd name="connsiteX225" fmla="*/ 1875784 w 3618060"/>
                    <a:gd name="connsiteY225" fmla="*/ 805583 h 981536"/>
                    <a:gd name="connsiteX226" fmla="*/ 1875784 w 3618060"/>
                    <a:gd name="connsiteY226" fmla="*/ 813192 h 981536"/>
                    <a:gd name="connsiteX227" fmla="*/ 1885320 w 3618060"/>
                    <a:gd name="connsiteY227" fmla="*/ 813192 h 981536"/>
                    <a:gd name="connsiteX228" fmla="*/ 1888181 w 3618060"/>
                    <a:gd name="connsiteY228" fmla="*/ 813192 h 981536"/>
                    <a:gd name="connsiteX229" fmla="*/ 1914883 w 3618060"/>
                    <a:gd name="connsiteY229" fmla="*/ 813192 h 981536"/>
                    <a:gd name="connsiteX230" fmla="*/ 1914883 w 3618060"/>
                    <a:gd name="connsiteY230" fmla="*/ 821752 h 981536"/>
                    <a:gd name="connsiteX231" fmla="*/ 1941584 w 3618060"/>
                    <a:gd name="connsiteY231" fmla="*/ 821752 h 981536"/>
                    <a:gd name="connsiteX232" fmla="*/ 1941584 w 3618060"/>
                    <a:gd name="connsiteY232" fmla="*/ 830311 h 981536"/>
                    <a:gd name="connsiteX233" fmla="*/ 1979729 w 3618060"/>
                    <a:gd name="connsiteY233" fmla="*/ 830311 h 981536"/>
                    <a:gd name="connsiteX234" fmla="*/ 1979729 w 3618060"/>
                    <a:gd name="connsiteY234" fmla="*/ 838871 h 981536"/>
                    <a:gd name="connsiteX235" fmla="*/ 1997848 w 3618060"/>
                    <a:gd name="connsiteY235" fmla="*/ 838871 h 981536"/>
                    <a:gd name="connsiteX236" fmla="*/ 1997848 w 3618060"/>
                    <a:gd name="connsiteY236" fmla="*/ 847431 h 981536"/>
                    <a:gd name="connsiteX237" fmla="*/ 2010245 w 3618060"/>
                    <a:gd name="connsiteY237" fmla="*/ 847431 h 981536"/>
                    <a:gd name="connsiteX238" fmla="*/ 2024550 w 3618060"/>
                    <a:gd name="connsiteY238" fmla="*/ 847431 h 981536"/>
                    <a:gd name="connsiteX239" fmla="*/ 2027411 w 3618060"/>
                    <a:gd name="connsiteY239" fmla="*/ 847431 h 981536"/>
                    <a:gd name="connsiteX240" fmla="*/ 2039808 w 3618060"/>
                    <a:gd name="connsiteY240" fmla="*/ 847431 h 981536"/>
                    <a:gd name="connsiteX241" fmla="*/ 2039808 w 3618060"/>
                    <a:gd name="connsiteY241" fmla="*/ 855991 h 981536"/>
                    <a:gd name="connsiteX242" fmla="*/ 2042669 w 3618060"/>
                    <a:gd name="connsiteY242" fmla="*/ 855991 h 981536"/>
                    <a:gd name="connsiteX243" fmla="*/ 2048390 w 3618060"/>
                    <a:gd name="connsiteY243" fmla="*/ 855991 h 981536"/>
                    <a:gd name="connsiteX244" fmla="*/ 2054112 w 3618060"/>
                    <a:gd name="connsiteY244" fmla="*/ 855991 h 981536"/>
                    <a:gd name="connsiteX245" fmla="*/ 2056973 w 3618060"/>
                    <a:gd name="connsiteY245" fmla="*/ 855991 h 981536"/>
                    <a:gd name="connsiteX246" fmla="*/ 2056973 w 3618060"/>
                    <a:gd name="connsiteY246" fmla="*/ 855991 h 981536"/>
                    <a:gd name="connsiteX247" fmla="*/ 2060788 w 3618060"/>
                    <a:gd name="connsiteY247" fmla="*/ 855991 h 981536"/>
                    <a:gd name="connsiteX248" fmla="*/ 2063649 w 3618060"/>
                    <a:gd name="connsiteY248" fmla="*/ 855991 h 981536"/>
                    <a:gd name="connsiteX249" fmla="*/ 2066509 w 3618060"/>
                    <a:gd name="connsiteY249" fmla="*/ 855991 h 981536"/>
                    <a:gd name="connsiteX250" fmla="*/ 2069370 w 3618060"/>
                    <a:gd name="connsiteY250" fmla="*/ 855991 h 981536"/>
                    <a:gd name="connsiteX251" fmla="*/ 2080814 w 3618060"/>
                    <a:gd name="connsiteY251" fmla="*/ 855991 h 981536"/>
                    <a:gd name="connsiteX252" fmla="*/ 2096072 w 3618060"/>
                    <a:gd name="connsiteY252" fmla="*/ 855991 h 981536"/>
                    <a:gd name="connsiteX253" fmla="*/ 2111330 w 3618060"/>
                    <a:gd name="connsiteY253" fmla="*/ 855991 h 981536"/>
                    <a:gd name="connsiteX254" fmla="*/ 2111330 w 3618060"/>
                    <a:gd name="connsiteY254" fmla="*/ 866453 h 981536"/>
                    <a:gd name="connsiteX255" fmla="*/ 2122773 w 3618060"/>
                    <a:gd name="connsiteY255" fmla="*/ 866453 h 981536"/>
                    <a:gd name="connsiteX256" fmla="*/ 2125634 w 3618060"/>
                    <a:gd name="connsiteY256" fmla="*/ 866453 h 981536"/>
                    <a:gd name="connsiteX257" fmla="*/ 2149475 w 3618060"/>
                    <a:gd name="connsiteY257" fmla="*/ 866453 h 981536"/>
                    <a:gd name="connsiteX258" fmla="*/ 2164733 w 3618060"/>
                    <a:gd name="connsiteY258" fmla="*/ 866453 h 981536"/>
                    <a:gd name="connsiteX259" fmla="*/ 2164733 w 3618060"/>
                    <a:gd name="connsiteY259" fmla="*/ 876915 h 981536"/>
                    <a:gd name="connsiteX260" fmla="*/ 2188574 w 3618060"/>
                    <a:gd name="connsiteY260" fmla="*/ 876915 h 981536"/>
                    <a:gd name="connsiteX261" fmla="*/ 2205739 w 3618060"/>
                    <a:gd name="connsiteY261" fmla="*/ 876915 h 981536"/>
                    <a:gd name="connsiteX262" fmla="*/ 2205739 w 3618060"/>
                    <a:gd name="connsiteY262" fmla="*/ 888329 h 981536"/>
                    <a:gd name="connsiteX263" fmla="*/ 2208600 w 3618060"/>
                    <a:gd name="connsiteY263" fmla="*/ 888329 h 981536"/>
                    <a:gd name="connsiteX264" fmla="*/ 2208600 w 3618060"/>
                    <a:gd name="connsiteY264" fmla="*/ 899742 h 981536"/>
                    <a:gd name="connsiteX265" fmla="*/ 2253420 w 3618060"/>
                    <a:gd name="connsiteY265" fmla="*/ 899742 h 981536"/>
                    <a:gd name="connsiteX266" fmla="*/ 2256281 w 3618060"/>
                    <a:gd name="connsiteY266" fmla="*/ 899742 h 981536"/>
                    <a:gd name="connsiteX267" fmla="*/ 2262957 w 3618060"/>
                    <a:gd name="connsiteY267" fmla="*/ 899742 h 981536"/>
                    <a:gd name="connsiteX268" fmla="*/ 2271539 w 3618060"/>
                    <a:gd name="connsiteY268" fmla="*/ 899742 h 981536"/>
                    <a:gd name="connsiteX269" fmla="*/ 2277261 w 3618060"/>
                    <a:gd name="connsiteY269" fmla="*/ 899742 h 981536"/>
                    <a:gd name="connsiteX270" fmla="*/ 2292519 w 3618060"/>
                    <a:gd name="connsiteY270" fmla="*/ 899742 h 981536"/>
                    <a:gd name="connsiteX271" fmla="*/ 2313499 w 3618060"/>
                    <a:gd name="connsiteY271" fmla="*/ 899742 h 981536"/>
                    <a:gd name="connsiteX272" fmla="*/ 2319220 w 3618060"/>
                    <a:gd name="connsiteY272" fmla="*/ 899742 h 981536"/>
                    <a:gd name="connsiteX273" fmla="*/ 2319220 w 3618060"/>
                    <a:gd name="connsiteY273" fmla="*/ 913057 h 981536"/>
                    <a:gd name="connsiteX274" fmla="*/ 2324942 w 3618060"/>
                    <a:gd name="connsiteY274" fmla="*/ 913057 h 981536"/>
                    <a:gd name="connsiteX275" fmla="*/ 2333525 w 3618060"/>
                    <a:gd name="connsiteY275" fmla="*/ 913057 h 981536"/>
                    <a:gd name="connsiteX276" fmla="*/ 2345922 w 3618060"/>
                    <a:gd name="connsiteY276" fmla="*/ 913057 h 981536"/>
                    <a:gd name="connsiteX277" fmla="*/ 2372624 w 3618060"/>
                    <a:gd name="connsiteY277" fmla="*/ 913057 h 981536"/>
                    <a:gd name="connsiteX278" fmla="*/ 2405047 w 3618060"/>
                    <a:gd name="connsiteY278" fmla="*/ 913057 h 981536"/>
                    <a:gd name="connsiteX279" fmla="*/ 2455589 w 3618060"/>
                    <a:gd name="connsiteY279" fmla="*/ 913057 h 981536"/>
                    <a:gd name="connsiteX280" fmla="*/ 2482291 w 3618060"/>
                    <a:gd name="connsiteY280" fmla="*/ 913057 h 981536"/>
                    <a:gd name="connsiteX281" fmla="*/ 2515668 w 3618060"/>
                    <a:gd name="connsiteY281" fmla="*/ 913057 h 981536"/>
                    <a:gd name="connsiteX282" fmla="*/ 2536648 w 3618060"/>
                    <a:gd name="connsiteY282" fmla="*/ 913057 h 981536"/>
                    <a:gd name="connsiteX283" fmla="*/ 2548091 w 3618060"/>
                    <a:gd name="connsiteY283" fmla="*/ 913057 h 981536"/>
                    <a:gd name="connsiteX284" fmla="*/ 2563349 w 3618060"/>
                    <a:gd name="connsiteY284" fmla="*/ 913057 h 981536"/>
                    <a:gd name="connsiteX285" fmla="*/ 2563349 w 3618060"/>
                    <a:gd name="connsiteY285" fmla="*/ 913057 h 981536"/>
                    <a:gd name="connsiteX286" fmla="*/ 2580514 w 3618060"/>
                    <a:gd name="connsiteY286" fmla="*/ 913057 h 981536"/>
                    <a:gd name="connsiteX287" fmla="*/ 2583375 w 3618060"/>
                    <a:gd name="connsiteY287" fmla="*/ 913057 h 981536"/>
                    <a:gd name="connsiteX288" fmla="*/ 2586236 w 3618060"/>
                    <a:gd name="connsiteY288" fmla="*/ 913057 h 981536"/>
                    <a:gd name="connsiteX289" fmla="*/ 2625335 w 3618060"/>
                    <a:gd name="connsiteY289" fmla="*/ 913057 h 981536"/>
                    <a:gd name="connsiteX290" fmla="*/ 2633917 w 3618060"/>
                    <a:gd name="connsiteY290" fmla="*/ 913057 h 981536"/>
                    <a:gd name="connsiteX291" fmla="*/ 2691135 w 3618060"/>
                    <a:gd name="connsiteY291" fmla="*/ 913057 h 981536"/>
                    <a:gd name="connsiteX292" fmla="*/ 2726419 w 3618060"/>
                    <a:gd name="connsiteY292" fmla="*/ 913057 h 981536"/>
                    <a:gd name="connsiteX293" fmla="*/ 2744538 w 3618060"/>
                    <a:gd name="connsiteY293" fmla="*/ 913057 h 981536"/>
                    <a:gd name="connsiteX294" fmla="*/ 2792219 w 3618060"/>
                    <a:gd name="connsiteY294" fmla="*/ 913057 h 981536"/>
                    <a:gd name="connsiteX295" fmla="*/ 2803663 w 3618060"/>
                    <a:gd name="connsiteY295" fmla="*/ 913057 h 981536"/>
                    <a:gd name="connsiteX296" fmla="*/ 2806524 w 3618060"/>
                    <a:gd name="connsiteY296" fmla="*/ 913057 h 981536"/>
                    <a:gd name="connsiteX297" fmla="*/ 2812246 w 3618060"/>
                    <a:gd name="connsiteY297" fmla="*/ 913057 h 981536"/>
                    <a:gd name="connsiteX298" fmla="*/ 2821782 w 3618060"/>
                    <a:gd name="connsiteY298" fmla="*/ 913057 h 981536"/>
                    <a:gd name="connsiteX299" fmla="*/ 2824643 w 3618060"/>
                    <a:gd name="connsiteY299" fmla="*/ 913057 h 981536"/>
                    <a:gd name="connsiteX300" fmla="*/ 2827504 w 3618060"/>
                    <a:gd name="connsiteY300" fmla="*/ 913057 h 981536"/>
                    <a:gd name="connsiteX301" fmla="*/ 2830364 w 3618060"/>
                    <a:gd name="connsiteY301" fmla="*/ 913057 h 981536"/>
                    <a:gd name="connsiteX302" fmla="*/ 2833226 w 3618060"/>
                    <a:gd name="connsiteY302" fmla="*/ 913057 h 981536"/>
                    <a:gd name="connsiteX303" fmla="*/ 2857066 w 3618060"/>
                    <a:gd name="connsiteY303" fmla="*/ 913057 h 981536"/>
                    <a:gd name="connsiteX304" fmla="*/ 2859927 w 3618060"/>
                    <a:gd name="connsiteY304" fmla="*/ 913057 h 981536"/>
                    <a:gd name="connsiteX305" fmla="*/ 2872324 w 3618060"/>
                    <a:gd name="connsiteY305" fmla="*/ 913057 h 981536"/>
                    <a:gd name="connsiteX306" fmla="*/ 2878046 w 3618060"/>
                    <a:gd name="connsiteY306" fmla="*/ 913057 h 981536"/>
                    <a:gd name="connsiteX307" fmla="*/ 2904748 w 3618060"/>
                    <a:gd name="connsiteY307" fmla="*/ 913057 h 981536"/>
                    <a:gd name="connsiteX308" fmla="*/ 2940985 w 3618060"/>
                    <a:gd name="connsiteY308" fmla="*/ 913057 h 981536"/>
                    <a:gd name="connsiteX309" fmla="*/ 3056374 w 3618060"/>
                    <a:gd name="connsiteY309" fmla="*/ 913057 h 981536"/>
                    <a:gd name="connsiteX310" fmla="*/ 3068771 w 3618060"/>
                    <a:gd name="connsiteY310" fmla="*/ 913057 h 981536"/>
                    <a:gd name="connsiteX311" fmla="*/ 3071632 w 3618060"/>
                    <a:gd name="connsiteY311" fmla="*/ 913057 h 981536"/>
                    <a:gd name="connsiteX312" fmla="*/ 3077354 w 3618060"/>
                    <a:gd name="connsiteY312" fmla="*/ 913057 h 981536"/>
                    <a:gd name="connsiteX313" fmla="*/ 3080215 w 3618060"/>
                    <a:gd name="connsiteY313" fmla="*/ 913057 h 981536"/>
                    <a:gd name="connsiteX314" fmla="*/ 3098334 w 3618060"/>
                    <a:gd name="connsiteY314" fmla="*/ 913057 h 981536"/>
                    <a:gd name="connsiteX315" fmla="*/ 3098334 w 3618060"/>
                    <a:gd name="connsiteY315" fmla="*/ 981537 h 981536"/>
                    <a:gd name="connsiteX316" fmla="*/ 3190836 w 3618060"/>
                    <a:gd name="connsiteY316" fmla="*/ 981537 h 981536"/>
                    <a:gd name="connsiteX317" fmla="*/ 3306224 w 3618060"/>
                    <a:gd name="connsiteY317" fmla="*/ 981537 h 981536"/>
                    <a:gd name="connsiteX318" fmla="*/ 3309085 w 3618060"/>
                    <a:gd name="connsiteY318" fmla="*/ 981537 h 981536"/>
                    <a:gd name="connsiteX319" fmla="*/ 3324343 w 3618060"/>
                    <a:gd name="connsiteY319" fmla="*/ 981537 h 981536"/>
                    <a:gd name="connsiteX320" fmla="*/ 3332926 w 3618060"/>
                    <a:gd name="connsiteY320" fmla="*/ 981537 h 981536"/>
                    <a:gd name="connsiteX321" fmla="*/ 3335787 w 3618060"/>
                    <a:gd name="connsiteY321" fmla="*/ 981537 h 981536"/>
                    <a:gd name="connsiteX322" fmla="*/ 3342462 w 3618060"/>
                    <a:gd name="connsiteY322" fmla="*/ 981537 h 981536"/>
                    <a:gd name="connsiteX323" fmla="*/ 3540816 w 3618060"/>
                    <a:gd name="connsiteY323" fmla="*/ 981537 h 981536"/>
                    <a:gd name="connsiteX324" fmla="*/ 3618060 w 3618060"/>
                    <a:gd name="connsiteY324" fmla="*/ 981537 h 9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3618060" h="981536">
                      <a:moveTo>
                        <a:pt x="0" y="0"/>
                      </a:moveTo>
                      <a:lnTo>
                        <a:pt x="184050" y="0"/>
                      </a:lnTo>
                      <a:lnTo>
                        <a:pt x="189772" y="0"/>
                      </a:lnTo>
                      <a:lnTo>
                        <a:pt x="192633" y="0"/>
                      </a:lnTo>
                      <a:lnTo>
                        <a:pt x="199308" y="0"/>
                      </a:lnTo>
                      <a:lnTo>
                        <a:pt x="213612" y="0"/>
                      </a:lnTo>
                      <a:lnTo>
                        <a:pt x="226010" y="0"/>
                      </a:lnTo>
                      <a:lnTo>
                        <a:pt x="231731" y="0"/>
                      </a:lnTo>
                      <a:lnTo>
                        <a:pt x="231731" y="5707"/>
                      </a:lnTo>
                      <a:lnTo>
                        <a:pt x="273691" y="5707"/>
                      </a:lnTo>
                      <a:lnTo>
                        <a:pt x="273691" y="11413"/>
                      </a:lnTo>
                      <a:lnTo>
                        <a:pt x="276552" y="11413"/>
                      </a:lnTo>
                      <a:lnTo>
                        <a:pt x="276552" y="23778"/>
                      </a:lnTo>
                      <a:lnTo>
                        <a:pt x="282274" y="23778"/>
                      </a:lnTo>
                      <a:lnTo>
                        <a:pt x="282274" y="29484"/>
                      </a:lnTo>
                      <a:lnTo>
                        <a:pt x="285134" y="29484"/>
                      </a:lnTo>
                      <a:lnTo>
                        <a:pt x="285134" y="36142"/>
                      </a:lnTo>
                      <a:lnTo>
                        <a:pt x="324233" y="36142"/>
                      </a:lnTo>
                      <a:lnTo>
                        <a:pt x="335677" y="36142"/>
                      </a:lnTo>
                      <a:lnTo>
                        <a:pt x="335677" y="41848"/>
                      </a:lnTo>
                      <a:lnTo>
                        <a:pt x="338538" y="41848"/>
                      </a:lnTo>
                      <a:lnTo>
                        <a:pt x="338538" y="47555"/>
                      </a:lnTo>
                      <a:lnTo>
                        <a:pt x="344259" y="47555"/>
                      </a:lnTo>
                      <a:lnTo>
                        <a:pt x="344259" y="54213"/>
                      </a:lnTo>
                      <a:lnTo>
                        <a:pt x="353796" y="54213"/>
                      </a:lnTo>
                      <a:lnTo>
                        <a:pt x="353796" y="59919"/>
                      </a:lnTo>
                      <a:lnTo>
                        <a:pt x="356656" y="59919"/>
                      </a:lnTo>
                      <a:lnTo>
                        <a:pt x="356656" y="72284"/>
                      </a:lnTo>
                      <a:lnTo>
                        <a:pt x="359517" y="72284"/>
                      </a:lnTo>
                      <a:lnTo>
                        <a:pt x="359517" y="77990"/>
                      </a:lnTo>
                      <a:lnTo>
                        <a:pt x="362378" y="77990"/>
                      </a:lnTo>
                      <a:lnTo>
                        <a:pt x="362378" y="83697"/>
                      </a:lnTo>
                      <a:lnTo>
                        <a:pt x="365239" y="83697"/>
                      </a:lnTo>
                      <a:lnTo>
                        <a:pt x="365239" y="90355"/>
                      </a:lnTo>
                      <a:lnTo>
                        <a:pt x="368100" y="90355"/>
                      </a:lnTo>
                      <a:lnTo>
                        <a:pt x="368100" y="96061"/>
                      </a:lnTo>
                      <a:lnTo>
                        <a:pt x="370961" y="96061"/>
                      </a:lnTo>
                      <a:lnTo>
                        <a:pt x="370961" y="108426"/>
                      </a:lnTo>
                      <a:lnTo>
                        <a:pt x="374775" y="108426"/>
                      </a:lnTo>
                      <a:lnTo>
                        <a:pt x="374775" y="126496"/>
                      </a:lnTo>
                      <a:lnTo>
                        <a:pt x="377636" y="126496"/>
                      </a:lnTo>
                      <a:lnTo>
                        <a:pt x="377636" y="156932"/>
                      </a:lnTo>
                      <a:lnTo>
                        <a:pt x="380497" y="156932"/>
                      </a:lnTo>
                      <a:lnTo>
                        <a:pt x="380497" y="169296"/>
                      </a:lnTo>
                      <a:lnTo>
                        <a:pt x="383358" y="169296"/>
                      </a:lnTo>
                      <a:lnTo>
                        <a:pt x="383358" y="180709"/>
                      </a:lnTo>
                      <a:lnTo>
                        <a:pt x="386219" y="180709"/>
                      </a:lnTo>
                      <a:lnTo>
                        <a:pt x="386219" y="198780"/>
                      </a:lnTo>
                      <a:lnTo>
                        <a:pt x="394802" y="198780"/>
                      </a:lnTo>
                      <a:lnTo>
                        <a:pt x="394802" y="205438"/>
                      </a:lnTo>
                      <a:lnTo>
                        <a:pt x="397662" y="205438"/>
                      </a:lnTo>
                      <a:lnTo>
                        <a:pt x="397662" y="211145"/>
                      </a:lnTo>
                      <a:lnTo>
                        <a:pt x="401477" y="211145"/>
                      </a:lnTo>
                      <a:lnTo>
                        <a:pt x="401477" y="217802"/>
                      </a:lnTo>
                      <a:lnTo>
                        <a:pt x="407199" y="217802"/>
                      </a:lnTo>
                      <a:lnTo>
                        <a:pt x="410060" y="217802"/>
                      </a:lnTo>
                      <a:lnTo>
                        <a:pt x="410060" y="223509"/>
                      </a:lnTo>
                      <a:lnTo>
                        <a:pt x="418642" y="223509"/>
                      </a:lnTo>
                      <a:lnTo>
                        <a:pt x="418642" y="235873"/>
                      </a:lnTo>
                      <a:lnTo>
                        <a:pt x="481582" y="235873"/>
                      </a:lnTo>
                      <a:lnTo>
                        <a:pt x="511144" y="235873"/>
                      </a:lnTo>
                      <a:lnTo>
                        <a:pt x="519727" y="235873"/>
                      </a:lnTo>
                      <a:lnTo>
                        <a:pt x="519727" y="242531"/>
                      </a:lnTo>
                      <a:lnTo>
                        <a:pt x="529263" y="242531"/>
                      </a:lnTo>
                      <a:lnTo>
                        <a:pt x="529263" y="242531"/>
                      </a:lnTo>
                      <a:lnTo>
                        <a:pt x="543567" y="242531"/>
                      </a:lnTo>
                      <a:lnTo>
                        <a:pt x="543567" y="248237"/>
                      </a:lnTo>
                      <a:lnTo>
                        <a:pt x="546428" y="248237"/>
                      </a:lnTo>
                      <a:lnTo>
                        <a:pt x="546428" y="254895"/>
                      </a:lnTo>
                      <a:lnTo>
                        <a:pt x="550243" y="254895"/>
                      </a:lnTo>
                      <a:lnTo>
                        <a:pt x="550243" y="261553"/>
                      </a:lnTo>
                      <a:lnTo>
                        <a:pt x="555964" y="261553"/>
                      </a:lnTo>
                      <a:lnTo>
                        <a:pt x="555964" y="267260"/>
                      </a:lnTo>
                      <a:lnTo>
                        <a:pt x="561686" y="267260"/>
                      </a:lnTo>
                      <a:lnTo>
                        <a:pt x="561686" y="273917"/>
                      </a:lnTo>
                      <a:lnTo>
                        <a:pt x="564547" y="273917"/>
                      </a:lnTo>
                      <a:lnTo>
                        <a:pt x="564547" y="311010"/>
                      </a:lnTo>
                      <a:lnTo>
                        <a:pt x="567408" y="311010"/>
                      </a:lnTo>
                      <a:lnTo>
                        <a:pt x="567408" y="317668"/>
                      </a:lnTo>
                      <a:lnTo>
                        <a:pt x="570269" y="317668"/>
                      </a:lnTo>
                      <a:lnTo>
                        <a:pt x="570269" y="324326"/>
                      </a:lnTo>
                      <a:lnTo>
                        <a:pt x="576944" y="324326"/>
                      </a:lnTo>
                      <a:lnTo>
                        <a:pt x="576944" y="336690"/>
                      </a:lnTo>
                      <a:lnTo>
                        <a:pt x="579805" y="336690"/>
                      </a:lnTo>
                      <a:lnTo>
                        <a:pt x="582666" y="336690"/>
                      </a:lnTo>
                      <a:lnTo>
                        <a:pt x="582666" y="343348"/>
                      </a:lnTo>
                      <a:lnTo>
                        <a:pt x="606507" y="343348"/>
                      </a:lnTo>
                      <a:lnTo>
                        <a:pt x="606507" y="349054"/>
                      </a:lnTo>
                      <a:lnTo>
                        <a:pt x="665632" y="349054"/>
                      </a:lnTo>
                      <a:lnTo>
                        <a:pt x="665632" y="355712"/>
                      </a:lnTo>
                      <a:lnTo>
                        <a:pt x="668492" y="355712"/>
                      </a:lnTo>
                      <a:lnTo>
                        <a:pt x="668492" y="362370"/>
                      </a:lnTo>
                      <a:lnTo>
                        <a:pt x="671353" y="362370"/>
                      </a:lnTo>
                      <a:lnTo>
                        <a:pt x="671353" y="368076"/>
                      </a:lnTo>
                      <a:lnTo>
                        <a:pt x="689472" y="368076"/>
                      </a:lnTo>
                      <a:lnTo>
                        <a:pt x="710452" y="368076"/>
                      </a:lnTo>
                      <a:lnTo>
                        <a:pt x="710452" y="374734"/>
                      </a:lnTo>
                      <a:lnTo>
                        <a:pt x="731432" y="374734"/>
                      </a:lnTo>
                      <a:lnTo>
                        <a:pt x="737154" y="374734"/>
                      </a:lnTo>
                      <a:lnTo>
                        <a:pt x="737154" y="400414"/>
                      </a:lnTo>
                      <a:lnTo>
                        <a:pt x="745736" y="400414"/>
                      </a:lnTo>
                      <a:lnTo>
                        <a:pt x="745736" y="407071"/>
                      </a:lnTo>
                      <a:lnTo>
                        <a:pt x="748597" y="407071"/>
                      </a:lnTo>
                      <a:lnTo>
                        <a:pt x="748597" y="412778"/>
                      </a:lnTo>
                      <a:lnTo>
                        <a:pt x="752412" y="412778"/>
                      </a:lnTo>
                      <a:lnTo>
                        <a:pt x="752412" y="438458"/>
                      </a:lnTo>
                      <a:lnTo>
                        <a:pt x="755273" y="438458"/>
                      </a:lnTo>
                      <a:lnTo>
                        <a:pt x="755273" y="445115"/>
                      </a:lnTo>
                      <a:lnTo>
                        <a:pt x="758133" y="445115"/>
                      </a:lnTo>
                      <a:lnTo>
                        <a:pt x="758133" y="451773"/>
                      </a:lnTo>
                      <a:lnTo>
                        <a:pt x="760994" y="451773"/>
                      </a:lnTo>
                      <a:lnTo>
                        <a:pt x="760994" y="458431"/>
                      </a:lnTo>
                      <a:lnTo>
                        <a:pt x="769577" y="458431"/>
                      </a:lnTo>
                      <a:lnTo>
                        <a:pt x="769577" y="470795"/>
                      </a:lnTo>
                      <a:lnTo>
                        <a:pt x="776252" y="470795"/>
                      </a:lnTo>
                      <a:lnTo>
                        <a:pt x="776252" y="477453"/>
                      </a:lnTo>
                      <a:lnTo>
                        <a:pt x="784835" y="477453"/>
                      </a:lnTo>
                      <a:lnTo>
                        <a:pt x="784835" y="484111"/>
                      </a:lnTo>
                      <a:lnTo>
                        <a:pt x="859218" y="484111"/>
                      </a:lnTo>
                      <a:lnTo>
                        <a:pt x="859218" y="490768"/>
                      </a:lnTo>
                      <a:lnTo>
                        <a:pt x="867800" y="490768"/>
                      </a:lnTo>
                      <a:lnTo>
                        <a:pt x="867800" y="497426"/>
                      </a:lnTo>
                      <a:lnTo>
                        <a:pt x="885919" y="497426"/>
                      </a:lnTo>
                      <a:lnTo>
                        <a:pt x="885919" y="503133"/>
                      </a:lnTo>
                      <a:lnTo>
                        <a:pt x="918343" y="503133"/>
                      </a:lnTo>
                      <a:lnTo>
                        <a:pt x="918343" y="509790"/>
                      </a:lnTo>
                      <a:lnTo>
                        <a:pt x="930740" y="509790"/>
                      </a:lnTo>
                      <a:lnTo>
                        <a:pt x="930740" y="523106"/>
                      </a:lnTo>
                      <a:lnTo>
                        <a:pt x="933601" y="523106"/>
                      </a:lnTo>
                      <a:lnTo>
                        <a:pt x="933601" y="529763"/>
                      </a:lnTo>
                      <a:lnTo>
                        <a:pt x="939323" y="529763"/>
                      </a:lnTo>
                      <a:lnTo>
                        <a:pt x="942183" y="529763"/>
                      </a:lnTo>
                      <a:lnTo>
                        <a:pt x="957441" y="529763"/>
                      </a:lnTo>
                      <a:lnTo>
                        <a:pt x="957441" y="542128"/>
                      </a:lnTo>
                      <a:lnTo>
                        <a:pt x="957441" y="542128"/>
                      </a:lnTo>
                      <a:lnTo>
                        <a:pt x="960302" y="542128"/>
                      </a:lnTo>
                      <a:lnTo>
                        <a:pt x="960302" y="555443"/>
                      </a:lnTo>
                      <a:lnTo>
                        <a:pt x="963163" y="555443"/>
                      </a:lnTo>
                      <a:lnTo>
                        <a:pt x="963163" y="562101"/>
                      </a:lnTo>
                      <a:lnTo>
                        <a:pt x="1103346" y="562101"/>
                      </a:lnTo>
                      <a:lnTo>
                        <a:pt x="1103346" y="568759"/>
                      </a:lnTo>
                      <a:lnTo>
                        <a:pt x="1114790" y="568759"/>
                      </a:lnTo>
                      <a:lnTo>
                        <a:pt x="1126233" y="568759"/>
                      </a:lnTo>
                      <a:lnTo>
                        <a:pt x="1126233" y="582074"/>
                      </a:lnTo>
                      <a:lnTo>
                        <a:pt x="1132909" y="582074"/>
                      </a:lnTo>
                      <a:lnTo>
                        <a:pt x="1132909" y="588732"/>
                      </a:lnTo>
                      <a:lnTo>
                        <a:pt x="1144352" y="588732"/>
                      </a:lnTo>
                      <a:lnTo>
                        <a:pt x="1144352" y="595389"/>
                      </a:lnTo>
                      <a:lnTo>
                        <a:pt x="1147213" y="595389"/>
                      </a:lnTo>
                      <a:lnTo>
                        <a:pt x="1147213" y="602047"/>
                      </a:lnTo>
                      <a:lnTo>
                        <a:pt x="1168193" y="602047"/>
                      </a:lnTo>
                      <a:lnTo>
                        <a:pt x="1168193" y="608705"/>
                      </a:lnTo>
                      <a:lnTo>
                        <a:pt x="1183451" y="608705"/>
                      </a:lnTo>
                      <a:lnTo>
                        <a:pt x="1183451" y="622020"/>
                      </a:lnTo>
                      <a:lnTo>
                        <a:pt x="1210152" y="622020"/>
                      </a:lnTo>
                      <a:lnTo>
                        <a:pt x="1257834" y="622020"/>
                      </a:lnTo>
                      <a:lnTo>
                        <a:pt x="1257834" y="628678"/>
                      </a:lnTo>
                      <a:lnTo>
                        <a:pt x="1308376" y="628678"/>
                      </a:lnTo>
                      <a:lnTo>
                        <a:pt x="1308376" y="635336"/>
                      </a:lnTo>
                      <a:lnTo>
                        <a:pt x="1314098" y="635336"/>
                      </a:lnTo>
                      <a:lnTo>
                        <a:pt x="1316959" y="635336"/>
                      </a:lnTo>
                      <a:lnTo>
                        <a:pt x="1316959" y="641993"/>
                      </a:lnTo>
                      <a:lnTo>
                        <a:pt x="1319820" y="641993"/>
                      </a:lnTo>
                      <a:lnTo>
                        <a:pt x="1319820" y="648651"/>
                      </a:lnTo>
                      <a:lnTo>
                        <a:pt x="1329356" y="648651"/>
                      </a:lnTo>
                      <a:lnTo>
                        <a:pt x="1329356" y="661967"/>
                      </a:lnTo>
                      <a:lnTo>
                        <a:pt x="1332217" y="661967"/>
                      </a:lnTo>
                      <a:lnTo>
                        <a:pt x="1335078" y="661967"/>
                      </a:lnTo>
                      <a:lnTo>
                        <a:pt x="1346521" y="661967"/>
                      </a:lnTo>
                      <a:lnTo>
                        <a:pt x="1391342" y="661967"/>
                      </a:lnTo>
                      <a:lnTo>
                        <a:pt x="1391342" y="669575"/>
                      </a:lnTo>
                      <a:lnTo>
                        <a:pt x="1420904" y="669575"/>
                      </a:lnTo>
                      <a:lnTo>
                        <a:pt x="1420904" y="676233"/>
                      </a:lnTo>
                      <a:lnTo>
                        <a:pt x="1457142" y="676233"/>
                      </a:lnTo>
                      <a:lnTo>
                        <a:pt x="1474307" y="676233"/>
                      </a:lnTo>
                      <a:lnTo>
                        <a:pt x="1474307" y="682891"/>
                      </a:lnTo>
                      <a:lnTo>
                        <a:pt x="1477168" y="682891"/>
                      </a:lnTo>
                      <a:lnTo>
                        <a:pt x="1480982" y="682891"/>
                      </a:lnTo>
                      <a:lnTo>
                        <a:pt x="1480982" y="689549"/>
                      </a:lnTo>
                      <a:lnTo>
                        <a:pt x="1501009" y="689549"/>
                      </a:lnTo>
                      <a:lnTo>
                        <a:pt x="1501009" y="697157"/>
                      </a:lnTo>
                      <a:lnTo>
                        <a:pt x="1504823" y="697157"/>
                      </a:lnTo>
                      <a:lnTo>
                        <a:pt x="1504823" y="703815"/>
                      </a:lnTo>
                      <a:lnTo>
                        <a:pt x="1516267" y="703815"/>
                      </a:lnTo>
                      <a:lnTo>
                        <a:pt x="1516267" y="710473"/>
                      </a:lnTo>
                      <a:lnTo>
                        <a:pt x="1527710" y="710473"/>
                      </a:lnTo>
                      <a:lnTo>
                        <a:pt x="1527710" y="718082"/>
                      </a:lnTo>
                      <a:lnTo>
                        <a:pt x="1545829" y="718082"/>
                      </a:lnTo>
                      <a:lnTo>
                        <a:pt x="1554412" y="718082"/>
                      </a:lnTo>
                      <a:lnTo>
                        <a:pt x="1554412" y="724739"/>
                      </a:lnTo>
                      <a:lnTo>
                        <a:pt x="1561087" y="724739"/>
                      </a:lnTo>
                      <a:lnTo>
                        <a:pt x="1561087" y="731397"/>
                      </a:lnTo>
                      <a:lnTo>
                        <a:pt x="1563948" y="731397"/>
                      </a:lnTo>
                      <a:lnTo>
                        <a:pt x="1566809" y="731397"/>
                      </a:lnTo>
                      <a:lnTo>
                        <a:pt x="1566809" y="739006"/>
                      </a:lnTo>
                      <a:lnTo>
                        <a:pt x="1569670" y="739006"/>
                      </a:lnTo>
                      <a:lnTo>
                        <a:pt x="1569670" y="745663"/>
                      </a:lnTo>
                      <a:lnTo>
                        <a:pt x="1590650" y="745663"/>
                      </a:lnTo>
                      <a:lnTo>
                        <a:pt x="1590650" y="752321"/>
                      </a:lnTo>
                      <a:lnTo>
                        <a:pt x="1614490" y="752321"/>
                      </a:lnTo>
                      <a:lnTo>
                        <a:pt x="1614490" y="759930"/>
                      </a:lnTo>
                      <a:lnTo>
                        <a:pt x="1625934" y="759930"/>
                      </a:lnTo>
                      <a:lnTo>
                        <a:pt x="1646914" y="759930"/>
                      </a:lnTo>
                      <a:lnTo>
                        <a:pt x="1646914" y="766588"/>
                      </a:lnTo>
                      <a:lnTo>
                        <a:pt x="1656450" y="766588"/>
                      </a:lnTo>
                      <a:lnTo>
                        <a:pt x="1729879" y="766588"/>
                      </a:lnTo>
                      <a:lnTo>
                        <a:pt x="1742276" y="766588"/>
                      </a:lnTo>
                      <a:lnTo>
                        <a:pt x="1742276" y="774196"/>
                      </a:lnTo>
                      <a:lnTo>
                        <a:pt x="1750859" y="774196"/>
                      </a:lnTo>
                      <a:lnTo>
                        <a:pt x="1757534" y="774196"/>
                      </a:lnTo>
                      <a:lnTo>
                        <a:pt x="1774700" y="774196"/>
                      </a:lnTo>
                      <a:lnTo>
                        <a:pt x="1789958" y="774196"/>
                      </a:lnTo>
                      <a:lnTo>
                        <a:pt x="1792819" y="774196"/>
                      </a:lnTo>
                      <a:lnTo>
                        <a:pt x="1804262" y="774196"/>
                      </a:lnTo>
                      <a:lnTo>
                        <a:pt x="1804262" y="781805"/>
                      </a:lnTo>
                      <a:lnTo>
                        <a:pt x="1810937" y="781805"/>
                      </a:lnTo>
                      <a:lnTo>
                        <a:pt x="1813798" y="781805"/>
                      </a:lnTo>
                      <a:lnTo>
                        <a:pt x="1816659" y="781805"/>
                      </a:lnTo>
                      <a:lnTo>
                        <a:pt x="1819520" y="781805"/>
                      </a:lnTo>
                      <a:lnTo>
                        <a:pt x="1819520" y="789414"/>
                      </a:lnTo>
                      <a:lnTo>
                        <a:pt x="1831917" y="789414"/>
                      </a:lnTo>
                      <a:lnTo>
                        <a:pt x="1831917" y="797023"/>
                      </a:lnTo>
                      <a:lnTo>
                        <a:pt x="1834778" y="797023"/>
                      </a:lnTo>
                      <a:lnTo>
                        <a:pt x="1834778" y="805583"/>
                      </a:lnTo>
                      <a:lnTo>
                        <a:pt x="1843361" y="805583"/>
                      </a:lnTo>
                      <a:lnTo>
                        <a:pt x="1875784" y="805583"/>
                      </a:lnTo>
                      <a:lnTo>
                        <a:pt x="1875784" y="813192"/>
                      </a:lnTo>
                      <a:lnTo>
                        <a:pt x="1885320" y="813192"/>
                      </a:lnTo>
                      <a:lnTo>
                        <a:pt x="1888181" y="813192"/>
                      </a:lnTo>
                      <a:lnTo>
                        <a:pt x="1914883" y="813192"/>
                      </a:lnTo>
                      <a:lnTo>
                        <a:pt x="1914883" y="821752"/>
                      </a:lnTo>
                      <a:lnTo>
                        <a:pt x="1941584" y="821752"/>
                      </a:lnTo>
                      <a:lnTo>
                        <a:pt x="1941584" y="830311"/>
                      </a:lnTo>
                      <a:lnTo>
                        <a:pt x="1979729" y="830311"/>
                      </a:lnTo>
                      <a:lnTo>
                        <a:pt x="1979729" y="838871"/>
                      </a:lnTo>
                      <a:lnTo>
                        <a:pt x="1997848" y="838871"/>
                      </a:lnTo>
                      <a:lnTo>
                        <a:pt x="1997848" y="847431"/>
                      </a:lnTo>
                      <a:lnTo>
                        <a:pt x="2010245" y="847431"/>
                      </a:lnTo>
                      <a:lnTo>
                        <a:pt x="2024550" y="847431"/>
                      </a:lnTo>
                      <a:lnTo>
                        <a:pt x="2027411" y="847431"/>
                      </a:lnTo>
                      <a:lnTo>
                        <a:pt x="2039808" y="847431"/>
                      </a:lnTo>
                      <a:lnTo>
                        <a:pt x="2039808" y="855991"/>
                      </a:lnTo>
                      <a:lnTo>
                        <a:pt x="2042669" y="855991"/>
                      </a:lnTo>
                      <a:lnTo>
                        <a:pt x="2048390" y="855991"/>
                      </a:lnTo>
                      <a:lnTo>
                        <a:pt x="2054112" y="855991"/>
                      </a:lnTo>
                      <a:lnTo>
                        <a:pt x="2056973" y="855991"/>
                      </a:lnTo>
                      <a:lnTo>
                        <a:pt x="2056973" y="855991"/>
                      </a:lnTo>
                      <a:lnTo>
                        <a:pt x="2060788" y="855991"/>
                      </a:lnTo>
                      <a:lnTo>
                        <a:pt x="2063649" y="855991"/>
                      </a:lnTo>
                      <a:lnTo>
                        <a:pt x="2066509" y="855991"/>
                      </a:lnTo>
                      <a:lnTo>
                        <a:pt x="2069370" y="855991"/>
                      </a:lnTo>
                      <a:lnTo>
                        <a:pt x="2080814" y="855991"/>
                      </a:lnTo>
                      <a:lnTo>
                        <a:pt x="2096072" y="855991"/>
                      </a:lnTo>
                      <a:lnTo>
                        <a:pt x="2111330" y="855991"/>
                      </a:lnTo>
                      <a:lnTo>
                        <a:pt x="2111330" y="866453"/>
                      </a:lnTo>
                      <a:lnTo>
                        <a:pt x="2122773" y="866453"/>
                      </a:lnTo>
                      <a:lnTo>
                        <a:pt x="2125634" y="866453"/>
                      </a:lnTo>
                      <a:lnTo>
                        <a:pt x="2149475" y="866453"/>
                      </a:lnTo>
                      <a:lnTo>
                        <a:pt x="2164733" y="866453"/>
                      </a:lnTo>
                      <a:lnTo>
                        <a:pt x="2164733" y="876915"/>
                      </a:lnTo>
                      <a:lnTo>
                        <a:pt x="2188574" y="876915"/>
                      </a:lnTo>
                      <a:lnTo>
                        <a:pt x="2205739" y="876915"/>
                      </a:lnTo>
                      <a:lnTo>
                        <a:pt x="2205739" y="888329"/>
                      </a:lnTo>
                      <a:lnTo>
                        <a:pt x="2208600" y="888329"/>
                      </a:lnTo>
                      <a:lnTo>
                        <a:pt x="2208600" y="899742"/>
                      </a:lnTo>
                      <a:lnTo>
                        <a:pt x="2253420" y="899742"/>
                      </a:lnTo>
                      <a:lnTo>
                        <a:pt x="2256281" y="899742"/>
                      </a:lnTo>
                      <a:lnTo>
                        <a:pt x="2262957" y="899742"/>
                      </a:lnTo>
                      <a:lnTo>
                        <a:pt x="2271539" y="899742"/>
                      </a:lnTo>
                      <a:lnTo>
                        <a:pt x="2277261" y="899742"/>
                      </a:lnTo>
                      <a:lnTo>
                        <a:pt x="2292519" y="899742"/>
                      </a:lnTo>
                      <a:lnTo>
                        <a:pt x="2313499" y="899742"/>
                      </a:lnTo>
                      <a:lnTo>
                        <a:pt x="2319220" y="899742"/>
                      </a:lnTo>
                      <a:lnTo>
                        <a:pt x="2319220" y="913057"/>
                      </a:lnTo>
                      <a:lnTo>
                        <a:pt x="2324942" y="913057"/>
                      </a:lnTo>
                      <a:lnTo>
                        <a:pt x="2333525" y="913057"/>
                      </a:lnTo>
                      <a:lnTo>
                        <a:pt x="2345922" y="913057"/>
                      </a:lnTo>
                      <a:lnTo>
                        <a:pt x="2372624" y="913057"/>
                      </a:lnTo>
                      <a:lnTo>
                        <a:pt x="2405047" y="913057"/>
                      </a:lnTo>
                      <a:lnTo>
                        <a:pt x="2455589" y="913057"/>
                      </a:lnTo>
                      <a:lnTo>
                        <a:pt x="2482291" y="913057"/>
                      </a:lnTo>
                      <a:lnTo>
                        <a:pt x="2515668" y="913057"/>
                      </a:lnTo>
                      <a:lnTo>
                        <a:pt x="2536648" y="913057"/>
                      </a:lnTo>
                      <a:lnTo>
                        <a:pt x="2548091" y="913057"/>
                      </a:lnTo>
                      <a:lnTo>
                        <a:pt x="2563349" y="913057"/>
                      </a:lnTo>
                      <a:lnTo>
                        <a:pt x="2563349" y="913057"/>
                      </a:lnTo>
                      <a:lnTo>
                        <a:pt x="2580514" y="913057"/>
                      </a:lnTo>
                      <a:lnTo>
                        <a:pt x="2583375" y="913057"/>
                      </a:lnTo>
                      <a:lnTo>
                        <a:pt x="2586236" y="913057"/>
                      </a:lnTo>
                      <a:lnTo>
                        <a:pt x="2625335" y="913057"/>
                      </a:lnTo>
                      <a:lnTo>
                        <a:pt x="2633917" y="913057"/>
                      </a:lnTo>
                      <a:lnTo>
                        <a:pt x="2691135" y="913057"/>
                      </a:lnTo>
                      <a:lnTo>
                        <a:pt x="2726419" y="913057"/>
                      </a:lnTo>
                      <a:lnTo>
                        <a:pt x="2744538" y="913057"/>
                      </a:lnTo>
                      <a:lnTo>
                        <a:pt x="2792219" y="913057"/>
                      </a:lnTo>
                      <a:lnTo>
                        <a:pt x="2803663" y="913057"/>
                      </a:lnTo>
                      <a:lnTo>
                        <a:pt x="2806524" y="913057"/>
                      </a:lnTo>
                      <a:lnTo>
                        <a:pt x="2812246" y="913057"/>
                      </a:lnTo>
                      <a:lnTo>
                        <a:pt x="2821782" y="913057"/>
                      </a:lnTo>
                      <a:lnTo>
                        <a:pt x="2824643" y="913057"/>
                      </a:lnTo>
                      <a:lnTo>
                        <a:pt x="2827504" y="913057"/>
                      </a:lnTo>
                      <a:lnTo>
                        <a:pt x="2830364" y="913057"/>
                      </a:lnTo>
                      <a:lnTo>
                        <a:pt x="2833226" y="913057"/>
                      </a:lnTo>
                      <a:lnTo>
                        <a:pt x="2857066" y="913057"/>
                      </a:lnTo>
                      <a:lnTo>
                        <a:pt x="2859927" y="913057"/>
                      </a:lnTo>
                      <a:lnTo>
                        <a:pt x="2872324" y="913057"/>
                      </a:lnTo>
                      <a:lnTo>
                        <a:pt x="2878046" y="913057"/>
                      </a:lnTo>
                      <a:lnTo>
                        <a:pt x="2904748" y="913057"/>
                      </a:lnTo>
                      <a:lnTo>
                        <a:pt x="2940985" y="913057"/>
                      </a:lnTo>
                      <a:lnTo>
                        <a:pt x="3056374" y="913057"/>
                      </a:lnTo>
                      <a:lnTo>
                        <a:pt x="3068771" y="913057"/>
                      </a:lnTo>
                      <a:lnTo>
                        <a:pt x="3071632" y="913057"/>
                      </a:lnTo>
                      <a:lnTo>
                        <a:pt x="3077354" y="913057"/>
                      </a:lnTo>
                      <a:lnTo>
                        <a:pt x="3080215" y="913057"/>
                      </a:lnTo>
                      <a:lnTo>
                        <a:pt x="3098334" y="913057"/>
                      </a:lnTo>
                      <a:lnTo>
                        <a:pt x="3098334" y="981537"/>
                      </a:lnTo>
                      <a:lnTo>
                        <a:pt x="3190836" y="981537"/>
                      </a:lnTo>
                      <a:lnTo>
                        <a:pt x="3306224" y="981537"/>
                      </a:lnTo>
                      <a:lnTo>
                        <a:pt x="3309085" y="981537"/>
                      </a:lnTo>
                      <a:lnTo>
                        <a:pt x="3324343" y="981537"/>
                      </a:lnTo>
                      <a:lnTo>
                        <a:pt x="3332926" y="981537"/>
                      </a:lnTo>
                      <a:lnTo>
                        <a:pt x="3335787" y="981537"/>
                      </a:lnTo>
                      <a:lnTo>
                        <a:pt x="3342462" y="981537"/>
                      </a:lnTo>
                      <a:lnTo>
                        <a:pt x="3540816" y="981537"/>
                      </a:lnTo>
                      <a:lnTo>
                        <a:pt x="3618060" y="981537"/>
                      </a:lnTo>
                    </a:path>
                  </a:pathLst>
                </a:custGeom>
                <a:noFill/>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Freeform 16">
                  <a:extLst>
                    <a:ext uri="{FF2B5EF4-FFF2-40B4-BE49-F238E27FC236}">
                      <a16:creationId xmlns:a16="http://schemas.microsoft.com/office/drawing/2014/main" id="{69D06394-8C26-2652-7B54-4B16927BD57A}"/>
                    </a:ext>
                  </a:extLst>
                </p:cNvPr>
                <p:cNvSpPr/>
                <p:nvPr/>
              </p:nvSpPr>
              <p:spPr>
                <a:xfrm>
                  <a:off x="3046481" y="1511918"/>
                  <a:ext cx="3372024" cy="1731955"/>
                </a:xfrm>
                <a:custGeom>
                  <a:avLst/>
                  <a:gdLst>
                    <a:gd name="connsiteX0" fmla="*/ 0 w 3372024"/>
                    <a:gd name="connsiteY0" fmla="*/ 0 h 1731955"/>
                    <a:gd name="connsiteX1" fmla="*/ 133508 w 3372024"/>
                    <a:gd name="connsiteY1" fmla="*/ 0 h 1731955"/>
                    <a:gd name="connsiteX2" fmla="*/ 186911 w 3372024"/>
                    <a:gd name="connsiteY2" fmla="*/ 0 h 1731955"/>
                    <a:gd name="connsiteX3" fmla="*/ 189772 w 3372024"/>
                    <a:gd name="connsiteY3" fmla="*/ 0 h 1731955"/>
                    <a:gd name="connsiteX4" fmla="*/ 205030 w 3372024"/>
                    <a:gd name="connsiteY4" fmla="*/ 0 h 1731955"/>
                    <a:gd name="connsiteX5" fmla="*/ 207891 w 3372024"/>
                    <a:gd name="connsiteY5" fmla="*/ 0 h 1731955"/>
                    <a:gd name="connsiteX6" fmla="*/ 210752 w 3372024"/>
                    <a:gd name="connsiteY6" fmla="*/ 0 h 1731955"/>
                    <a:gd name="connsiteX7" fmla="*/ 226010 w 3372024"/>
                    <a:gd name="connsiteY7" fmla="*/ 0 h 1731955"/>
                    <a:gd name="connsiteX8" fmla="*/ 231731 w 3372024"/>
                    <a:gd name="connsiteY8" fmla="*/ 0 h 1731955"/>
                    <a:gd name="connsiteX9" fmla="*/ 252711 w 3372024"/>
                    <a:gd name="connsiteY9" fmla="*/ 0 h 1731955"/>
                    <a:gd name="connsiteX10" fmla="*/ 252711 w 3372024"/>
                    <a:gd name="connsiteY10" fmla="*/ 9511 h 1731955"/>
                    <a:gd name="connsiteX11" fmla="*/ 267016 w 3372024"/>
                    <a:gd name="connsiteY11" fmla="*/ 9511 h 1731955"/>
                    <a:gd name="connsiteX12" fmla="*/ 269876 w 3372024"/>
                    <a:gd name="connsiteY12" fmla="*/ 9511 h 1731955"/>
                    <a:gd name="connsiteX13" fmla="*/ 269876 w 3372024"/>
                    <a:gd name="connsiteY13" fmla="*/ 19022 h 1731955"/>
                    <a:gd name="connsiteX14" fmla="*/ 276552 w 3372024"/>
                    <a:gd name="connsiteY14" fmla="*/ 19022 h 1731955"/>
                    <a:gd name="connsiteX15" fmla="*/ 276552 w 3372024"/>
                    <a:gd name="connsiteY15" fmla="*/ 28533 h 1731955"/>
                    <a:gd name="connsiteX16" fmla="*/ 279413 w 3372024"/>
                    <a:gd name="connsiteY16" fmla="*/ 28533 h 1731955"/>
                    <a:gd name="connsiteX17" fmla="*/ 285134 w 3372024"/>
                    <a:gd name="connsiteY17" fmla="*/ 28533 h 1731955"/>
                    <a:gd name="connsiteX18" fmla="*/ 311836 w 3372024"/>
                    <a:gd name="connsiteY18" fmla="*/ 28533 h 1731955"/>
                    <a:gd name="connsiteX19" fmla="*/ 311836 w 3372024"/>
                    <a:gd name="connsiteY19" fmla="*/ 38044 h 1731955"/>
                    <a:gd name="connsiteX20" fmla="*/ 344259 w 3372024"/>
                    <a:gd name="connsiteY20" fmla="*/ 38044 h 1731955"/>
                    <a:gd name="connsiteX21" fmla="*/ 344259 w 3372024"/>
                    <a:gd name="connsiteY21" fmla="*/ 58017 h 1731955"/>
                    <a:gd name="connsiteX22" fmla="*/ 348074 w 3372024"/>
                    <a:gd name="connsiteY22" fmla="*/ 58017 h 1731955"/>
                    <a:gd name="connsiteX23" fmla="*/ 348074 w 3372024"/>
                    <a:gd name="connsiteY23" fmla="*/ 68479 h 1731955"/>
                    <a:gd name="connsiteX24" fmla="*/ 356656 w 3372024"/>
                    <a:gd name="connsiteY24" fmla="*/ 68479 h 1731955"/>
                    <a:gd name="connsiteX25" fmla="*/ 356656 w 3372024"/>
                    <a:gd name="connsiteY25" fmla="*/ 107474 h 1731955"/>
                    <a:gd name="connsiteX26" fmla="*/ 359517 w 3372024"/>
                    <a:gd name="connsiteY26" fmla="*/ 107474 h 1731955"/>
                    <a:gd name="connsiteX27" fmla="*/ 359517 w 3372024"/>
                    <a:gd name="connsiteY27" fmla="*/ 136959 h 1731955"/>
                    <a:gd name="connsiteX28" fmla="*/ 362378 w 3372024"/>
                    <a:gd name="connsiteY28" fmla="*/ 136959 h 1731955"/>
                    <a:gd name="connsiteX29" fmla="*/ 362378 w 3372024"/>
                    <a:gd name="connsiteY29" fmla="*/ 146470 h 1731955"/>
                    <a:gd name="connsiteX30" fmla="*/ 368100 w 3372024"/>
                    <a:gd name="connsiteY30" fmla="*/ 146470 h 1731955"/>
                    <a:gd name="connsiteX31" fmla="*/ 368100 w 3372024"/>
                    <a:gd name="connsiteY31" fmla="*/ 175954 h 1731955"/>
                    <a:gd name="connsiteX32" fmla="*/ 370961 w 3372024"/>
                    <a:gd name="connsiteY32" fmla="*/ 175954 h 1731955"/>
                    <a:gd name="connsiteX33" fmla="*/ 370961 w 3372024"/>
                    <a:gd name="connsiteY33" fmla="*/ 215900 h 1731955"/>
                    <a:gd name="connsiteX34" fmla="*/ 374775 w 3372024"/>
                    <a:gd name="connsiteY34" fmla="*/ 215900 h 1731955"/>
                    <a:gd name="connsiteX35" fmla="*/ 374775 w 3372024"/>
                    <a:gd name="connsiteY35" fmla="*/ 225411 h 1731955"/>
                    <a:gd name="connsiteX36" fmla="*/ 377636 w 3372024"/>
                    <a:gd name="connsiteY36" fmla="*/ 225411 h 1731955"/>
                    <a:gd name="connsiteX37" fmla="*/ 377636 w 3372024"/>
                    <a:gd name="connsiteY37" fmla="*/ 313863 h 1731955"/>
                    <a:gd name="connsiteX38" fmla="*/ 380497 w 3372024"/>
                    <a:gd name="connsiteY38" fmla="*/ 313863 h 1731955"/>
                    <a:gd name="connsiteX39" fmla="*/ 380497 w 3372024"/>
                    <a:gd name="connsiteY39" fmla="*/ 344299 h 1731955"/>
                    <a:gd name="connsiteX40" fmla="*/ 383358 w 3372024"/>
                    <a:gd name="connsiteY40" fmla="*/ 344299 h 1731955"/>
                    <a:gd name="connsiteX41" fmla="*/ 383358 w 3372024"/>
                    <a:gd name="connsiteY41" fmla="*/ 373783 h 1731955"/>
                    <a:gd name="connsiteX42" fmla="*/ 386219 w 3372024"/>
                    <a:gd name="connsiteY42" fmla="*/ 373783 h 1731955"/>
                    <a:gd name="connsiteX43" fmla="*/ 386219 w 3372024"/>
                    <a:gd name="connsiteY43" fmla="*/ 383294 h 1731955"/>
                    <a:gd name="connsiteX44" fmla="*/ 389080 w 3372024"/>
                    <a:gd name="connsiteY44" fmla="*/ 383294 h 1731955"/>
                    <a:gd name="connsiteX45" fmla="*/ 389080 w 3372024"/>
                    <a:gd name="connsiteY45" fmla="*/ 413729 h 1731955"/>
                    <a:gd name="connsiteX46" fmla="*/ 391941 w 3372024"/>
                    <a:gd name="connsiteY46" fmla="*/ 413729 h 1731955"/>
                    <a:gd name="connsiteX47" fmla="*/ 391941 w 3372024"/>
                    <a:gd name="connsiteY47" fmla="*/ 432751 h 1731955"/>
                    <a:gd name="connsiteX48" fmla="*/ 394802 w 3372024"/>
                    <a:gd name="connsiteY48" fmla="*/ 432751 h 1731955"/>
                    <a:gd name="connsiteX49" fmla="*/ 394802 w 3372024"/>
                    <a:gd name="connsiteY49" fmla="*/ 443213 h 1731955"/>
                    <a:gd name="connsiteX50" fmla="*/ 397662 w 3372024"/>
                    <a:gd name="connsiteY50" fmla="*/ 443213 h 1731955"/>
                    <a:gd name="connsiteX51" fmla="*/ 397662 w 3372024"/>
                    <a:gd name="connsiteY51" fmla="*/ 483159 h 1731955"/>
                    <a:gd name="connsiteX52" fmla="*/ 407199 w 3372024"/>
                    <a:gd name="connsiteY52" fmla="*/ 483159 h 1731955"/>
                    <a:gd name="connsiteX53" fmla="*/ 407199 w 3372024"/>
                    <a:gd name="connsiteY53" fmla="*/ 492670 h 1731955"/>
                    <a:gd name="connsiteX54" fmla="*/ 412920 w 3372024"/>
                    <a:gd name="connsiteY54" fmla="*/ 492670 h 1731955"/>
                    <a:gd name="connsiteX55" fmla="*/ 412920 w 3372024"/>
                    <a:gd name="connsiteY55" fmla="*/ 492670 h 1731955"/>
                    <a:gd name="connsiteX56" fmla="*/ 418642 w 3372024"/>
                    <a:gd name="connsiteY56" fmla="*/ 492670 h 1731955"/>
                    <a:gd name="connsiteX57" fmla="*/ 421503 w 3372024"/>
                    <a:gd name="connsiteY57" fmla="*/ 492670 h 1731955"/>
                    <a:gd name="connsiteX58" fmla="*/ 421503 w 3372024"/>
                    <a:gd name="connsiteY58" fmla="*/ 503133 h 1731955"/>
                    <a:gd name="connsiteX59" fmla="*/ 439622 w 3372024"/>
                    <a:gd name="connsiteY59" fmla="*/ 503133 h 1731955"/>
                    <a:gd name="connsiteX60" fmla="*/ 439622 w 3372024"/>
                    <a:gd name="connsiteY60" fmla="*/ 513595 h 1731955"/>
                    <a:gd name="connsiteX61" fmla="*/ 452019 w 3372024"/>
                    <a:gd name="connsiteY61" fmla="*/ 513595 h 1731955"/>
                    <a:gd name="connsiteX62" fmla="*/ 452019 w 3372024"/>
                    <a:gd name="connsiteY62" fmla="*/ 524057 h 1731955"/>
                    <a:gd name="connsiteX63" fmla="*/ 454880 w 3372024"/>
                    <a:gd name="connsiteY63" fmla="*/ 524057 h 1731955"/>
                    <a:gd name="connsiteX64" fmla="*/ 454880 w 3372024"/>
                    <a:gd name="connsiteY64" fmla="*/ 544030 h 1731955"/>
                    <a:gd name="connsiteX65" fmla="*/ 457741 w 3372024"/>
                    <a:gd name="connsiteY65" fmla="*/ 544030 h 1731955"/>
                    <a:gd name="connsiteX66" fmla="*/ 457741 w 3372024"/>
                    <a:gd name="connsiteY66" fmla="*/ 564003 h 1731955"/>
                    <a:gd name="connsiteX67" fmla="*/ 487303 w 3372024"/>
                    <a:gd name="connsiteY67" fmla="*/ 564003 h 1731955"/>
                    <a:gd name="connsiteX68" fmla="*/ 487303 w 3372024"/>
                    <a:gd name="connsiteY68" fmla="*/ 595389 h 1731955"/>
                    <a:gd name="connsiteX69" fmla="*/ 490164 w 3372024"/>
                    <a:gd name="connsiteY69" fmla="*/ 595389 h 1731955"/>
                    <a:gd name="connsiteX70" fmla="*/ 490164 w 3372024"/>
                    <a:gd name="connsiteY70" fmla="*/ 604900 h 1731955"/>
                    <a:gd name="connsiteX71" fmla="*/ 493025 w 3372024"/>
                    <a:gd name="connsiteY71" fmla="*/ 604900 h 1731955"/>
                    <a:gd name="connsiteX72" fmla="*/ 493025 w 3372024"/>
                    <a:gd name="connsiteY72" fmla="*/ 636287 h 1731955"/>
                    <a:gd name="connsiteX73" fmla="*/ 495886 w 3372024"/>
                    <a:gd name="connsiteY73" fmla="*/ 636287 h 1731955"/>
                    <a:gd name="connsiteX74" fmla="*/ 495886 w 3372024"/>
                    <a:gd name="connsiteY74" fmla="*/ 646749 h 1731955"/>
                    <a:gd name="connsiteX75" fmla="*/ 499700 w 3372024"/>
                    <a:gd name="connsiteY75" fmla="*/ 646749 h 1731955"/>
                    <a:gd name="connsiteX76" fmla="*/ 499700 w 3372024"/>
                    <a:gd name="connsiteY76" fmla="*/ 656260 h 1731955"/>
                    <a:gd name="connsiteX77" fmla="*/ 502561 w 3372024"/>
                    <a:gd name="connsiteY77" fmla="*/ 656260 h 1731955"/>
                    <a:gd name="connsiteX78" fmla="*/ 502561 w 3372024"/>
                    <a:gd name="connsiteY78" fmla="*/ 666722 h 1731955"/>
                    <a:gd name="connsiteX79" fmla="*/ 522588 w 3372024"/>
                    <a:gd name="connsiteY79" fmla="*/ 666722 h 1731955"/>
                    <a:gd name="connsiteX80" fmla="*/ 522588 w 3372024"/>
                    <a:gd name="connsiteY80" fmla="*/ 677184 h 1731955"/>
                    <a:gd name="connsiteX81" fmla="*/ 532124 w 3372024"/>
                    <a:gd name="connsiteY81" fmla="*/ 677184 h 1731955"/>
                    <a:gd name="connsiteX82" fmla="*/ 532124 w 3372024"/>
                    <a:gd name="connsiteY82" fmla="*/ 687646 h 1731955"/>
                    <a:gd name="connsiteX83" fmla="*/ 543567 w 3372024"/>
                    <a:gd name="connsiteY83" fmla="*/ 687646 h 1731955"/>
                    <a:gd name="connsiteX84" fmla="*/ 543567 w 3372024"/>
                    <a:gd name="connsiteY84" fmla="*/ 698108 h 1731955"/>
                    <a:gd name="connsiteX85" fmla="*/ 550243 w 3372024"/>
                    <a:gd name="connsiteY85" fmla="*/ 698108 h 1731955"/>
                    <a:gd name="connsiteX86" fmla="*/ 550243 w 3372024"/>
                    <a:gd name="connsiteY86" fmla="*/ 707619 h 1731955"/>
                    <a:gd name="connsiteX87" fmla="*/ 555964 w 3372024"/>
                    <a:gd name="connsiteY87" fmla="*/ 707619 h 1731955"/>
                    <a:gd name="connsiteX88" fmla="*/ 555964 w 3372024"/>
                    <a:gd name="connsiteY88" fmla="*/ 728544 h 1731955"/>
                    <a:gd name="connsiteX89" fmla="*/ 561686 w 3372024"/>
                    <a:gd name="connsiteY89" fmla="*/ 728544 h 1731955"/>
                    <a:gd name="connsiteX90" fmla="*/ 561686 w 3372024"/>
                    <a:gd name="connsiteY90" fmla="*/ 739006 h 1731955"/>
                    <a:gd name="connsiteX91" fmla="*/ 564547 w 3372024"/>
                    <a:gd name="connsiteY91" fmla="*/ 739006 h 1731955"/>
                    <a:gd name="connsiteX92" fmla="*/ 564547 w 3372024"/>
                    <a:gd name="connsiteY92" fmla="*/ 769441 h 1731955"/>
                    <a:gd name="connsiteX93" fmla="*/ 567408 w 3372024"/>
                    <a:gd name="connsiteY93" fmla="*/ 769441 h 1731955"/>
                    <a:gd name="connsiteX94" fmla="*/ 582666 w 3372024"/>
                    <a:gd name="connsiteY94" fmla="*/ 769441 h 1731955"/>
                    <a:gd name="connsiteX95" fmla="*/ 582666 w 3372024"/>
                    <a:gd name="connsiteY95" fmla="*/ 780854 h 1731955"/>
                    <a:gd name="connsiteX96" fmla="*/ 585527 w 3372024"/>
                    <a:gd name="connsiteY96" fmla="*/ 780854 h 1731955"/>
                    <a:gd name="connsiteX97" fmla="*/ 585527 w 3372024"/>
                    <a:gd name="connsiteY97" fmla="*/ 801778 h 1731955"/>
                    <a:gd name="connsiteX98" fmla="*/ 591249 w 3372024"/>
                    <a:gd name="connsiteY98" fmla="*/ 801778 h 1731955"/>
                    <a:gd name="connsiteX99" fmla="*/ 591249 w 3372024"/>
                    <a:gd name="connsiteY99" fmla="*/ 812241 h 1731955"/>
                    <a:gd name="connsiteX100" fmla="*/ 600785 w 3372024"/>
                    <a:gd name="connsiteY100" fmla="*/ 812241 h 1731955"/>
                    <a:gd name="connsiteX101" fmla="*/ 600785 w 3372024"/>
                    <a:gd name="connsiteY101" fmla="*/ 821752 h 1731955"/>
                    <a:gd name="connsiteX102" fmla="*/ 606507 w 3372024"/>
                    <a:gd name="connsiteY102" fmla="*/ 821752 h 1731955"/>
                    <a:gd name="connsiteX103" fmla="*/ 609368 w 3372024"/>
                    <a:gd name="connsiteY103" fmla="*/ 821752 h 1731955"/>
                    <a:gd name="connsiteX104" fmla="*/ 609368 w 3372024"/>
                    <a:gd name="connsiteY104" fmla="*/ 833165 h 1731955"/>
                    <a:gd name="connsiteX105" fmla="*/ 612228 w 3372024"/>
                    <a:gd name="connsiteY105" fmla="*/ 833165 h 1731955"/>
                    <a:gd name="connsiteX106" fmla="*/ 612228 w 3372024"/>
                    <a:gd name="connsiteY106" fmla="*/ 843627 h 1731955"/>
                    <a:gd name="connsiteX107" fmla="*/ 615089 w 3372024"/>
                    <a:gd name="connsiteY107" fmla="*/ 843627 h 1731955"/>
                    <a:gd name="connsiteX108" fmla="*/ 615089 w 3372024"/>
                    <a:gd name="connsiteY108" fmla="*/ 854089 h 1731955"/>
                    <a:gd name="connsiteX109" fmla="*/ 624626 w 3372024"/>
                    <a:gd name="connsiteY109" fmla="*/ 854089 h 1731955"/>
                    <a:gd name="connsiteX110" fmla="*/ 624626 w 3372024"/>
                    <a:gd name="connsiteY110" fmla="*/ 864551 h 1731955"/>
                    <a:gd name="connsiteX111" fmla="*/ 636069 w 3372024"/>
                    <a:gd name="connsiteY111" fmla="*/ 864551 h 1731955"/>
                    <a:gd name="connsiteX112" fmla="*/ 636069 w 3372024"/>
                    <a:gd name="connsiteY112" fmla="*/ 875013 h 1731955"/>
                    <a:gd name="connsiteX113" fmla="*/ 638930 w 3372024"/>
                    <a:gd name="connsiteY113" fmla="*/ 875013 h 1731955"/>
                    <a:gd name="connsiteX114" fmla="*/ 638930 w 3372024"/>
                    <a:gd name="connsiteY114" fmla="*/ 886426 h 1731955"/>
                    <a:gd name="connsiteX115" fmla="*/ 713313 w 3372024"/>
                    <a:gd name="connsiteY115" fmla="*/ 886426 h 1731955"/>
                    <a:gd name="connsiteX116" fmla="*/ 713313 w 3372024"/>
                    <a:gd name="connsiteY116" fmla="*/ 896889 h 1731955"/>
                    <a:gd name="connsiteX117" fmla="*/ 740014 w 3372024"/>
                    <a:gd name="connsiteY117" fmla="*/ 896889 h 1731955"/>
                    <a:gd name="connsiteX118" fmla="*/ 740014 w 3372024"/>
                    <a:gd name="connsiteY118" fmla="*/ 907351 h 1731955"/>
                    <a:gd name="connsiteX119" fmla="*/ 742875 w 3372024"/>
                    <a:gd name="connsiteY119" fmla="*/ 907351 h 1731955"/>
                    <a:gd name="connsiteX120" fmla="*/ 752412 w 3372024"/>
                    <a:gd name="connsiteY120" fmla="*/ 907351 h 1731955"/>
                    <a:gd name="connsiteX121" fmla="*/ 752412 w 3372024"/>
                    <a:gd name="connsiteY121" fmla="*/ 917813 h 1731955"/>
                    <a:gd name="connsiteX122" fmla="*/ 755273 w 3372024"/>
                    <a:gd name="connsiteY122" fmla="*/ 917813 h 1731955"/>
                    <a:gd name="connsiteX123" fmla="*/ 755273 w 3372024"/>
                    <a:gd name="connsiteY123" fmla="*/ 939688 h 1731955"/>
                    <a:gd name="connsiteX124" fmla="*/ 760994 w 3372024"/>
                    <a:gd name="connsiteY124" fmla="*/ 939688 h 1731955"/>
                    <a:gd name="connsiteX125" fmla="*/ 760994 w 3372024"/>
                    <a:gd name="connsiteY125" fmla="*/ 951101 h 1731955"/>
                    <a:gd name="connsiteX126" fmla="*/ 779113 w 3372024"/>
                    <a:gd name="connsiteY126" fmla="*/ 951101 h 1731955"/>
                    <a:gd name="connsiteX127" fmla="*/ 779113 w 3372024"/>
                    <a:gd name="connsiteY127" fmla="*/ 961563 h 1731955"/>
                    <a:gd name="connsiteX128" fmla="*/ 781974 w 3372024"/>
                    <a:gd name="connsiteY128" fmla="*/ 961563 h 1731955"/>
                    <a:gd name="connsiteX129" fmla="*/ 781974 w 3372024"/>
                    <a:gd name="connsiteY129" fmla="*/ 972977 h 1731955"/>
                    <a:gd name="connsiteX130" fmla="*/ 781974 w 3372024"/>
                    <a:gd name="connsiteY130" fmla="*/ 972977 h 1731955"/>
                    <a:gd name="connsiteX131" fmla="*/ 808676 w 3372024"/>
                    <a:gd name="connsiteY131" fmla="*/ 972977 h 1731955"/>
                    <a:gd name="connsiteX132" fmla="*/ 808676 w 3372024"/>
                    <a:gd name="connsiteY132" fmla="*/ 983439 h 1731955"/>
                    <a:gd name="connsiteX133" fmla="*/ 814397 w 3372024"/>
                    <a:gd name="connsiteY133" fmla="*/ 983439 h 1731955"/>
                    <a:gd name="connsiteX134" fmla="*/ 814397 w 3372024"/>
                    <a:gd name="connsiteY134" fmla="*/ 993901 h 1731955"/>
                    <a:gd name="connsiteX135" fmla="*/ 838238 w 3372024"/>
                    <a:gd name="connsiteY135" fmla="*/ 993901 h 1731955"/>
                    <a:gd name="connsiteX136" fmla="*/ 838238 w 3372024"/>
                    <a:gd name="connsiteY136" fmla="*/ 1005314 h 1731955"/>
                    <a:gd name="connsiteX137" fmla="*/ 921204 w 3372024"/>
                    <a:gd name="connsiteY137" fmla="*/ 1005314 h 1731955"/>
                    <a:gd name="connsiteX138" fmla="*/ 921204 w 3372024"/>
                    <a:gd name="connsiteY138" fmla="*/ 1015776 h 1731955"/>
                    <a:gd name="connsiteX139" fmla="*/ 924064 w 3372024"/>
                    <a:gd name="connsiteY139" fmla="*/ 1015776 h 1731955"/>
                    <a:gd name="connsiteX140" fmla="*/ 924064 w 3372024"/>
                    <a:gd name="connsiteY140" fmla="*/ 1027189 h 1731955"/>
                    <a:gd name="connsiteX141" fmla="*/ 933601 w 3372024"/>
                    <a:gd name="connsiteY141" fmla="*/ 1027189 h 1731955"/>
                    <a:gd name="connsiteX142" fmla="*/ 933601 w 3372024"/>
                    <a:gd name="connsiteY142" fmla="*/ 1037652 h 1731955"/>
                    <a:gd name="connsiteX143" fmla="*/ 936462 w 3372024"/>
                    <a:gd name="connsiteY143" fmla="*/ 1037652 h 1731955"/>
                    <a:gd name="connsiteX144" fmla="*/ 936462 w 3372024"/>
                    <a:gd name="connsiteY144" fmla="*/ 1048114 h 1731955"/>
                    <a:gd name="connsiteX145" fmla="*/ 939323 w 3372024"/>
                    <a:gd name="connsiteY145" fmla="*/ 1048114 h 1731955"/>
                    <a:gd name="connsiteX146" fmla="*/ 939323 w 3372024"/>
                    <a:gd name="connsiteY146" fmla="*/ 1059527 h 1731955"/>
                    <a:gd name="connsiteX147" fmla="*/ 942183 w 3372024"/>
                    <a:gd name="connsiteY147" fmla="*/ 1059527 h 1731955"/>
                    <a:gd name="connsiteX148" fmla="*/ 942183 w 3372024"/>
                    <a:gd name="connsiteY148" fmla="*/ 1069989 h 1731955"/>
                    <a:gd name="connsiteX149" fmla="*/ 957441 w 3372024"/>
                    <a:gd name="connsiteY149" fmla="*/ 1069989 h 1731955"/>
                    <a:gd name="connsiteX150" fmla="*/ 957441 w 3372024"/>
                    <a:gd name="connsiteY150" fmla="*/ 1081402 h 1731955"/>
                    <a:gd name="connsiteX151" fmla="*/ 978421 w 3372024"/>
                    <a:gd name="connsiteY151" fmla="*/ 1081402 h 1731955"/>
                    <a:gd name="connsiteX152" fmla="*/ 978421 w 3372024"/>
                    <a:gd name="connsiteY152" fmla="*/ 1091864 h 1731955"/>
                    <a:gd name="connsiteX153" fmla="*/ 981282 w 3372024"/>
                    <a:gd name="connsiteY153" fmla="*/ 1091864 h 1731955"/>
                    <a:gd name="connsiteX154" fmla="*/ 981282 w 3372024"/>
                    <a:gd name="connsiteY154" fmla="*/ 1102326 h 1731955"/>
                    <a:gd name="connsiteX155" fmla="*/ 987004 w 3372024"/>
                    <a:gd name="connsiteY155" fmla="*/ 1102326 h 1731955"/>
                    <a:gd name="connsiteX156" fmla="*/ 987004 w 3372024"/>
                    <a:gd name="connsiteY156" fmla="*/ 1113740 h 1731955"/>
                    <a:gd name="connsiteX157" fmla="*/ 1064248 w 3372024"/>
                    <a:gd name="connsiteY157" fmla="*/ 1113740 h 1731955"/>
                    <a:gd name="connsiteX158" fmla="*/ 1064248 w 3372024"/>
                    <a:gd name="connsiteY158" fmla="*/ 1124202 h 1731955"/>
                    <a:gd name="connsiteX159" fmla="*/ 1075691 w 3372024"/>
                    <a:gd name="connsiteY159" fmla="*/ 1124202 h 1731955"/>
                    <a:gd name="connsiteX160" fmla="*/ 1093810 w 3372024"/>
                    <a:gd name="connsiteY160" fmla="*/ 1124202 h 1731955"/>
                    <a:gd name="connsiteX161" fmla="*/ 1093810 w 3372024"/>
                    <a:gd name="connsiteY161" fmla="*/ 1135615 h 1731955"/>
                    <a:gd name="connsiteX162" fmla="*/ 1123372 w 3372024"/>
                    <a:gd name="connsiteY162" fmla="*/ 1135615 h 1731955"/>
                    <a:gd name="connsiteX163" fmla="*/ 1123372 w 3372024"/>
                    <a:gd name="connsiteY163" fmla="*/ 1147028 h 1731955"/>
                    <a:gd name="connsiteX164" fmla="*/ 1126233 w 3372024"/>
                    <a:gd name="connsiteY164" fmla="*/ 1147028 h 1731955"/>
                    <a:gd name="connsiteX165" fmla="*/ 1126233 w 3372024"/>
                    <a:gd name="connsiteY165" fmla="*/ 1179366 h 1731955"/>
                    <a:gd name="connsiteX166" fmla="*/ 1141491 w 3372024"/>
                    <a:gd name="connsiteY166" fmla="*/ 1179366 h 1731955"/>
                    <a:gd name="connsiteX167" fmla="*/ 1141491 w 3372024"/>
                    <a:gd name="connsiteY167" fmla="*/ 1202192 h 1731955"/>
                    <a:gd name="connsiteX168" fmla="*/ 1257834 w 3372024"/>
                    <a:gd name="connsiteY168" fmla="*/ 1202192 h 1731955"/>
                    <a:gd name="connsiteX169" fmla="*/ 1257834 w 3372024"/>
                    <a:gd name="connsiteY169" fmla="*/ 1212654 h 1731955"/>
                    <a:gd name="connsiteX170" fmla="*/ 1269277 w 3372024"/>
                    <a:gd name="connsiteY170" fmla="*/ 1212654 h 1731955"/>
                    <a:gd name="connsiteX171" fmla="*/ 1269277 w 3372024"/>
                    <a:gd name="connsiteY171" fmla="*/ 1224067 h 1731955"/>
                    <a:gd name="connsiteX172" fmla="*/ 1311237 w 3372024"/>
                    <a:gd name="connsiteY172" fmla="*/ 1224067 h 1731955"/>
                    <a:gd name="connsiteX173" fmla="*/ 1311237 w 3372024"/>
                    <a:gd name="connsiteY173" fmla="*/ 1234530 h 1731955"/>
                    <a:gd name="connsiteX174" fmla="*/ 1319820 w 3372024"/>
                    <a:gd name="connsiteY174" fmla="*/ 1234530 h 1731955"/>
                    <a:gd name="connsiteX175" fmla="*/ 1319820 w 3372024"/>
                    <a:gd name="connsiteY175" fmla="*/ 1245943 h 1731955"/>
                    <a:gd name="connsiteX176" fmla="*/ 1332217 w 3372024"/>
                    <a:gd name="connsiteY176" fmla="*/ 1245943 h 1731955"/>
                    <a:gd name="connsiteX177" fmla="*/ 1332217 w 3372024"/>
                    <a:gd name="connsiteY177" fmla="*/ 1257356 h 1731955"/>
                    <a:gd name="connsiteX178" fmla="*/ 1399924 w 3372024"/>
                    <a:gd name="connsiteY178" fmla="*/ 1257356 h 1731955"/>
                    <a:gd name="connsiteX179" fmla="*/ 1399924 w 3372024"/>
                    <a:gd name="connsiteY179" fmla="*/ 1267818 h 1731955"/>
                    <a:gd name="connsiteX180" fmla="*/ 1436162 w 3372024"/>
                    <a:gd name="connsiteY180" fmla="*/ 1267818 h 1731955"/>
                    <a:gd name="connsiteX181" fmla="*/ 1436162 w 3372024"/>
                    <a:gd name="connsiteY181" fmla="*/ 1279231 h 1731955"/>
                    <a:gd name="connsiteX182" fmla="*/ 1471446 w 3372024"/>
                    <a:gd name="connsiteY182" fmla="*/ 1279231 h 1731955"/>
                    <a:gd name="connsiteX183" fmla="*/ 1551551 w 3372024"/>
                    <a:gd name="connsiteY183" fmla="*/ 1279231 h 1731955"/>
                    <a:gd name="connsiteX184" fmla="*/ 1551551 w 3372024"/>
                    <a:gd name="connsiteY184" fmla="*/ 1290645 h 1731955"/>
                    <a:gd name="connsiteX185" fmla="*/ 1572531 w 3372024"/>
                    <a:gd name="connsiteY185" fmla="*/ 1290645 h 1731955"/>
                    <a:gd name="connsiteX186" fmla="*/ 1572531 w 3372024"/>
                    <a:gd name="connsiteY186" fmla="*/ 1302058 h 1731955"/>
                    <a:gd name="connsiteX187" fmla="*/ 1724157 w 3372024"/>
                    <a:gd name="connsiteY187" fmla="*/ 1302058 h 1731955"/>
                    <a:gd name="connsiteX188" fmla="*/ 1733694 w 3372024"/>
                    <a:gd name="connsiteY188" fmla="*/ 1302058 h 1731955"/>
                    <a:gd name="connsiteX189" fmla="*/ 1789958 w 3372024"/>
                    <a:gd name="connsiteY189" fmla="*/ 1302058 h 1731955"/>
                    <a:gd name="connsiteX190" fmla="*/ 1795679 w 3372024"/>
                    <a:gd name="connsiteY190" fmla="*/ 1302058 h 1731955"/>
                    <a:gd name="connsiteX191" fmla="*/ 1813798 w 3372024"/>
                    <a:gd name="connsiteY191" fmla="*/ 1302058 h 1731955"/>
                    <a:gd name="connsiteX192" fmla="*/ 1816659 w 3372024"/>
                    <a:gd name="connsiteY192" fmla="*/ 1302058 h 1731955"/>
                    <a:gd name="connsiteX193" fmla="*/ 1962564 w 3372024"/>
                    <a:gd name="connsiteY193" fmla="*/ 1302058 h 1731955"/>
                    <a:gd name="connsiteX194" fmla="*/ 1989266 w 3372024"/>
                    <a:gd name="connsiteY194" fmla="*/ 1302058 h 1731955"/>
                    <a:gd name="connsiteX195" fmla="*/ 2000709 w 3372024"/>
                    <a:gd name="connsiteY195" fmla="*/ 1302058 h 1731955"/>
                    <a:gd name="connsiteX196" fmla="*/ 2000709 w 3372024"/>
                    <a:gd name="connsiteY196" fmla="*/ 1316324 h 1731955"/>
                    <a:gd name="connsiteX197" fmla="*/ 2045530 w 3372024"/>
                    <a:gd name="connsiteY197" fmla="*/ 1316324 h 1731955"/>
                    <a:gd name="connsiteX198" fmla="*/ 2056973 w 3372024"/>
                    <a:gd name="connsiteY198" fmla="*/ 1316324 h 1731955"/>
                    <a:gd name="connsiteX199" fmla="*/ 2063649 w 3372024"/>
                    <a:gd name="connsiteY199" fmla="*/ 1316324 h 1731955"/>
                    <a:gd name="connsiteX200" fmla="*/ 2066509 w 3372024"/>
                    <a:gd name="connsiteY200" fmla="*/ 1316324 h 1731955"/>
                    <a:gd name="connsiteX201" fmla="*/ 2066509 w 3372024"/>
                    <a:gd name="connsiteY201" fmla="*/ 1316324 h 1731955"/>
                    <a:gd name="connsiteX202" fmla="*/ 2101794 w 3372024"/>
                    <a:gd name="connsiteY202" fmla="*/ 1316324 h 1731955"/>
                    <a:gd name="connsiteX203" fmla="*/ 2236255 w 3372024"/>
                    <a:gd name="connsiteY203" fmla="*/ 1316324 h 1731955"/>
                    <a:gd name="connsiteX204" fmla="*/ 2250559 w 3372024"/>
                    <a:gd name="connsiteY204" fmla="*/ 1316324 h 1731955"/>
                    <a:gd name="connsiteX205" fmla="*/ 2250559 w 3372024"/>
                    <a:gd name="connsiteY205" fmla="*/ 1335346 h 1731955"/>
                    <a:gd name="connsiteX206" fmla="*/ 2313499 w 3372024"/>
                    <a:gd name="connsiteY206" fmla="*/ 1335346 h 1731955"/>
                    <a:gd name="connsiteX207" fmla="*/ 2319220 w 3372024"/>
                    <a:gd name="connsiteY207" fmla="*/ 1335346 h 1731955"/>
                    <a:gd name="connsiteX208" fmla="*/ 2322081 w 3372024"/>
                    <a:gd name="connsiteY208" fmla="*/ 1335346 h 1731955"/>
                    <a:gd name="connsiteX209" fmla="*/ 2333525 w 3372024"/>
                    <a:gd name="connsiteY209" fmla="*/ 1335346 h 1731955"/>
                    <a:gd name="connsiteX210" fmla="*/ 2402186 w 3372024"/>
                    <a:gd name="connsiteY210" fmla="*/ 1335346 h 1731955"/>
                    <a:gd name="connsiteX211" fmla="*/ 2434609 w 3372024"/>
                    <a:gd name="connsiteY211" fmla="*/ 1335346 h 1731955"/>
                    <a:gd name="connsiteX212" fmla="*/ 2515668 w 3372024"/>
                    <a:gd name="connsiteY212" fmla="*/ 1335346 h 1731955"/>
                    <a:gd name="connsiteX213" fmla="*/ 2574793 w 3372024"/>
                    <a:gd name="connsiteY213" fmla="*/ 1335346 h 1731955"/>
                    <a:gd name="connsiteX214" fmla="*/ 2580514 w 3372024"/>
                    <a:gd name="connsiteY214" fmla="*/ 1335346 h 1731955"/>
                    <a:gd name="connsiteX215" fmla="*/ 2583375 w 3372024"/>
                    <a:gd name="connsiteY215" fmla="*/ 1335346 h 1731955"/>
                    <a:gd name="connsiteX216" fmla="*/ 2607216 w 3372024"/>
                    <a:gd name="connsiteY216" fmla="*/ 1335346 h 1731955"/>
                    <a:gd name="connsiteX217" fmla="*/ 2792219 w 3372024"/>
                    <a:gd name="connsiteY217" fmla="*/ 1335346 h 1731955"/>
                    <a:gd name="connsiteX218" fmla="*/ 2806524 w 3372024"/>
                    <a:gd name="connsiteY218" fmla="*/ 1335346 h 1731955"/>
                    <a:gd name="connsiteX219" fmla="*/ 2812246 w 3372024"/>
                    <a:gd name="connsiteY219" fmla="*/ 1335346 h 1731955"/>
                    <a:gd name="connsiteX220" fmla="*/ 3080215 w 3372024"/>
                    <a:gd name="connsiteY220" fmla="*/ 1335346 h 1731955"/>
                    <a:gd name="connsiteX221" fmla="*/ 3083076 w 3372024"/>
                    <a:gd name="connsiteY221" fmla="*/ 1335346 h 1731955"/>
                    <a:gd name="connsiteX222" fmla="*/ 3175578 w 3372024"/>
                    <a:gd name="connsiteY222" fmla="*/ 1335346 h 1731955"/>
                    <a:gd name="connsiteX223" fmla="*/ 3303363 w 3372024"/>
                    <a:gd name="connsiteY223" fmla="*/ 1335346 h 1731955"/>
                    <a:gd name="connsiteX224" fmla="*/ 3372025 w 3372024"/>
                    <a:gd name="connsiteY224" fmla="*/ 1335346 h 1731955"/>
                    <a:gd name="connsiteX225" fmla="*/ 3372025 w 3372024"/>
                    <a:gd name="connsiteY225" fmla="*/ 1731956 h 173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372024" h="1731955">
                      <a:moveTo>
                        <a:pt x="0" y="0"/>
                      </a:moveTo>
                      <a:lnTo>
                        <a:pt x="133508" y="0"/>
                      </a:lnTo>
                      <a:lnTo>
                        <a:pt x="186911" y="0"/>
                      </a:lnTo>
                      <a:lnTo>
                        <a:pt x="189772" y="0"/>
                      </a:lnTo>
                      <a:lnTo>
                        <a:pt x="205030" y="0"/>
                      </a:lnTo>
                      <a:lnTo>
                        <a:pt x="207891" y="0"/>
                      </a:lnTo>
                      <a:lnTo>
                        <a:pt x="210752" y="0"/>
                      </a:lnTo>
                      <a:lnTo>
                        <a:pt x="226010" y="0"/>
                      </a:lnTo>
                      <a:lnTo>
                        <a:pt x="231731" y="0"/>
                      </a:lnTo>
                      <a:lnTo>
                        <a:pt x="252711" y="0"/>
                      </a:lnTo>
                      <a:lnTo>
                        <a:pt x="252711" y="9511"/>
                      </a:lnTo>
                      <a:lnTo>
                        <a:pt x="267016" y="9511"/>
                      </a:lnTo>
                      <a:lnTo>
                        <a:pt x="269876" y="9511"/>
                      </a:lnTo>
                      <a:lnTo>
                        <a:pt x="269876" y="19022"/>
                      </a:lnTo>
                      <a:lnTo>
                        <a:pt x="276552" y="19022"/>
                      </a:lnTo>
                      <a:lnTo>
                        <a:pt x="276552" y="28533"/>
                      </a:lnTo>
                      <a:lnTo>
                        <a:pt x="279413" y="28533"/>
                      </a:lnTo>
                      <a:lnTo>
                        <a:pt x="285134" y="28533"/>
                      </a:lnTo>
                      <a:lnTo>
                        <a:pt x="311836" y="28533"/>
                      </a:lnTo>
                      <a:lnTo>
                        <a:pt x="311836" y="38044"/>
                      </a:lnTo>
                      <a:lnTo>
                        <a:pt x="344259" y="38044"/>
                      </a:lnTo>
                      <a:lnTo>
                        <a:pt x="344259" y="58017"/>
                      </a:lnTo>
                      <a:lnTo>
                        <a:pt x="348074" y="58017"/>
                      </a:lnTo>
                      <a:lnTo>
                        <a:pt x="348074" y="68479"/>
                      </a:lnTo>
                      <a:lnTo>
                        <a:pt x="356656" y="68479"/>
                      </a:lnTo>
                      <a:lnTo>
                        <a:pt x="356656" y="107474"/>
                      </a:lnTo>
                      <a:lnTo>
                        <a:pt x="359517" y="107474"/>
                      </a:lnTo>
                      <a:lnTo>
                        <a:pt x="359517" y="136959"/>
                      </a:lnTo>
                      <a:lnTo>
                        <a:pt x="362378" y="136959"/>
                      </a:lnTo>
                      <a:lnTo>
                        <a:pt x="362378" y="146470"/>
                      </a:lnTo>
                      <a:lnTo>
                        <a:pt x="368100" y="146470"/>
                      </a:lnTo>
                      <a:lnTo>
                        <a:pt x="368100" y="175954"/>
                      </a:lnTo>
                      <a:lnTo>
                        <a:pt x="370961" y="175954"/>
                      </a:lnTo>
                      <a:lnTo>
                        <a:pt x="370961" y="215900"/>
                      </a:lnTo>
                      <a:lnTo>
                        <a:pt x="374775" y="215900"/>
                      </a:lnTo>
                      <a:lnTo>
                        <a:pt x="374775" y="225411"/>
                      </a:lnTo>
                      <a:lnTo>
                        <a:pt x="377636" y="225411"/>
                      </a:lnTo>
                      <a:lnTo>
                        <a:pt x="377636" y="313863"/>
                      </a:lnTo>
                      <a:lnTo>
                        <a:pt x="380497" y="313863"/>
                      </a:lnTo>
                      <a:lnTo>
                        <a:pt x="380497" y="344299"/>
                      </a:lnTo>
                      <a:lnTo>
                        <a:pt x="383358" y="344299"/>
                      </a:lnTo>
                      <a:lnTo>
                        <a:pt x="383358" y="373783"/>
                      </a:lnTo>
                      <a:lnTo>
                        <a:pt x="386219" y="373783"/>
                      </a:lnTo>
                      <a:lnTo>
                        <a:pt x="386219" y="383294"/>
                      </a:lnTo>
                      <a:lnTo>
                        <a:pt x="389080" y="383294"/>
                      </a:lnTo>
                      <a:lnTo>
                        <a:pt x="389080" y="413729"/>
                      </a:lnTo>
                      <a:lnTo>
                        <a:pt x="391941" y="413729"/>
                      </a:lnTo>
                      <a:lnTo>
                        <a:pt x="391941" y="432751"/>
                      </a:lnTo>
                      <a:lnTo>
                        <a:pt x="394802" y="432751"/>
                      </a:lnTo>
                      <a:lnTo>
                        <a:pt x="394802" y="443213"/>
                      </a:lnTo>
                      <a:lnTo>
                        <a:pt x="397662" y="443213"/>
                      </a:lnTo>
                      <a:lnTo>
                        <a:pt x="397662" y="483159"/>
                      </a:lnTo>
                      <a:lnTo>
                        <a:pt x="407199" y="483159"/>
                      </a:lnTo>
                      <a:lnTo>
                        <a:pt x="407199" y="492670"/>
                      </a:lnTo>
                      <a:lnTo>
                        <a:pt x="412920" y="492670"/>
                      </a:lnTo>
                      <a:lnTo>
                        <a:pt x="412920" y="492670"/>
                      </a:lnTo>
                      <a:lnTo>
                        <a:pt x="418642" y="492670"/>
                      </a:lnTo>
                      <a:lnTo>
                        <a:pt x="421503" y="492670"/>
                      </a:lnTo>
                      <a:lnTo>
                        <a:pt x="421503" y="503133"/>
                      </a:lnTo>
                      <a:lnTo>
                        <a:pt x="439622" y="503133"/>
                      </a:lnTo>
                      <a:lnTo>
                        <a:pt x="439622" y="513595"/>
                      </a:lnTo>
                      <a:lnTo>
                        <a:pt x="452019" y="513595"/>
                      </a:lnTo>
                      <a:lnTo>
                        <a:pt x="452019" y="524057"/>
                      </a:lnTo>
                      <a:lnTo>
                        <a:pt x="454880" y="524057"/>
                      </a:lnTo>
                      <a:lnTo>
                        <a:pt x="454880" y="544030"/>
                      </a:lnTo>
                      <a:lnTo>
                        <a:pt x="457741" y="544030"/>
                      </a:lnTo>
                      <a:lnTo>
                        <a:pt x="457741" y="564003"/>
                      </a:lnTo>
                      <a:lnTo>
                        <a:pt x="487303" y="564003"/>
                      </a:lnTo>
                      <a:lnTo>
                        <a:pt x="487303" y="595389"/>
                      </a:lnTo>
                      <a:lnTo>
                        <a:pt x="490164" y="595389"/>
                      </a:lnTo>
                      <a:lnTo>
                        <a:pt x="490164" y="604900"/>
                      </a:lnTo>
                      <a:lnTo>
                        <a:pt x="493025" y="604900"/>
                      </a:lnTo>
                      <a:lnTo>
                        <a:pt x="493025" y="636287"/>
                      </a:lnTo>
                      <a:lnTo>
                        <a:pt x="495886" y="636287"/>
                      </a:lnTo>
                      <a:lnTo>
                        <a:pt x="495886" y="646749"/>
                      </a:lnTo>
                      <a:lnTo>
                        <a:pt x="499700" y="646749"/>
                      </a:lnTo>
                      <a:lnTo>
                        <a:pt x="499700" y="656260"/>
                      </a:lnTo>
                      <a:lnTo>
                        <a:pt x="502561" y="656260"/>
                      </a:lnTo>
                      <a:lnTo>
                        <a:pt x="502561" y="666722"/>
                      </a:lnTo>
                      <a:lnTo>
                        <a:pt x="522588" y="666722"/>
                      </a:lnTo>
                      <a:lnTo>
                        <a:pt x="522588" y="677184"/>
                      </a:lnTo>
                      <a:lnTo>
                        <a:pt x="532124" y="677184"/>
                      </a:lnTo>
                      <a:lnTo>
                        <a:pt x="532124" y="687646"/>
                      </a:lnTo>
                      <a:lnTo>
                        <a:pt x="543567" y="687646"/>
                      </a:lnTo>
                      <a:lnTo>
                        <a:pt x="543567" y="698108"/>
                      </a:lnTo>
                      <a:lnTo>
                        <a:pt x="550243" y="698108"/>
                      </a:lnTo>
                      <a:lnTo>
                        <a:pt x="550243" y="707619"/>
                      </a:lnTo>
                      <a:lnTo>
                        <a:pt x="555964" y="707619"/>
                      </a:lnTo>
                      <a:lnTo>
                        <a:pt x="555964" y="728544"/>
                      </a:lnTo>
                      <a:lnTo>
                        <a:pt x="561686" y="728544"/>
                      </a:lnTo>
                      <a:lnTo>
                        <a:pt x="561686" y="739006"/>
                      </a:lnTo>
                      <a:lnTo>
                        <a:pt x="564547" y="739006"/>
                      </a:lnTo>
                      <a:lnTo>
                        <a:pt x="564547" y="769441"/>
                      </a:lnTo>
                      <a:lnTo>
                        <a:pt x="567408" y="769441"/>
                      </a:lnTo>
                      <a:lnTo>
                        <a:pt x="582666" y="769441"/>
                      </a:lnTo>
                      <a:lnTo>
                        <a:pt x="582666" y="780854"/>
                      </a:lnTo>
                      <a:lnTo>
                        <a:pt x="585527" y="780854"/>
                      </a:lnTo>
                      <a:lnTo>
                        <a:pt x="585527" y="801778"/>
                      </a:lnTo>
                      <a:lnTo>
                        <a:pt x="591249" y="801778"/>
                      </a:lnTo>
                      <a:lnTo>
                        <a:pt x="591249" y="812241"/>
                      </a:lnTo>
                      <a:lnTo>
                        <a:pt x="600785" y="812241"/>
                      </a:lnTo>
                      <a:lnTo>
                        <a:pt x="600785" y="821752"/>
                      </a:lnTo>
                      <a:lnTo>
                        <a:pt x="606507" y="821752"/>
                      </a:lnTo>
                      <a:lnTo>
                        <a:pt x="609368" y="821752"/>
                      </a:lnTo>
                      <a:lnTo>
                        <a:pt x="609368" y="833165"/>
                      </a:lnTo>
                      <a:lnTo>
                        <a:pt x="612228" y="833165"/>
                      </a:lnTo>
                      <a:lnTo>
                        <a:pt x="612228" y="843627"/>
                      </a:lnTo>
                      <a:lnTo>
                        <a:pt x="615089" y="843627"/>
                      </a:lnTo>
                      <a:lnTo>
                        <a:pt x="615089" y="854089"/>
                      </a:lnTo>
                      <a:lnTo>
                        <a:pt x="624626" y="854089"/>
                      </a:lnTo>
                      <a:lnTo>
                        <a:pt x="624626" y="864551"/>
                      </a:lnTo>
                      <a:lnTo>
                        <a:pt x="636069" y="864551"/>
                      </a:lnTo>
                      <a:lnTo>
                        <a:pt x="636069" y="875013"/>
                      </a:lnTo>
                      <a:lnTo>
                        <a:pt x="638930" y="875013"/>
                      </a:lnTo>
                      <a:lnTo>
                        <a:pt x="638930" y="886426"/>
                      </a:lnTo>
                      <a:lnTo>
                        <a:pt x="713313" y="886426"/>
                      </a:lnTo>
                      <a:lnTo>
                        <a:pt x="713313" y="896889"/>
                      </a:lnTo>
                      <a:lnTo>
                        <a:pt x="740014" y="896889"/>
                      </a:lnTo>
                      <a:lnTo>
                        <a:pt x="740014" y="907351"/>
                      </a:lnTo>
                      <a:lnTo>
                        <a:pt x="742875" y="907351"/>
                      </a:lnTo>
                      <a:lnTo>
                        <a:pt x="752412" y="907351"/>
                      </a:lnTo>
                      <a:lnTo>
                        <a:pt x="752412" y="917813"/>
                      </a:lnTo>
                      <a:lnTo>
                        <a:pt x="755273" y="917813"/>
                      </a:lnTo>
                      <a:lnTo>
                        <a:pt x="755273" y="939688"/>
                      </a:lnTo>
                      <a:lnTo>
                        <a:pt x="760994" y="939688"/>
                      </a:lnTo>
                      <a:lnTo>
                        <a:pt x="760994" y="951101"/>
                      </a:lnTo>
                      <a:lnTo>
                        <a:pt x="779113" y="951101"/>
                      </a:lnTo>
                      <a:lnTo>
                        <a:pt x="779113" y="961563"/>
                      </a:lnTo>
                      <a:lnTo>
                        <a:pt x="781974" y="961563"/>
                      </a:lnTo>
                      <a:lnTo>
                        <a:pt x="781974" y="972977"/>
                      </a:lnTo>
                      <a:lnTo>
                        <a:pt x="781974" y="972977"/>
                      </a:lnTo>
                      <a:lnTo>
                        <a:pt x="808676" y="972977"/>
                      </a:lnTo>
                      <a:lnTo>
                        <a:pt x="808676" y="983439"/>
                      </a:lnTo>
                      <a:lnTo>
                        <a:pt x="814397" y="983439"/>
                      </a:lnTo>
                      <a:lnTo>
                        <a:pt x="814397" y="993901"/>
                      </a:lnTo>
                      <a:lnTo>
                        <a:pt x="838238" y="993901"/>
                      </a:lnTo>
                      <a:lnTo>
                        <a:pt x="838238" y="1005314"/>
                      </a:lnTo>
                      <a:lnTo>
                        <a:pt x="921204" y="1005314"/>
                      </a:lnTo>
                      <a:lnTo>
                        <a:pt x="921204" y="1015776"/>
                      </a:lnTo>
                      <a:lnTo>
                        <a:pt x="924064" y="1015776"/>
                      </a:lnTo>
                      <a:lnTo>
                        <a:pt x="924064" y="1027189"/>
                      </a:lnTo>
                      <a:lnTo>
                        <a:pt x="933601" y="1027189"/>
                      </a:lnTo>
                      <a:lnTo>
                        <a:pt x="933601" y="1037652"/>
                      </a:lnTo>
                      <a:lnTo>
                        <a:pt x="936462" y="1037652"/>
                      </a:lnTo>
                      <a:lnTo>
                        <a:pt x="936462" y="1048114"/>
                      </a:lnTo>
                      <a:lnTo>
                        <a:pt x="939323" y="1048114"/>
                      </a:lnTo>
                      <a:lnTo>
                        <a:pt x="939323" y="1059527"/>
                      </a:lnTo>
                      <a:lnTo>
                        <a:pt x="942183" y="1059527"/>
                      </a:lnTo>
                      <a:lnTo>
                        <a:pt x="942183" y="1069989"/>
                      </a:lnTo>
                      <a:lnTo>
                        <a:pt x="957441" y="1069989"/>
                      </a:lnTo>
                      <a:lnTo>
                        <a:pt x="957441" y="1081402"/>
                      </a:lnTo>
                      <a:lnTo>
                        <a:pt x="978421" y="1081402"/>
                      </a:lnTo>
                      <a:lnTo>
                        <a:pt x="978421" y="1091864"/>
                      </a:lnTo>
                      <a:lnTo>
                        <a:pt x="981282" y="1091864"/>
                      </a:lnTo>
                      <a:lnTo>
                        <a:pt x="981282" y="1102326"/>
                      </a:lnTo>
                      <a:lnTo>
                        <a:pt x="987004" y="1102326"/>
                      </a:lnTo>
                      <a:lnTo>
                        <a:pt x="987004" y="1113740"/>
                      </a:lnTo>
                      <a:lnTo>
                        <a:pt x="1064248" y="1113740"/>
                      </a:lnTo>
                      <a:lnTo>
                        <a:pt x="1064248" y="1124202"/>
                      </a:lnTo>
                      <a:lnTo>
                        <a:pt x="1075691" y="1124202"/>
                      </a:lnTo>
                      <a:lnTo>
                        <a:pt x="1093810" y="1124202"/>
                      </a:lnTo>
                      <a:lnTo>
                        <a:pt x="1093810" y="1135615"/>
                      </a:lnTo>
                      <a:lnTo>
                        <a:pt x="1123372" y="1135615"/>
                      </a:lnTo>
                      <a:lnTo>
                        <a:pt x="1123372" y="1147028"/>
                      </a:lnTo>
                      <a:lnTo>
                        <a:pt x="1126233" y="1147028"/>
                      </a:lnTo>
                      <a:lnTo>
                        <a:pt x="1126233" y="1179366"/>
                      </a:lnTo>
                      <a:lnTo>
                        <a:pt x="1141491" y="1179366"/>
                      </a:lnTo>
                      <a:lnTo>
                        <a:pt x="1141491" y="1202192"/>
                      </a:lnTo>
                      <a:lnTo>
                        <a:pt x="1257834" y="1202192"/>
                      </a:lnTo>
                      <a:lnTo>
                        <a:pt x="1257834" y="1212654"/>
                      </a:lnTo>
                      <a:lnTo>
                        <a:pt x="1269277" y="1212654"/>
                      </a:lnTo>
                      <a:lnTo>
                        <a:pt x="1269277" y="1224067"/>
                      </a:lnTo>
                      <a:lnTo>
                        <a:pt x="1311237" y="1224067"/>
                      </a:lnTo>
                      <a:lnTo>
                        <a:pt x="1311237" y="1234530"/>
                      </a:lnTo>
                      <a:lnTo>
                        <a:pt x="1319820" y="1234530"/>
                      </a:lnTo>
                      <a:lnTo>
                        <a:pt x="1319820" y="1245943"/>
                      </a:lnTo>
                      <a:lnTo>
                        <a:pt x="1332217" y="1245943"/>
                      </a:lnTo>
                      <a:lnTo>
                        <a:pt x="1332217" y="1257356"/>
                      </a:lnTo>
                      <a:lnTo>
                        <a:pt x="1399924" y="1257356"/>
                      </a:lnTo>
                      <a:lnTo>
                        <a:pt x="1399924" y="1267818"/>
                      </a:lnTo>
                      <a:lnTo>
                        <a:pt x="1436162" y="1267818"/>
                      </a:lnTo>
                      <a:lnTo>
                        <a:pt x="1436162" y="1279231"/>
                      </a:lnTo>
                      <a:lnTo>
                        <a:pt x="1471446" y="1279231"/>
                      </a:lnTo>
                      <a:lnTo>
                        <a:pt x="1551551" y="1279231"/>
                      </a:lnTo>
                      <a:lnTo>
                        <a:pt x="1551551" y="1290645"/>
                      </a:lnTo>
                      <a:lnTo>
                        <a:pt x="1572531" y="1290645"/>
                      </a:lnTo>
                      <a:lnTo>
                        <a:pt x="1572531" y="1302058"/>
                      </a:lnTo>
                      <a:lnTo>
                        <a:pt x="1724157" y="1302058"/>
                      </a:lnTo>
                      <a:lnTo>
                        <a:pt x="1733694" y="1302058"/>
                      </a:lnTo>
                      <a:lnTo>
                        <a:pt x="1789958" y="1302058"/>
                      </a:lnTo>
                      <a:lnTo>
                        <a:pt x="1795679" y="1302058"/>
                      </a:lnTo>
                      <a:lnTo>
                        <a:pt x="1813798" y="1302058"/>
                      </a:lnTo>
                      <a:lnTo>
                        <a:pt x="1816659" y="1302058"/>
                      </a:lnTo>
                      <a:lnTo>
                        <a:pt x="1962564" y="1302058"/>
                      </a:lnTo>
                      <a:lnTo>
                        <a:pt x="1989266" y="1302058"/>
                      </a:lnTo>
                      <a:lnTo>
                        <a:pt x="2000709" y="1302058"/>
                      </a:lnTo>
                      <a:lnTo>
                        <a:pt x="2000709" y="1316324"/>
                      </a:lnTo>
                      <a:lnTo>
                        <a:pt x="2045530" y="1316324"/>
                      </a:lnTo>
                      <a:lnTo>
                        <a:pt x="2056973" y="1316324"/>
                      </a:lnTo>
                      <a:lnTo>
                        <a:pt x="2063649" y="1316324"/>
                      </a:lnTo>
                      <a:lnTo>
                        <a:pt x="2066509" y="1316324"/>
                      </a:lnTo>
                      <a:lnTo>
                        <a:pt x="2066509" y="1316324"/>
                      </a:lnTo>
                      <a:lnTo>
                        <a:pt x="2101794" y="1316324"/>
                      </a:lnTo>
                      <a:lnTo>
                        <a:pt x="2236255" y="1316324"/>
                      </a:lnTo>
                      <a:lnTo>
                        <a:pt x="2250559" y="1316324"/>
                      </a:lnTo>
                      <a:lnTo>
                        <a:pt x="2250559" y="1335346"/>
                      </a:lnTo>
                      <a:lnTo>
                        <a:pt x="2313499" y="1335346"/>
                      </a:lnTo>
                      <a:lnTo>
                        <a:pt x="2319220" y="1335346"/>
                      </a:lnTo>
                      <a:lnTo>
                        <a:pt x="2322081" y="1335346"/>
                      </a:lnTo>
                      <a:lnTo>
                        <a:pt x="2333525" y="1335346"/>
                      </a:lnTo>
                      <a:lnTo>
                        <a:pt x="2402186" y="1335346"/>
                      </a:lnTo>
                      <a:lnTo>
                        <a:pt x="2434609" y="1335346"/>
                      </a:lnTo>
                      <a:lnTo>
                        <a:pt x="2515668" y="1335346"/>
                      </a:lnTo>
                      <a:lnTo>
                        <a:pt x="2574793" y="1335346"/>
                      </a:lnTo>
                      <a:lnTo>
                        <a:pt x="2580514" y="1335346"/>
                      </a:lnTo>
                      <a:lnTo>
                        <a:pt x="2583375" y="1335346"/>
                      </a:lnTo>
                      <a:lnTo>
                        <a:pt x="2607216" y="1335346"/>
                      </a:lnTo>
                      <a:lnTo>
                        <a:pt x="2792219" y="1335346"/>
                      </a:lnTo>
                      <a:lnTo>
                        <a:pt x="2806524" y="1335346"/>
                      </a:lnTo>
                      <a:lnTo>
                        <a:pt x="2812246" y="1335346"/>
                      </a:lnTo>
                      <a:lnTo>
                        <a:pt x="3080215" y="1335346"/>
                      </a:lnTo>
                      <a:lnTo>
                        <a:pt x="3083076" y="1335346"/>
                      </a:lnTo>
                      <a:lnTo>
                        <a:pt x="3175578" y="1335346"/>
                      </a:lnTo>
                      <a:lnTo>
                        <a:pt x="3303363" y="1335346"/>
                      </a:lnTo>
                      <a:lnTo>
                        <a:pt x="3372025" y="1335346"/>
                      </a:lnTo>
                      <a:lnTo>
                        <a:pt x="3372025" y="1731956"/>
                      </a:lnTo>
                    </a:path>
                  </a:pathLst>
                </a:custGeom>
                <a:noFill/>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8" name="Graphic 2">
                  <a:extLst>
                    <a:ext uri="{FF2B5EF4-FFF2-40B4-BE49-F238E27FC236}">
                      <a16:creationId xmlns:a16="http://schemas.microsoft.com/office/drawing/2014/main" id="{DDAE0758-3E11-0A72-D46C-C771684F8882}"/>
                    </a:ext>
                  </a:extLst>
                </p:cNvPr>
                <p:cNvGrpSpPr/>
                <p:nvPr/>
              </p:nvGrpSpPr>
              <p:grpSpPr>
                <a:xfrm>
                  <a:off x="3194293" y="1475776"/>
                  <a:ext cx="3506486" cy="1052869"/>
                  <a:chOff x="3194293" y="1475776"/>
                  <a:chExt cx="3506486" cy="1052869"/>
                </a:xfrm>
              </p:grpSpPr>
              <p:sp>
                <p:nvSpPr>
                  <p:cNvPr id="174" name="Freeform 18">
                    <a:extLst>
                      <a:ext uri="{FF2B5EF4-FFF2-40B4-BE49-F238E27FC236}">
                        <a16:creationId xmlns:a16="http://schemas.microsoft.com/office/drawing/2014/main" id="{8B1810F7-68C4-C569-04E5-12E009A93832}"/>
                      </a:ext>
                    </a:extLst>
                  </p:cNvPr>
                  <p:cNvSpPr/>
                  <p:nvPr/>
                </p:nvSpPr>
                <p:spPr>
                  <a:xfrm>
                    <a:off x="3194293"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19">
                    <a:extLst>
                      <a:ext uri="{FF2B5EF4-FFF2-40B4-BE49-F238E27FC236}">
                        <a16:creationId xmlns:a16="http://schemas.microsoft.com/office/drawing/2014/main" id="{8ED0DF4A-F980-38E3-25D5-41AC700FFA34}"/>
                      </a:ext>
                    </a:extLst>
                  </p:cNvPr>
                  <p:cNvSpPr/>
                  <p:nvPr/>
                </p:nvSpPr>
                <p:spPr>
                  <a:xfrm>
                    <a:off x="3230531"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20">
                    <a:extLst>
                      <a:ext uri="{FF2B5EF4-FFF2-40B4-BE49-F238E27FC236}">
                        <a16:creationId xmlns:a16="http://schemas.microsoft.com/office/drawing/2014/main" id="{D7F669D0-AC76-A5B1-91FF-3B7E735C7A1B}"/>
                      </a:ext>
                    </a:extLst>
                  </p:cNvPr>
                  <p:cNvSpPr/>
                  <p:nvPr/>
                </p:nvSpPr>
                <p:spPr>
                  <a:xfrm>
                    <a:off x="3200969"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21">
                    <a:extLst>
                      <a:ext uri="{FF2B5EF4-FFF2-40B4-BE49-F238E27FC236}">
                        <a16:creationId xmlns:a16="http://schemas.microsoft.com/office/drawing/2014/main" id="{3866C519-8613-D31D-8395-B87FBE9FA4D9}"/>
                      </a:ext>
                    </a:extLst>
                  </p:cNvPr>
                  <p:cNvSpPr/>
                  <p:nvPr/>
                </p:nvSpPr>
                <p:spPr>
                  <a:xfrm>
                    <a:off x="323625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22">
                    <a:extLst>
                      <a:ext uri="{FF2B5EF4-FFF2-40B4-BE49-F238E27FC236}">
                        <a16:creationId xmlns:a16="http://schemas.microsoft.com/office/drawing/2014/main" id="{B1B56AC7-7620-5DE4-D788-5E4D0AC98845}"/>
                      </a:ext>
                    </a:extLst>
                  </p:cNvPr>
                  <p:cNvSpPr/>
                  <p:nvPr/>
                </p:nvSpPr>
                <p:spPr>
                  <a:xfrm>
                    <a:off x="3203830"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23">
                    <a:extLst>
                      <a:ext uri="{FF2B5EF4-FFF2-40B4-BE49-F238E27FC236}">
                        <a16:creationId xmlns:a16="http://schemas.microsoft.com/office/drawing/2014/main" id="{FC2666F4-5171-CB3C-3E69-9F6538A5E50A}"/>
                      </a:ext>
                    </a:extLst>
                  </p:cNvPr>
                  <p:cNvSpPr/>
                  <p:nvPr/>
                </p:nvSpPr>
                <p:spPr>
                  <a:xfrm>
                    <a:off x="3239114"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24">
                    <a:extLst>
                      <a:ext uri="{FF2B5EF4-FFF2-40B4-BE49-F238E27FC236}">
                        <a16:creationId xmlns:a16="http://schemas.microsoft.com/office/drawing/2014/main" id="{9B68D99D-D9B1-0DCA-364A-58D865A91599}"/>
                      </a:ext>
                    </a:extLst>
                  </p:cNvPr>
                  <p:cNvSpPr/>
                  <p:nvPr/>
                </p:nvSpPr>
                <p:spPr>
                  <a:xfrm>
                    <a:off x="3203830"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25">
                    <a:extLst>
                      <a:ext uri="{FF2B5EF4-FFF2-40B4-BE49-F238E27FC236}">
                        <a16:creationId xmlns:a16="http://schemas.microsoft.com/office/drawing/2014/main" id="{DBF5E81C-683F-D5E0-42EF-DB853F33798E}"/>
                      </a:ext>
                    </a:extLst>
                  </p:cNvPr>
                  <p:cNvSpPr/>
                  <p:nvPr/>
                </p:nvSpPr>
                <p:spPr>
                  <a:xfrm>
                    <a:off x="3239114"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26">
                    <a:extLst>
                      <a:ext uri="{FF2B5EF4-FFF2-40B4-BE49-F238E27FC236}">
                        <a16:creationId xmlns:a16="http://schemas.microsoft.com/office/drawing/2014/main" id="{64EAA966-8D1E-85A8-2D5D-C185832D58E2}"/>
                      </a:ext>
                    </a:extLst>
                  </p:cNvPr>
                  <p:cNvSpPr/>
                  <p:nvPr/>
                </p:nvSpPr>
                <p:spPr>
                  <a:xfrm>
                    <a:off x="3209551"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27">
                    <a:extLst>
                      <a:ext uri="{FF2B5EF4-FFF2-40B4-BE49-F238E27FC236}">
                        <a16:creationId xmlns:a16="http://schemas.microsoft.com/office/drawing/2014/main" id="{6BD06308-4147-35AE-C7EC-746AAA1B0962}"/>
                      </a:ext>
                    </a:extLst>
                  </p:cNvPr>
                  <p:cNvSpPr/>
                  <p:nvPr/>
                </p:nvSpPr>
                <p:spPr>
                  <a:xfrm>
                    <a:off x="3245789"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28">
                    <a:extLst>
                      <a:ext uri="{FF2B5EF4-FFF2-40B4-BE49-F238E27FC236}">
                        <a16:creationId xmlns:a16="http://schemas.microsoft.com/office/drawing/2014/main" id="{6848039A-A99B-743F-4222-B378B268D677}"/>
                      </a:ext>
                    </a:extLst>
                  </p:cNvPr>
                  <p:cNvSpPr/>
                  <p:nvPr/>
                </p:nvSpPr>
                <p:spPr>
                  <a:xfrm>
                    <a:off x="3223856"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29">
                    <a:extLst>
                      <a:ext uri="{FF2B5EF4-FFF2-40B4-BE49-F238E27FC236}">
                        <a16:creationId xmlns:a16="http://schemas.microsoft.com/office/drawing/2014/main" id="{D3C99084-1F7D-DF1A-32D7-268EFF41D582}"/>
                      </a:ext>
                    </a:extLst>
                  </p:cNvPr>
                  <p:cNvSpPr/>
                  <p:nvPr/>
                </p:nvSpPr>
                <p:spPr>
                  <a:xfrm>
                    <a:off x="3260094"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30">
                    <a:extLst>
                      <a:ext uri="{FF2B5EF4-FFF2-40B4-BE49-F238E27FC236}">
                        <a16:creationId xmlns:a16="http://schemas.microsoft.com/office/drawing/2014/main" id="{90A22CEC-19EC-571F-FD8C-30A9479AD7F2}"/>
                      </a:ext>
                    </a:extLst>
                  </p:cNvPr>
                  <p:cNvSpPr/>
                  <p:nvPr/>
                </p:nvSpPr>
                <p:spPr>
                  <a:xfrm>
                    <a:off x="3236253"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31">
                    <a:extLst>
                      <a:ext uri="{FF2B5EF4-FFF2-40B4-BE49-F238E27FC236}">
                        <a16:creationId xmlns:a16="http://schemas.microsoft.com/office/drawing/2014/main" id="{786AD9A5-168B-E1BB-509C-3BAF3C3165C0}"/>
                      </a:ext>
                    </a:extLst>
                  </p:cNvPr>
                  <p:cNvSpPr/>
                  <p:nvPr/>
                </p:nvSpPr>
                <p:spPr>
                  <a:xfrm>
                    <a:off x="3272491"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32">
                    <a:extLst>
                      <a:ext uri="{FF2B5EF4-FFF2-40B4-BE49-F238E27FC236}">
                        <a16:creationId xmlns:a16="http://schemas.microsoft.com/office/drawing/2014/main" id="{BAB9A162-2BC6-A66B-D971-2C184FDCF9FC}"/>
                      </a:ext>
                    </a:extLst>
                  </p:cNvPr>
                  <p:cNvSpPr/>
                  <p:nvPr/>
                </p:nvSpPr>
                <p:spPr>
                  <a:xfrm>
                    <a:off x="3334477" y="15480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33">
                    <a:extLst>
                      <a:ext uri="{FF2B5EF4-FFF2-40B4-BE49-F238E27FC236}">
                        <a16:creationId xmlns:a16="http://schemas.microsoft.com/office/drawing/2014/main" id="{41803D07-10E3-6717-73B5-FE37CE5816CB}"/>
                      </a:ext>
                    </a:extLst>
                  </p:cNvPr>
                  <p:cNvSpPr/>
                  <p:nvPr/>
                </p:nvSpPr>
                <p:spPr>
                  <a:xfrm>
                    <a:off x="3370714" y="15119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34">
                    <a:extLst>
                      <a:ext uri="{FF2B5EF4-FFF2-40B4-BE49-F238E27FC236}">
                        <a16:creationId xmlns:a16="http://schemas.microsoft.com/office/drawing/2014/main" id="{686ADED1-6142-1504-1447-15D07727E927}"/>
                      </a:ext>
                    </a:extLst>
                  </p:cNvPr>
                  <p:cNvSpPr/>
                  <p:nvPr/>
                </p:nvSpPr>
                <p:spPr>
                  <a:xfrm>
                    <a:off x="3382158" y="162034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35">
                    <a:extLst>
                      <a:ext uri="{FF2B5EF4-FFF2-40B4-BE49-F238E27FC236}">
                        <a16:creationId xmlns:a16="http://schemas.microsoft.com/office/drawing/2014/main" id="{95C75AB2-812F-93EE-565C-37A725231B62}"/>
                      </a:ext>
                    </a:extLst>
                  </p:cNvPr>
                  <p:cNvSpPr/>
                  <p:nvPr/>
                </p:nvSpPr>
                <p:spPr>
                  <a:xfrm>
                    <a:off x="3417442" y="158420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37">
                    <a:extLst>
                      <a:ext uri="{FF2B5EF4-FFF2-40B4-BE49-F238E27FC236}">
                        <a16:creationId xmlns:a16="http://schemas.microsoft.com/office/drawing/2014/main" id="{D32DE02A-F44B-C1E2-ECE0-453AED225395}"/>
                      </a:ext>
                    </a:extLst>
                  </p:cNvPr>
                  <p:cNvSpPr/>
                  <p:nvPr/>
                </p:nvSpPr>
                <p:spPr>
                  <a:xfrm>
                    <a:off x="3393601" y="1692627"/>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40">
                    <a:extLst>
                      <a:ext uri="{FF2B5EF4-FFF2-40B4-BE49-F238E27FC236}">
                        <a16:creationId xmlns:a16="http://schemas.microsoft.com/office/drawing/2014/main" id="{0F51BC23-CA2F-DBC4-67C2-56A1C7AFE4B4}"/>
                      </a:ext>
                    </a:extLst>
                  </p:cNvPr>
                  <p:cNvSpPr/>
                  <p:nvPr/>
                </p:nvSpPr>
                <p:spPr>
                  <a:xfrm>
                    <a:off x="3429839" y="165743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41">
                    <a:extLst>
                      <a:ext uri="{FF2B5EF4-FFF2-40B4-BE49-F238E27FC236}">
                        <a16:creationId xmlns:a16="http://schemas.microsoft.com/office/drawing/2014/main" id="{477DE934-817A-22DC-D409-8BE25A191372}"/>
                      </a:ext>
                    </a:extLst>
                  </p:cNvPr>
                  <p:cNvSpPr/>
                  <p:nvPr/>
                </p:nvSpPr>
                <p:spPr>
                  <a:xfrm>
                    <a:off x="3396462" y="171069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42">
                    <a:extLst>
                      <a:ext uri="{FF2B5EF4-FFF2-40B4-BE49-F238E27FC236}">
                        <a16:creationId xmlns:a16="http://schemas.microsoft.com/office/drawing/2014/main" id="{55DC0DC6-65FD-B8CD-794E-F051EE90C7B0}"/>
                      </a:ext>
                    </a:extLst>
                  </p:cNvPr>
                  <p:cNvSpPr/>
                  <p:nvPr/>
                </p:nvSpPr>
                <p:spPr>
                  <a:xfrm>
                    <a:off x="3432700" y="167550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43">
                    <a:extLst>
                      <a:ext uri="{FF2B5EF4-FFF2-40B4-BE49-F238E27FC236}">
                        <a16:creationId xmlns:a16="http://schemas.microsoft.com/office/drawing/2014/main" id="{F2A6E932-ADE7-4D16-3E3E-9F5195C03684}"/>
                      </a:ext>
                    </a:extLst>
                  </p:cNvPr>
                  <p:cNvSpPr/>
                  <p:nvPr/>
                </p:nvSpPr>
                <p:spPr>
                  <a:xfrm>
                    <a:off x="3396462" y="171069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44">
                    <a:extLst>
                      <a:ext uri="{FF2B5EF4-FFF2-40B4-BE49-F238E27FC236}">
                        <a16:creationId xmlns:a16="http://schemas.microsoft.com/office/drawing/2014/main" id="{64DE9C46-E565-DB31-5224-24777AA32BB3}"/>
                      </a:ext>
                    </a:extLst>
                  </p:cNvPr>
                  <p:cNvSpPr/>
                  <p:nvPr/>
                </p:nvSpPr>
                <p:spPr>
                  <a:xfrm>
                    <a:off x="3432700" y="167550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45">
                    <a:extLst>
                      <a:ext uri="{FF2B5EF4-FFF2-40B4-BE49-F238E27FC236}">
                        <a16:creationId xmlns:a16="http://schemas.microsoft.com/office/drawing/2014/main" id="{7AB98D8D-9C8C-45DB-3A10-FEA12A51C17E}"/>
                      </a:ext>
                    </a:extLst>
                  </p:cNvPr>
                  <p:cNvSpPr/>
                  <p:nvPr/>
                </p:nvSpPr>
                <p:spPr>
                  <a:xfrm>
                    <a:off x="3411720" y="172972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46">
                    <a:extLst>
                      <a:ext uri="{FF2B5EF4-FFF2-40B4-BE49-F238E27FC236}">
                        <a16:creationId xmlns:a16="http://schemas.microsoft.com/office/drawing/2014/main" id="{BF7BF96D-4A72-C7EF-F8EA-6DB1D09F8FF4}"/>
                      </a:ext>
                    </a:extLst>
                  </p:cNvPr>
                  <p:cNvSpPr/>
                  <p:nvPr/>
                </p:nvSpPr>
                <p:spPr>
                  <a:xfrm>
                    <a:off x="3447958" y="1693578"/>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47">
                    <a:extLst>
                      <a:ext uri="{FF2B5EF4-FFF2-40B4-BE49-F238E27FC236}">
                        <a16:creationId xmlns:a16="http://schemas.microsoft.com/office/drawing/2014/main" id="{5016D671-C50C-3449-C609-F015A5990DD2}"/>
                      </a:ext>
                    </a:extLst>
                  </p:cNvPr>
                  <p:cNvSpPr/>
                  <p:nvPr/>
                </p:nvSpPr>
                <p:spPr>
                  <a:xfrm>
                    <a:off x="3417442" y="1729720"/>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48">
                    <a:extLst>
                      <a:ext uri="{FF2B5EF4-FFF2-40B4-BE49-F238E27FC236}">
                        <a16:creationId xmlns:a16="http://schemas.microsoft.com/office/drawing/2014/main" id="{791233FA-4096-BBC7-860B-089037287BB4}"/>
                      </a:ext>
                    </a:extLst>
                  </p:cNvPr>
                  <p:cNvSpPr/>
                  <p:nvPr/>
                </p:nvSpPr>
                <p:spPr>
                  <a:xfrm>
                    <a:off x="3453680" y="1693578"/>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49">
                    <a:extLst>
                      <a:ext uri="{FF2B5EF4-FFF2-40B4-BE49-F238E27FC236}">
                        <a16:creationId xmlns:a16="http://schemas.microsoft.com/office/drawing/2014/main" id="{DC0B41B5-B75D-707A-3BEB-DA293814A0F5}"/>
                      </a:ext>
                    </a:extLst>
                  </p:cNvPr>
                  <p:cNvSpPr/>
                  <p:nvPr/>
                </p:nvSpPr>
                <p:spPr>
                  <a:xfrm>
                    <a:off x="3491825" y="1747791"/>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51">
                    <a:extLst>
                      <a:ext uri="{FF2B5EF4-FFF2-40B4-BE49-F238E27FC236}">
                        <a16:creationId xmlns:a16="http://schemas.microsoft.com/office/drawing/2014/main" id="{CC0C7B88-2260-1558-B2F0-14421E6AEFDF}"/>
                      </a:ext>
                    </a:extLst>
                  </p:cNvPr>
                  <p:cNvSpPr/>
                  <p:nvPr/>
                </p:nvSpPr>
                <p:spPr>
                  <a:xfrm>
                    <a:off x="3528063" y="171260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52">
                    <a:extLst>
                      <a:ext uri="{FF2B5EF4-FFF2-40B4-BE49-F238E27FC236}">
                        <a16:creationId xmlns:a16="http://schemas.microsoft.com/office/drawing/2014/main" id="{16E73035-D967-5E0B-0CC5-88B26732731B}"/>
                      </a:ext>
                    </a:extLst>
                  </p:cNvPr>
                  <p:cNvSpPr/>
                  <p:nvPr/>
                </p:nvSpPr>
                <p:spPr>
                  <a:xfrm>
                    <a:off x="3521387" y="174779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53">
                    <a:extLst>
                      <a:ext uri="{FF2B5EF4-FFF2-40B4-BE49-F238E27FC236}">
                        <a16:creationId xmlns:a16="http://schemas.microsoft.com/office/drawing/2014/main" id="{50617F96-882F-2899-526C-517AFBD29B5A}"/>
                      </a:ext>
                    </a:extLst>
                  </p:cNvPr>
                  <p:cNvSpPr/>
                  <p:nvPr/>
                </p:nvSpPr>
                <p:spPr>
                  <a:xfrm>
                    <a:off x="3557625" y="171260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54">
                    <a:extLst>
                      <a:ext uri="{FF2B5EF4-FFF2-40B4-BE49-F238E27FC236}">
                        <a16:creationId xmlns:a16="http://schemas.microsoft.com/office/drawing/2014/main" id="{E8D40EF7-A6AB-812F-A53B-92FB21C1B645}"/>
                      </a:ext>
                    </a:extLst>
                  </p:cNvPr>
                  <p:cNvSpPr/>
                  <p:nvPr/>
                </p:nvSpPr>
                <p:spPr>
                  <a:xfrm>
                    <a:off x="3539506" y="175444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55">
                    <a:extLst>
                      <a:ext uri="{FF2B5EF4-FFF2-40B4-BE49-F238E27FC236}">
                        <a16:creationId xmlns:a16="http://schemas.microsoft.com/office/drawing/2014/main" id="{0B0FDFC4-1F1C-1732-05DA-8F7D11FE601B}"/>
                      </a:ext>
                    </a:extLst>
                  </p:cNvPr>
                  <p:cNvSpPr/>
                  <p:nvPr/>
                </p:nvSpPr>
                <p:spPr>
                  <a:xfrm>
                    <a:off x="3575744" y="1718307"/>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56">
                    <a:extLst>
                      <a:ext uri="{FF2B5EF4-FFF2-40B4-BE49-F238E27FC236}">
                        <a16:creationId xmlns:a16="http://schemas.microsoft.com/office/drawing/2014/main" id="{1E65BFC6-B013-C97D-4CC6-E848A82B8BFF}"/>
                      </a:ext>
                    </a:extLst>
                  </p:cNvPr>
                  <p:cNvSpPr/>
                  <p:nvPr/>
                </p:nvSpPr>
                <p:spPr>
                  <a:xfrm>
                    <a:off x="3560486" y="1773471"/>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57">
                    <a:extLst>
                      <a:ext uri="{FF2B5EF4-FFF2-40B4-BE49-F238E27FC236}">
                        <a16:creationId xmlns:a16="http://schemas.microsoft.com/office/drawing/2014/main" id="{5B86FFBE-F322-367B-6B20-C46ADB35B58D}"/>
                      </a:ext>
                    </a:extLst>
                  </p:cNvPr>
                  <p:cNvSpPr/>
                  <p:nvPr/>
                </p:nvSpPr>
                <p:spPr>
                  <a:xfrm>
                    <a:off x="3596724" y="1737329"/>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58">
                    <a:extLst>
                      <a:ext uri="{FF2B5EF4-FFF2-40B4-BE49-F238E27FC236}">
                        <a16:creationId xmlns:a16="http://schemas.microsoft.com/office/drawing/2014/main" id="{65E29931-5FCA-5ED8-CF29-626C43C12E1D}"/>
                      </a:ext>
                    </a:extLst>
                  </p:cNvPr>
                  <p:cNvSpPr/>
                  <p:nvPr/>
                </p:nvSpPr>
                <p:spPr>
                  <a:xfrm>
                    <a:off x="3574791" y="182292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59">
                    <a:extLst>
                      <a:ext uri="{FF2B5EF4-FFF2-40B4-BE49-F238E27FC236}">
                        <a16:creationId xmlns:a16="http://schemas.microsoft.com/office/drawing/2014/main" id="{0B2394AB-D96A-49BE-1AF1-2F8849DACD99}"/>
                      </a:ext>
                    </a:extLst>
                  </p:cNvPr>
                  <p:cNvSpPr/>
                  <p:nvPr/>
                </p:nvSpPr>
                <p:spPr>
                  <a:xfrm>
                    <a:off x="3611028" y="178773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60">
                    <a:extLst>
                      <a:ext uri="{FF2B5EF4-FFF2-40B4-BE49-F238E27FC236}">
                        <a16:creationId xmlns:a16="http://schemas.microsoft.com/office/drawing/2014/main" id="{5F0E7944-4D70-ADD1-419F-226A2872E18B}"/>
                      </a:ext>
                    </a:extLst>
                  </p:cNvPr>
                  <p:cNvSpPr/>
                  <p:nvPr/>
                </p:nvSpPr>
                <p:spPr>
                  <a:xfrm>
                    <a:off x="3590049" y="184860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61">
                    <a:extLst>
                      <a:ext uri="{FF2B5EF4-FFF2-40B4-BE49-F238E27FC236}">
                        <a16:creationId xmlns:a16="http://schemas.microsoft.com/office/drawing/2014/main" id="{80113171-DAC4-E408-D2F6-0D93B76A77C8}"/>
                      </a:ext>
                    </a:extLst>
                  </p:cNvPr>
                  <p:cNvSpPr/>
                  <p:nvPr/>
                </p:nvSpPr>
                <p:spPr>
                  <a:xfrm>
                    <a:off x="3626286" y="1812466"/>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62">
                    <a:extLst>
                      <a:ext uri="{FF2B5EF4-FFF2-40B4-BE49-F238E27FC236}">
                        <a16:creationId xmlns:a16="http://schemas.microsoft.com/office/drawing/2014/main" id="{779BFC4F-C2B7-31E3-587B-81D75A6420CF}"/>
                      </a:ext>
                    </a:extLst>
                  </p:cNvPr>
                  <p:cNvSpPr/>
                  <p:nvPr/>
                </p:nvSpPr>
                <p:spPr>
                  <a:xfrm>
                    <a:off x="3699716" y="187999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63">
                    <a:extLst>
                      <a:ext uri="{FF2B5EF4-FFF2-40B4-BE49-F238E27FC236}">
                        <a16:creationId xmlns:a16="http://schemas.microsoft.com/office/drawing/2014/main" id="{11D966A4-3C6B-F0CC-4F23-0283E5865E22}"/>
                      </a:ext>
                    </a:extLst>
                  </p:cNvPr>
                  <p:cNvSpPr/>
                  <p:nvPr/>
                </p:nvSpPr>
                <p:spPr>
                  <a:xfrm>
                    <a:off x="3735954" y="184480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64">
                    <a:extLst>
                      <a:ext uri="{FF2B5EF4-FFF2-40B4-BE49-F238E27FC236}">
                        <a16:creationId xmlns:a16="http://schemas.microsoft.com/office/drawing/2014/main" id="{4546FCFD-CEF9-6D7C-5F22-D96E37399D1B}"/>
                      </a:ext>
                    </a:extLst>
                  </p:cNvPr>
                  <p:cNvSpPr/>
                  <p:nvPr/>
                </p:nvSpPr>
                <p:spPr>
                  <a:xfrm>
                    <a:off x="3741675" y="1886652"/>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65">
                    <a:extLst>
                      <a:ext uri="{FF2B5EF4-FFF2-40B4-BE49-F238E27FC236}">
                        <a16:creationId xmlns:a16="http://schemas.microsoft.com/office/drawing/2014/main" id="{CB0015E1-2DAA-2A88-666E-1DFFB6C020B1}"/>
                      </a:ext>
                    </a:extLst>
                  </p:cNvPr>
                  <p:cNvSpPr/>
                  <p:nvPr/>
                </p:nvSpPr>
                <p:spPr>
                  <a:xfrm>
                    <a:off x="3777913" y="185051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66">
                    <a:extLst>
                      <a:ext uri="{FF2B5EF4-FFF2-40B4-BE49-F238E27FC236}">
                        <a16:creationId xmlns:a16="http://schemas.microsoft.com/office/drawing/2014/main" id="{F7AE4733-A84C-1EEA-CDA8-B00387589C88}"/>
                      </a:ext>
                    </a:extLst>
                  </p:cNvPr>
                  <p:cNvSpPr/>
                  <p:nvPr/>
                </p:nvSpPr>
                <p:spPr>
                  <a:xfrm>
                    <a:off x="3762655" y="195037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67">
                    <a:extLst>
                      <a:ext uri="{FF2B5EF4-FFF2-40B4-BE49-F238E27FC236}">
                        <a16:creationId xmlns:a16="http://schemas.microsoft.com/office/drawing/2014/main" id="{B60BA9D0-6082-9011-B2DA-555A615E6EA4}"/>
                      </a:ext>
                    </a:extLst>
                  </p:cNvPr>
                  <p:cNvSpPr/>
                  <p:nvPr/>
                </p:nvSpPr>
                <p:spPr>
                  <a:xfrm>
                    <a:off x="3798893" y="1915185"/>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68">
                    <a:extLst>
                      <a:ext uri="{FF2B5EF4-FFF2-40B4-BE49-F238E27FC236}">
                        <a16:creationId xmlns:a16="http://schemas.microsoft.com/office/drawing/2014/main" id="{78C25664-CF19-CB48-6FBB-5285837FAEDE}"/>
                      </a:ext>
                    </a:extLst>
                  </p:cNvPr>
                  <p:cNvSpPr/>
                  <p:nvPr/>
                </p:nvSpPr>
                <p:spPr>
                  <a:xfrm>
                    <a:off x="3768377" y="196369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69">
                    <a:extLst>
                      <a:ext uri="{FF2B5EF4-FFF2-40B4-BE49-F238E27FC236}">
                        <a16:creationId xmlns:a16="http://schemas.microsoft.com/office/drawing/2014/main" id="{DAD9B2AF-CBD1-C955-92E2-1A0030CAE395}"/>
                      </a:ext>
                    </a:extLst>
                  </p:cNvPr>
                  <p:cNvSpPr/>
                  <p:nvPr/>
                </p:nvSpPr>
                <p:spPr>
                  <a:xfrm>
                    <a:off x="3804615" y="1927549"/>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70">
                    <a:extLst>
                      <a:ext uri="{FF2B5EF4-FFF2-40B4-BE49-F238E27FC236}">
                        <a16:creationId xmlns:a16="http://schemas.microsoft.com/office/drawing/2014/main" id="{A749AAD9-F9CE-489A-2DBC-678C275CB9B2}"/>
                      </a:ext>
                    </a:extLst>
                  </p:cNvPr>
                  <p:cNvSpPr/>
                  <p:nvPr/>
                </p:nvSpPr>
                <p:spPr>
                  <a:xfrm>
                    <a:off x="3949566" y="204168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71">
                    <a:extLst>
                      <a:ext uri="{FF2B5EF4-FFF2-40B4-BE49-F238E27FC236}">
                        <a16:creationId xmlns:a16="http://schemas.microsoft.com/office/drawing/2014/main" id="{44E43B65-F574-66CB-A2D3-5AC8993A9502}"/>
                      </a:ext>
                    </a:extLst>
                  </p:cNvPr>
                  <p:cNvSpPr/>
                  <p:nvPr/>
                </p:nvSpPr>
                <p:spPr>
                  <a:xfrm>
                    <a:off x="3985804" y="200554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72">
                    <a:extLst>
                      <a:ext uri="{FF2B5EF4-FFF2-40B4-BE49-F238E27FC236}">
                        <a16:creationId xmlns:a16="http://schemas.microsoft.com/office/drawing/2014/main" id="{2BC23673-0A9B-F83B-A316-019E64C4F779}"/>
                      </a:ext>
                    </a:extLst>
                  </p:cNvPr>
                  <p:cNvSpPr/>
                  <p:nvPr/>
                </p:nvSpPr>
                <p:spPr>
                  <a:xfrm>
                    <a:off x="3952427" y="204168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73">
                    <a:extLst>
                      <a:ext uri="{FF2B5EF4-FFF2-40B4-BE49-F238E27FC236}">
                        <a16:creationId xmlns:a16="http://schemas.microsoft.com/office/drawing/2014/main" id="{9600F1C3-D3F0-48D4-8B4F-BE3FB07AE4FF}"/>
                      </a:ext>
                    </a:extLst>
                  </p:cNvPr>
                  <p:cNvSpPr/>
                  <p:nvPr/>
                </p:nvSpPr>
                <p:spPr>
                  <a:xfrm>
                    <a:off x="3988665" y="200554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74">
                    <a:extLst>
                      <a:ext uri="{FF2B5EF4-FFF2-40B4-BE49-F238E27FC236}">
                        <a16:creationId xmlns:a16="http://schemas.microsoft.com/office/drawing/2014/main" id="{BFBFE0A1-CF87-772F-7E12-1F2A5552FAE1}"/>
                      </a:ext>
                    </a:extLst>
                  </p:cNvPr>
                  <p:cNvSpPr/>
                  <p:nvPr/>
                </p:nvSpPr>
                <p:spPr>
                  <a:xfrm>
                    <a:off x="3952427" y="204168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75">
                    <a:extLst>
                      <a:ext uri="{FF2B5EF4-FFF2-40B4-BE49-F238E27FC236}">
                        <a16:creationId xmlns:a16="http://schemas.microsoft.com/office/drawing/2014/main" id="{DE5C6B2D-B0B6-C337-3ECB-DB44BF5404F3}"/>
                      </a:ext>
                    </a:extLst>
                  </p:cNvPr>
                  <p:cNvSpPr/>
                  <p:nvPr/>
                </p:nvSpPr>
                <p:spPr>
                  <a:xfrm>
                    <a:off x="3988665" y="200554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76">
                    <a:extLst>
                      <a:ext uri="{FF2B5EF4-FFF2-40B4-BE49-F238E27FC236}">
                        <a16:creationId xmlns:a16="http://schemas.microsoft.com/office/drawing/2014/main" id="{5E5129AA-8D57-B10C-61F1-4AF77C5684AA}"/>
                      </a:ext>
                    </a:extLst>
                  </p:cNvPr>
                  <p:cNvSpPr/>
                  <p:nvPr/>
                </p:nvSpPr>
                <p:spPr>
                  <a:xfrm>
                    <a:off x="3970546" y="206736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77">
                    <a:extLst>
                      <a:ext uri="{FF2B5EF4-FFF2-40B4-BE49-F238E27FC236}">
                        <a16:creationId xmlns:a16="http://schemas.microsoft.com/office/drawing/2014/main" id="{6A96EEB5-CE87-4514-5BB6-7C80DFD317EA}"/>
                      </a:ext>
                    </a:extLst>
                  </p:cNvPr>
                  <p:cNvSpPr/>
                  <p:nvPr/>
                </p:nvSpPr>
                <p:spPr>
                  <a:xfrm>
                    <a:off x="4006784" y="2031219"/>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78">
                    <a:extLst>
                      <a:ext uri="{FF2B5EF4-FFF2-40B4-BE49-F238E27FC236}">
                        <a16:creationId xmlns:a16="http://schemas.microsoft.com/office/drawing/2014/main" id="{EBB05D37-556F-8166-3435-36A06B28ED07}"/>
                      </a:ext>
                    </a:extLst>
                  </p:cNvPr>
                  <p:cNvSpPr/>
                  <p:nvPr/>
                </p:nvSpPr>
                <p:spPr>
                  <a:xfrm>
                    <a:off x="4125033" y="2080677"/>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79">
                    <a:extLst>
                      <a:ext uri="{FF2B5EF4-FFF2-40B4-BE49-F238E27FC236}">
                        <a16:creationId xmlns:a16="http://schemas.microsoft.com/office/drawing/2014/main" id="{CE456445-ABC9-ACB1-392C-7494B9CFAF5E}"/>
                      </a:ext>
                    </a:extLst>
                  </p:cNvPr>
                  <p:cNvSpPr/>
                  <p:nvPr/>
                </p:nvSpPr>
                <p:spPr>
                  <a:xfrm>
                    <a:off x="4161271" y="2044535"/>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80">
                    <a:extLst>
                      <a:ext uri="{FF2B5EF4-FFF2-40B4-BE49-F238E27FC236}">
                        <a16:creationId xmlns:a16="http://schemas.microsoft.com/office/drawing/2014/main" id="{F6F382D8-EF6B-62CA-3557-46D890631822}"/>
                      </a:ext>
                    </a:extLst>
                  </p:cNvPr>
                  <p:cNvSpPr/>
                  <p:nvPr/>
                </p:nvSpPr>
                <p:spPr>
                  <a:xfrm>
                    <a:off x="4220396" y="213393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81">
                    <a:extLst>
                      <a:ext uri="{FF2B5EF4-FFF2-40B4-BE49-F238E27FC236}">
                        <a16:creationId xmlns:a16="http://schemas.microsoft.com/office/drawing/2014/main" id="{18A1C14C-55D8-E87C-4B6F-9771257DA842}"/>
                      </a:ext>
                    </a:extLst>
                  </p:cNvPr>
                  <p:cNvSpPr/>
                  <p:nvPr/>
                </p:nvSpPr>
                <p:spPr>
                  <a:xfrm>
                    <a:off x="4256634" y="2097796"/>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82">
                    <a:extLst>
                      <a:ext uri="{FF2B5EF4-FFF2-40B4-BE49-F238E27FC236}">
                        <a16:creationId xmlns:a16="http://schemas.microsoft.com/office/drawing/2014/main" id="{533EFB05-B358-D37B-0C15-0CA88F96C182}"/>
                      </a:ext>
                    </a:extLst>
                  </p:cNvPr>
                  <p:cNvSpPr/>
                  <p:nvPr/>
                </p:nvSpPr>
                <p:spPr>
                  <a:xfrm>
                    <a:off x="4324341" y="214725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83">
                    <a:extLst>
                      <a:ext uri="{FF2B5EF4-FFF2-40B4-BE49-F238E27FC236}">
                        <a16:creationId xmlns:a16="http://schemas.microsoft.com/office/drawing/2014/main" id="{615211F4-2429-815A-5080-E8EE40EAA116}"/>
                      </a:ext>
                    </a:extLst>
                  </p:cNvPr>
                  <p:cNvSpPr/>
                  <p:nvPr/>
                </p:nvSpPr>
                <p:spPr>
                  <a:xfrm>
                    <a:off x="4360579" y="2111112"/>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84">
                    <a:extLst>
                      <a:ext uri="{FF2B5EF4-FFF2-40B4-BE49-F238E27FC236}">
                        <a16:creationId xmlns:a16="http://schemas.microsoft.com/office/drawing/2014/main" id="{BA232F20-881C-1BEF-BDB3-A826385840A5}"/>
                      </a:ext>
                    </a:extLst>
                  </p:cNvPr>
                  <p:cNvSpPr/>
                  <p:nvPr/>
                </p:nvSpPr>
                <p:spPr>
                  <a:xfrm>
                    <a:off x="4342460" y="217388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85">
                    <a:extLst>
                      <a:ext uri="{FF2B5EF4-FFF2-40B4-BE49-F238E27FC236}">
                        <a16:creationId xmlns:a16="http://schemas.microsoft.com/office/drawing/2014/main" id="{3D7914E8-8A13-1E43-255C-760347E447E3}"/>
                      </a:ext>
                    </a:extLst>
                  </p:cNvPr>
                  <p:cNvSpPr/>
                  <p:nvPr/>
                </p:nvSpPr>
                <p:spPr>
                  <a:xfrm>
                    <a:off x="4378698" y="213869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86">
                    <a:extLst>
                      <a:ext uri="{FF2B5EF4-FFF2-40B4-BE49-F238E27FC236}">
                        <a16:creationId xmlns:a16="http://schemas.microsoft.com/office/drawing/2014/main" id="{80053737-515F-1153-E0FD-B68AF9846172}"/>
                      </a:ext>
                    </a:extLst>
                  </p:cNvPr>
                  <p:cNvSpPr/>
                  <p:nvPr/>
                </p:nvSpPr>
                <p:spPr>
                  <a:xfrm>
                    <a:off x="4345321" y="217388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87">
                    <a:extLst>
                      <a:ext uri="{FF2B5EF4-FFF2-40B4-BE49-F238E27FC236}">
                        <a16:creationId xmlns:a16="http://schemas.microsoft.com/office/drawing/2014/main" id="{358410EF-BEB7-F197-6D9F-2818269EEEB2}"/>
                      </a:ext>
                    </a:extLst>
                  </p:cNvPr>
                  <p:cNvSpPr/>
                  <p:nvPr/>
                </p:nvSpPr>
                <p:spPr>
                  <a:xfrm>
                    <a:off x="4381559" y="213869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88">
                    <a:extLst>
                      <a:ext uri="{FF2B5EF4-FFF2-40B4-BE49-F238E27FC236}">
                        <a16:creationId xmlns:a16="http://schemas.microsoft.com/office/drawing/2014/main" id="{2A5B4844-4187-F3AD-9943-D4255C3887AB}"/>
                      </a:ext>
                    </a:extLst>
                  </p:cNvPr>
                  <p:cNvSpPr/>
                  <p:nvPr/>
                </p:nvSpPr>
                <p:spPr>
                  <a:xfrm>
                    <a:off x="4357718" y="217388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89">
                    <a:extLst>
                      <a:ext uri="{FF2B5EF4-FFF2-40B4-BE49-F238E27FC236}">
                        <a16:creationId xmlns:a16="http://schemas.microsoft.com/office/drawing/2014/main" id="{2FD3BEC9-D3AC-C95B-0C59-78138350A61E}"/>
                      </a:ext>
                    </a:extLst>
                  </p:cNvPr>
                  <p:cNvSpPr/>
                  <p:nvPr/>
                </p:nvSpPr>
                <p:spPr>
                  <a:xfrm>
                    <a:off x="4393002" y="213869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90">
                    <a:extLst>
                      <a:ext uri="{FF2B5EF4-FFF2-40B4-BE49-F238E27FC236}">
                        <a16:creationId xmlns:a16="http://schemas.microsoft.com/office/drawing/2014/main" id="{1DA3FAF0-1FDC-2E22-1873-43A0DB38F522}"/>
                      </a:ext>
                    </a:extLst>
                  </p:cNvPr>
                  <p:cNvSpPr/>
                  <p:nvPr/>
                </p:nvSpPr>
                <p:spPr>
                  <a:xfrm>
                    <a:off x="4467385" y="2188151"/>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107">
                    <a:extLst>
                      <a:ext uri="{FF2B5EF4-FFF2-40B4-BE49-F238E27FC236}">
                        <a16:creationId xmlns:a16="http://schemas.microsoft.com/office/drawing/2014/main" id="{E1291891-BC95-5868-D1CE-2A48145A867E}"/>
                      </a:ext>
                    </a:extLst>
                  </p:cNvPr>
                  <p:cNvSpPr/>
                  <p:nvPr/>
                </p:nvSpPr>
                <p:spPr>
                  <a:xfrm>
                    <a:off x="4503623" y="2152009"/>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108">
                    <a:extLst>
                      <a:ext uri="{FF2B5EF4-FFF2-40B4-BE49-F238E27FC236}">
                        <a16:creationId xmlns:a16="http://schemas.microsoft.com/office/drawing/2014/main" id="{732B9F65-B49E-9BC4-ACD4-66B3C6C5785D}"/>
                      </a:ext>
                    </a:extLst>
                  </p:cNvPr>
                  <p:cNvSpPr/>
                  <p:nvPr/>
                </p:nvSpPr>
                <p:spPr>
                  <a:xfrm>
                    <a:off x="4488365" y="21948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109">
                    <a:extLst>
                      <a:ext uri="{FF2B5EF4-FFF2-40B4-BE49-F238E27FC236}">
                        <a16:creationId xmlns:a16="http://schemas.microsoft.com/office/drawing/2014/main" id="{670087FE-7DCF-73D5-DC64-6265D6CAD97B}"/>
                      </a:ext>
                    </a:extLst>
                  </p:cNvPr>
                  <p:cNvSpPr/>
                  <p:nvPr/>
                </p:nvSpPr>
                <p:spPr>
                  <a:xfrm>
                    <a:off x="4523649" y="2158667"/>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10">
                    <a:extLst>
                      <a:ext uri="{FF2B5EF4-FFF2-40B4-BE49-F238E27FC236}">
                        <a16:creationId xmlns:a16="http://schemas.microsoft.com/office/drawing/2014/main" id="{9D014F7A-761E-96AA-911E-374582F2DFA9}"/>
                      </a:ext>
                    </a:extLst>
                  </p:cNvPr>
                  <p:cNvSpPr/>
                  <p:nvPr/>
                </p:nvSpPr>
                <p:spPr>
                  <a:xfrm>
                    <a:off x="4556073" y="2230000"/>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11">
                    <a:extLst>
                      <a:ext uri="{FF2B5EF4-FFF2-40B4-BE49-F238E27FC236}">
                        <a16:creationId xmlns:a16="http://schemas.microsoft.com/office/drawing/2014/main" id="{EF17BA83-1744-6F5A-DE50-ED556541C922}"/>
                      </a:ext>
                    </a:extLst>
                  </p:cNvPr>
                  <p:cNvSpPr/>
                  <p:nvPr/>
                </p:nvSpPr>
                <p:spPr>
                  <a:xfrm>
                    <a:off x="4592310" y="219385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12">
                    <a:extLst>
                      <a:ext uri="{FF2B5EF4-FFF2-40B4-BE49-F238E27FC236}">
                        <a16:creationId xmlns:a16="http://schemas.microsoft.com/office/drawing/2014/main" id="{9B1C74B6-AC83-864B-778E-56D38982D860}"/>
                      </a:ext>
                    </a:extLst>
                  </p:cNvPr>
                  <p:cNvSpPr/>
                  <p:nvPr/>
                </p:nvSpPr>
                <p:spPr>
                  <a:xfrm>
                    <a:off x="4574191" y="224331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17">
                    <a:extLst>
                      <a:ext uri="{FF2B5EF4-FFF2-40B4-BE49-F238E27FC236}">
                        <a16:creationId xmlns:a16="http://schemas.microsoft.com/office/drawing/2014/main" id="{2F8F3ACA-CE1C-8B20-0506-E8BEF12495FB}"/>
                      </a:ext>
                    </a:extLst>
                  </p:cNvPr>
                  <p:cNvSpPr/>
                  <p:nvPr/>
                </p:nvSpPr>
                <p:spPr>
                  <a:xfrm>
                    <a:off x="4610429" y="220812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118">
                    <a:extLst>
                      <a:ext uri="{FF2B5EF4-FFF2-40B4-BE49-F238E27FC236}">
                        <a16:creationId xmlns:a16="http://schemas.microsoft.com/office/drawing/2014/main" id="{2B5AB765-5F6E-9AA0-C643-45FF71738697}"/>
                      </a:ext>
                    </a:extLst>
                  </p:cNvPr>
                  <p:cNvSpPr/>
                  <p:nvPr/>
                </p:nvSpPr>
                <p:spPr>
                  <a:xfrm>
                    <a:off x="4637131" y="227184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19">
                    <a:extLst>
                      <a:ext uri="{FF2B5EF4-FFF2-40B4-BE49-F238E27FC236}">
                        <a16:creationId xmlns:a16="http://schemas.microsoft.com/office/drawing/2014/main" id="{3266658F-7EDF-9931-CFB6-CFEED3952DA3}"/>
                      </a:ext>
                    </a:extLst>
                  </p:cNvPr>
                  <p:cNvSpPr/>
                  <p:nvPr/>
                </p:nvSpPr>
                <p:spPr>
                  <a:xfrm>
                    <a:off x="4672415" y="2235706"/>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20">
                    <a:extLst>
                      <a:ext uri="{FF2B5EF4-FFF2-40B4-BE49-F238E27FC236}">
                        <a16:creationId xmlns:a16="http://schemas.microsoft.com/office/drawing/2014/main" id="{FF30B7FC-6B87-A1F7-36AE-F403F3635DD6}"/>
                      </a:ext>
                    </a:extLst>
                  </p:cNvPr>
                  <p:cNvSpPr/>
                  <p:nvPr/>
                </p:nvSpPr>
                <p:spPr>
                  <a:xfrm>
                    <a:off x="4666693" y="227850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121">
                    <a:extLst>
                      <a:ext uri="{FF2B5EF4-FFF2-40B4-BE49-F238E27FC236}">
                        <a16:creationId xmlns:a16="http://schemas.microsoft.com/office/drawing/2014/main" id="{723E49D9-64AC-6B5D-2B63-95F192FC9700}"/>
                      </a:ext>
                    </a:extLst>
                  </p:cNvPr>
                  <p:cNvSpPr/>
                  <p:nvPr/>
                </p:nvSpPr>
                <p:spPr>
                  <a:xfrm>
                    <a:off x="4702931" y="2243315"/>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22">
                    <a:extLst>
                      <a:ext uri="{FF2B5EF4-FFF2-40B4-BE49-F238E27FC236}">
                        <a16:creationId xmlns:a16="http://schemas.microsoft.com/office/drawing/2014/main" id="{AC4CE970-D382-9E09-C7A4-7460C48AA150}"/>
                      </a:ext>
                    </a:extLst>
                  </p:cNvPr>
                  <p:cNvSpPr/>
                  <p:nvPr/>
                </p:nvSpPr>
                <p:spPr>
                  <a:xfrm>
                    <a:off x="4741076" y="227850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23">
                    <a:extLst>
                      <a:ext uri="{FF2B5EF4-FFF2-40B4-BE49-F238E27FC236}">
                        <a16:creationId xmlns:a16="http://schemas.microsoft.com/office/drawing/2014/main" id="{17F8D473-141C-30FC-A02D-FB3A3BAACB2C}"/>
                      </a:ext>
                    </a:extLst>
                  </p:cNvPr>
                  <p:cNvSpPr/>
                  <p:nvPr/>
                </p:nvSpPr>
                <p:spPr>
                  <a:xfrm>
                    <a:off x="4776360" y="2243315"/>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124">
                    <a:extLst>
                      <a:ext uri="{FF2B5EF4-FFF2-40B4-BE49-F238E27FC236}">
                        <a16:creationId xmlns:a16="http://schemas.microsoft.com/office/drawing/2014/main" id="{73F650FB-3CE7-30B3-385D-730BDD6A0D89}"/>
                      </a:ext>
                    </a:extLst>
                  </p:cNvPr>
                  <p:cNvSpPr/>
                  <p:nvPr/>
                </p:nvSpPr>
                <p:spPr>
                  <a:xfrm>
                    <a:off x="4762056" y="228611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125">
                    <a:extLst>
                      <a:ext uri="{FF2B5EF4-FFF2-40B4-BE49-F238E27FC236}">
                        <a16:creationId xmlns:a16="http://schemas.microsoft.com/office/drawing/2014/main" id="{7827C463-93FD-5F31-87AE-FDC1DD86F434}"/>
                      </a:ext>
                    </a:extLst>
                  </p:cNvPr>
                  <p:cNvSpPr/>
                  <p:nvPr/>
                </p:nvSpPr>
                <p:spPr>
                  <a:xfrm>
                    <a:off x="4797340" y="2249973"/>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126">
                    <a:extLst>
                      <a:ext uri="{FF2B5EF4-FFF2-40B4-BE49-F238E27FC236}">
                        <a16:creationId xmlns:a16="http://schemas.microsoft.com/office/drawing/2014/main" id="{C152DDA3-C4B0-8F80-430F-8846CAF00E46}"/>
                      </a:ext>
                    </a:extLst>
                  </p:cNvPr>
                  <p:cNvSpPr/>
                  <p:nvPr/>
                </p:nvSpPr>
                <p:spPr>
                  <a:xfrm>
                    <a:off x="4762056" y="228611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127">
                    <a:extLst>
                      <a:ext uri="{FF2B5EF4-FFF2-40B4-BE49-F238E27FC236}">
                        <a16:creationId xmlns:a16="http://schemas.microsoft.com/office/drawing/2014/main" id="{8D2B92E3-DB9E-4738-A30E-E0075BEA721F}"/>
                      </a:ext>
                    </a:extLst>
                  </p:cNvPr>
                  <p:cNvSpPr/>
                  <p:nvPr/>
                </p:nvSpPr>
                <p:spPr>
                  <a:xfrm>
                    <a:off x="4797340" y="2249973"/>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128">
                    <a:extLst>
                      <a:ext uri="{FF2B5EF4-FFF2-40B4-BE49-F238E27FC236}">
                        <a16:creationId xmlns:a16="http://schemas.microsoft.com/office/drawing/2014/main" id="{3387FD47-15ED-26EF-2E47-125DA4858EE4}"/>
                      </a:ext>
                    </a:extLst>
                  </p:cNvPr>
                  <p:cNvSpPr/>
                  <p:nvPr/>
                </p:nvSpPr>
                <p:spPr>
                  <a:xfrm>
                    <a:off x="4767778" y="228611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129">
                    <a:extLst>
                      <a:ext uri="{FF2B5EF4-FFF2-40B4-BE49-F238E27FC236}">
                        <a16:creationId xmlns:a16="http://schemas.microsoft.com/office/drawing/2014/main" id="{8EF45FC4-3EE4-8E3A-D5D0-157926DD70DF}"/>
                      </a:ext>
                    </a:extLst>
                  </p:cNvPr>
                  <p:cNvSpPr/>
                  <p:nvPr/>
                </p:nvSpPr>
                <p:spPr>
                  <a:xfrm>
                    <a:off x="4804016" y="2249973"/>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130">
                    <a:extLst>
                      <a:ext uri="{FF2B5EF4-FFF2-40B4-BE49-F238E27FC236}">
                        <a16:creationId xmlns:a16="http://schemas.microsoft.com/office/drawing/2014/main" id="{0E8175FD-6C6B-1A2E-CD4C-02632B353005}"/>
                      </a:ext>
                    </a:extLst>
                  </p:cNvPr>
                  <p:cNvSpPr/>
                  <p:nvPr/>
                </p:nvSpPr>
                <p:spPr>
                  <a:xfrm>
                    <a:off x="4785897" y="228611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131">
                    <a:extLst>
                      <a:ext uri="{FF2B5EF4-FFF2-40B4-BE49-F238E27FC236}">
                        <a16:creationId xmlns:a16="http://schemas.microsoft.com/office/drawing/2014/main" id="{2137C8DA-DB2F-6B19-913E-717D8352B2B1}"/>
                      </a:ext>
                    </a:extLst>
                  </p:cNvPr>
                  <p:cNvSpPr/>
                  <p:nvPr/>
                </p:nvSpPr>
                <p:spPr>
                  <a:xfrm>
                    <a:off x="4821181" y="2249973"/>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132">
                    <a:extLst>
                      <a:ext uri="{FF2B5EF4-FFF2-40B4-BE49-F238E27FC236}">
                        <a16:creationId xmlns:a16="http://schemas.microsoft.com/office/drawing/2014/main" id="{434B61D2-CB8E-77CA-08AD-96744A3F953A}"/>
                      </a:ext>
                    </a:extLst>
                  </p:cNvPr>
                  <p:cNvSpPr/>
                  <p:nvPr/>
                </p:nvSpPr>
                <p:spPr>
                  <a:xfrm>
                    <a:off x="4800201" y="228611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133">
                    <a:extLst>
                      <a:ext uri="{FF2B5EF4-FFF2-40B4-BE49-F238E27FC236}">
                        <a16:creationId xmlns:a16="http://schemas.microsoft.com/office/drawing/2014/main" id="{782F48B0-23F0-0014-3608-0ECC07C92612}"/>
                      </a:ext>
                    </a:extLst>
                  </p:cNvPr>
                  <p:cNvSpPr/>
                  <p:nvPr/>
                </p:nvSpPr>
                <p:spPr>
                  <a:xfrm>
                    <a:off x="4836439" y="2249973"/>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134">
                    <a:extLst>
                      <a:ext uri="{FF2B5EF4-FFF2-40B4-BE49-F238E27FC236}">
                        <a16:creationId xmlns:a16="http://schemas.microsoft.com/office/drawing/2014/main" id="{9917030C-9286-7A64-D42C-E405919944E2}"/>
                      </a:ext>
                    </a:extLst>
                  </p:cNvPr>
                  <p:cNvSpPr/>
                  <p:nvPr/>
                </p:nvSpPr>
                <p:spPr>
                  <a:xfrm>
                    <a:off x="4803062" y="228611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135">
                    <a:extLst>
                      <a:ext uri="{FF2B5EF4-FFF2-40B4-BE49-F238E27FC236}">
                        <a16:creationId xmlns:a16="http://schemas.microsoft.com/office/drawing/2014/main" id="{8DB81997-8FEB-9646-3828-6D06F489DBC7}"/>
                      </a:ext>
                    </a:extLst>
                  </p:cNvPr>
                  <p:cNvSpPr/>
                  <p:nvPr/>
                </p:nvSpPr>
                <p:spPr>
                  <a:xfrm>
                    <a:off x="4839300" y="2249973"/>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136">
                    <a:extLst>
                      <a:ext uri="{FF2B5EF4-FFF2-40B4-BE49-F238E27FC236}">
                        <a16:creationId xmlns:a16="http://schemas.microsoft.com/office/drawing/2014/main" id="{32ADDA08-3CAB-A755-0EAD-9729B1ABF63D}"/>
                      </a:ext>
                    </a:extLst>
                  </p:cNvPr>
                  <p:cNvSpPr/>
                  <p:nvPr/>
                </p:nvSpPr>
                <p:spPr>
                  <a:xfrm>
                    <a:off x="4815459" y="2293723"/>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137">
                    <a:extLst>
                      <a:ext uri="{FF2B5EF4-FFF2-40B4-BE49-F238E27FC236}">
                        <a16:creationId xmlns:a16="http://schemas.microsoft.com/office/drawing/2014/main" id="{6F4F0706-237F-D3E8-2386-08C3FD21DC5D}"/>
                      </a:ext>
                    </a:extLst>
                  </p:cNvPr>
                  <p:cNvSpPr/>
                  <p:nvPr/>
                </p:nvSpPr>
                <p:spPr>
                  <a:xfrm>
                    <a:off x="4850743" y="2257581"/>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38">
                    <a:extLst>
                      <a:ext uri="{FF2B5EF4-FFF2-40B4-BE49-F238E27FC236}">
                        <a16:creationId xmlns:a16="http://schemas.microsoft.com/office/drawing/2014/main" id="{8A6A6B96-86F6-EA01-DE43-0F328C554734}"/>
                      </a:ext>
                    </a:extLst>
                  </p:cNvPr>
                  <p:cNvSpPr/>
                  <p:nvPr/>
                </p:nvSpPr>
                <p:spPr>
                  <a:xfrm>
                    <a:off x="4821181" y="2293723"/>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39">
                    <a:extLst>
                      <a:ext uri="{FF2B5EF4-FFF2-40B4-BE49-F238E27FC236}">
                        <a16:creationId xmlns:a16="http://schemas.microsoft.com/office/drawing/2014/main" id="{1A005EC0-2A9A-7B35-1512-A7AE69781F98}"/>
                      </a:ext>
                    </a:extLst>
                  </p:cNvPr>
                  <p:cNvSpPr/>
                  <p:nvPr/>
                </p:nvSpPr>
                <p:spPr>
                  <a:xfrm>
                    <a:off x="4857419" y="2257581"/>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140">
                    <a:extLst>
                      <a:ext uri="{FF2B5EF4-FFF2-40B4-BE49-F238E27FC236}">
                        <a16:creationId xmlns:a16="http://schemas.microsoft.com/office/drawing/2014/main" id="{A9206687-A684-8C91-AB08-E5A4A78037D2}"/>
                      </a:ext>
                    </a:extLst>
                  </p:cNvPr>
                  <p:cNvSpPr/>
                  <p:nvPr/>
                </p:nvSpPr>
                <p:spPr>
                  <a:xfrm>
                    <a:off x="4821181" y="2293723"/>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141">
                    <a:extLst>
                      <a:ext uri="{FF2B5EF4-FFF2-40B4-BE49-F238E27FC236}">
                        <a16:creationId xmlns:a16="http://schemas.microsoft.com/office/drawing/2014/main" id="{F893E91F-3D76-1F15-D3CC-068BACDADD68}"/>
                      </a:ext>
                    </a:extLst>
                  </p:cNvPr>
                  <p:cNvSpPr/>
                  <p:nvPr/>
                </p:nvSpPr>
                <p:spPr>
                  <a:xfrm>
                    <a:off x="4857419" y="2257581"/>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142">
                    <a:extLst>
                      <a:ext uri="{FF2B5EF4-FFF2-40B4-BE49-F238E27FC236}">
                        <a16:creationId xmlns:a16="http://schemas.microsoft.com/office/drawing/2014/main" id="{AB49E607-3EB6-2F8C-3882-328B6832D768}"/>
                      </a:ext>
                    </a:extLst>
                  </p:cNvPr>
                  <p:cNvSpPr/>
                  <p:nvPr/>
                </p:nvSpPr>
                <p:spPr>
                  <a:xfrm>
                    <a:off x="4824042" y="2293723"/>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143">
                    <a:extLst>
                      <a:ext uri="{FF2B5EF4-FFF2-40B4-BE49-F238E27FC236}">
                        <a16:creationId xmlns:a16="http://schemas.microsoft.com/office/drawing/2014/main" id="{B0BC012B-0323-8468-B6A0-E837F5CD274D}"/>
                      </a:ext>
                    </a:extLst>
                  </p:cNvPr>
                  <p:cNvSpPr/>
                  <p:nvPr/>
                </p:nvSpPr>
                <p:spPr>
                  <a:xfrm>
                    <a:off x="4860280" y="2257581"/>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171">
                    <a:extLst>
                      <a:ext uri="{FF2B5EF4-FFF2-40B4-BE49-F238E27FC236}">
                        <a16:creationId xmlns:a16="http://schemas.microsoft.com/office/drawing/2014/main" id="{0F906B87-A1C0-7F29-356B-BD7A8F7F7A17}"/>
                      </a:ext>
                    </a:extLst>
                  </p:cNvPr>
                  <p:cNvSpPr/>
                  <p:nvPr/>
                </p:nvSpPr>
                <p:spPr>
                  <a:xfrm>
                    <a:off x="4826903" y="2293723"/>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172">
                    <a:extLst>
                      <a:ext uri="{FF2B5EF4-FFF2-40B4-BE49-F238E27FC236}">
                        <a16:creationId xmlns:a16="http://schemas.microsoft.com/office/drawing/2014/main" id="{CE050AB8-D55F-5BBA-5E6C-2A5F40362F62}"/>
                      </a:ext>
                    </a:extLst>
                  </p:cNvPr>
                  <p:cNvSpPr/>
                  <p:nvPr/>
                </p:nvSpPr>
                <p:spPr>
                  <a:xfrm>
                    <a:off x="4863140" y="2257581"/>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173">
                    <a:extLst>
                      <a:ext uri="{FF2B5EF4-FFF2-40B4-BE49-F238E27FC236}">
                        <a16:creationId xmlns:a16="http://schemas.microsoft.com/office/drawing/2014/main" id="{6B5E6BAC-0074-8B75-266A-251F452E9BE3}"/>
                      </a:ext>
                    </a:extLst>
                  </p:cNvPr>
                  <p:cNvSpPr/>
                  <p:nvPr/>
                </p:nvSpPr>
                <p:spPr>
                  <a:xfrm>
                    <a:off x="4829763" y="2301332"/>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9" name="Freeform 174">
                    <a:extLst>
                      <a:ext uri="{FF2B5EF4-FFF2-40B4-BE49-F238E27FC236}">
                        <a16:creationId xmlns:a16="http://schemas.microsoft.com/office/drawing/2014/main" id="{D8B278D9-7366-7B74-D525-AE6121CEC8DF}"/>
                      </a:ext>
                    </a:extLst>
                  </p:cNvPr>
                  <p:cNvSpPr/>
                  <p:nvPr/>
                </p:nvSpPr>
                <p:spPr>
                  <a:xfrm>
                    <a:off x="4866001" y="226519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175">
                    <a:extLst>
                      <a:ext uri="{FF2B5EF4-FFF2-40B4-BE49-F238E27FC236}">
                        <a16:creationId xmlns:a16="http://schemas.microsoft.com/office/drawing/2014/main" id="{35DF0F0A-168A-77EC-4D4C-CC243E4FAD89}"/>
                      </a:ext>
                    </a:extLst>
                  </p:cNvPr>
                  <p:cNvSpPr/>
                  <p:nvPr/>
                </p:nvSpPr>
                <p:spPr>
                  <a:xfrm>
                    <a:off x="4842161" y="2308941"/>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178">
                    <a:extLst>
                      <a:ext uri="{FF2B5EF4-FFF2-40B4-BE49-F238E27FC236}">
                        <a16:creationId xmlns:a16="http://schemas.microsoft.com/office/drawing/2014/main" id="{400F3842-D6E5-6626-0230-322DF4562E81}"/>
                      </a:ext>
                    </a:extLst>
                  </p:cNvPr>
                  <p:cNvSpPr/>
                  <p:nvPr/>
                </p:nvSpPr>
                <p:spPr>
                  <a:xfrm>
                    <a:off x="4878398" y="227375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211">
                    <a:extLst>
                      <a:ext uri="{FF2B5EF4-FFF2-40B4-BE49-F238E27FC236}">
                        <a16:creationId xmlns:a16="http://schemas.microsoft.com/office/drawing/2014/main" id="{1295F8C6-5B92-EEE5-497D-86919BB76EB6}"/>
                      </a:ext>
                    </a:extLst>
                  </p:cNvPr>
                  <p:cNvSpPr/>
                  <p:nvPr/>
                </p:nvSpPr>
                <p:spPr>
                  <a:xfrm>
                    <a:off x="4853604" y="231750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212">
                    <a:extLst>
                      <a:ext uri="{FF2B5EF4-FFF2-40B4-BE49-F238E27FC236}">
                        <a16:creationId xmlns:a16="http://schemas.microsoft.com/office/drawing/2014/main" id="{6C81DC10-9B4C-58D2-AB2D-827C8B46462E}"/>
                      </a:ext>
                    </a:extLst>
                  </p:cNvPr>
                  <p:cNvSpPr/>
                  <p:nvPr/>
                </p:nvSpPr>
                <p:spPr>
                  <a:xfrm>
                    <a:off x="4889842" y="2281359"/>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213">
                    <a:extLst>
                      <a:ext uri="{FF2B5EF4-FFF2-40B4-BE49-F238E27FC236}">
                        <a16:creationId xmlns:a16="http://schemas.microsoft.com/office/drawing/2014/main" id="{2E7D9145-33D1-A9AC-8F0A-D21D11EA28C8}"/>
                      </a:ext>
                    </a:extLst>
                  </p:cNvPr>
                  <p:cNvSpPr/>
                  <p:nvPr/>
                </p:nvSpPr>
                <p:spPr>
                  <a:xfrm>
                    <a:off x="4853604" y="231750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214">
                    <a:extLst>
                      <a:ext uri="{FF2B5EF4-FFF2-40B4-BE49-F238E27FC236}">
                        <a16:creationId xmlns:a16="http://schemas.microsoft.com/office/drawing/2014/main" id="{D7B45FFB-460D-2989-F13B-8F6CB6AA7FF9}"/>
                      </a:ext>
                    </a:extLst>
                  </p:cNvPr>
                  <p:cNvSpPr/>
                  <p:nvPr/>
                </p:nvSpPr>
                <p:spPr>
                  <a:xfrm>
                    <a:off x="4889842" y="2281359"/>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215">
                    <a:extLst>
                      <a:ext uri="{FF2B5EF4-FFF2-40B4-BE49-F238E27FC236}">
                        <a16:creationId xmlns:a16="http://schemas.microsoft.com/office/drawing/2014/main" id="{45F2CAA8-CE65-B703-FA55-B37620DDC7AD}"/>
                      </a:ext>
                    </a:extLst>
                  </p:cNvPr>
                  <p:cNvSpPr/>
                  <p:nvPr/>
                </p:nvSpPr>
                <p:spPr>
                  <a:xfrm>
                    <a:off x="4895564" y="232511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220">
                    <a:extLst>
                      <a:ext uri="{FF2B5EF4-FFF2-40B4-BE49-F238E27FC236}">
                        <a16:creationId xmlns:a16="http://schemas.microsoft.com/office/drawing/2014/main" id="{78C35DF3-0AAF-A86F-BF47-6D6DC0E7D0CF}"/>
                      </a:ext>
                    </a:extLst>
                  </p:cNvPr>
                  <p:cNvSpPr/>
                  <p:nvPr/>
                </p:nvSpPr>
                <p:spPr>
                  <a:xfrm>
                    <a:off x="4931802" y="2289919"/>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221">
                    <a:extLst>
                      <a:ext uri="{FF2B5EF4-FFF2-40B4-BE49-F238E27FC236}">
                        <a16:creationId xmlns:a16="http://schemas.microsoft.com/office/drawing/2014/main" id="{D70E7A3D-EB02-D265-FAD6-D6CF7A656382}"/>
                      </a:ext>
                    </a:extLst>
                  </p:cNvPr>
                  <p:cNvSpPr/>
                  <p:nvPr/>
                </p:nvSpPr>
                <p:spPr>
                  <a:xfrm>
                    <a:off x="4898425" y="232511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222">
                    <a:extLst>
                      <a:ext uri="{FF2B5EF4-FFF2-40B4-BE49-F238E27FC236}">
                        <a16:creationId xmlns:a16="http://schemas.microsoft.com/office/drawing/2014/main" id="{FF74144D-1722-0E94-6D9F-8B061F8222BF}"/>
                      </a:ext>
                    </a:extLst>
                  </p:cNvPr>
                  <p:cNvSpPr/>
                  <p:nvPr/>
                </p:nvSpPr>
                <p:spPr>
                  <a:xfrm>
                    <a:off x="4934662" y="2289919"/>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223">
                    <a:extLst>
                      <a:ext uri="{FF2B5EF4-FFF2-40B4-BE49-F238E27FC236}">
                        <a16:creationId xmlns:a16="http://schemas.microsoft.com/office/drawing/2014/main" id="{81F5BCD9-9D83-23B6-079A-5B58FCDE9845}"/>
                      </a:ext>
                    </a:extLst>
                  </p:cNvPr>
                  <p:cNvSpPr/>
                  <p:nvPr/>
                </p:nvSpPr>
                <p:spPr>
                  <a:xfrm>
                    <a:off x="4898425" y="232511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224">
                    <a:extLst>
                      <a:ext uri="{FF2B5EF4-FFF2-40B4-BE49-F238E27FC236}">
                        <a16:creationId xmlns:a16="http://schemas.microsoft.com/office/drawing/2014/main" id="{9448E3F2-FECB-66C9-3B4D-75C8B7D8D7E0}"/>
                      </a:ext>
                    </a:extLst>
                  </p:cNvPr>
                  <p:cNvSpPr/>
                  <p:nvPr/>
                </p:nvSpPr>
                <p:spPr>
                  <a:xfrm>
                    <a:off x="4934662" y="2289919"/>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225">
                    <a:extLst>
                      <a:ext uri="{FF2B5EF4-FFF2-40B4-BE49-F238E27FC236}">
                        <a16:creationId xmlns:a16="http://schemas.microsoft.com/office/drawing/2014/main" id="{C7DCD090-6470-AF53-0E5B-ED1F270AF298}"/>
                      </a:ext>
                    </a:extLst>
                  </p:cNvPr>
                  <p:cNvSpPr/>
                  <p:nvPr/>
                </p:nvSpPr>
                <p:spPr>
                  <a:xfrm>
                    <a:off x="5008092" y="235934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226">
                    <a:extLst>
                      <a:ext uri="{FF2B5EF4-FFF2-40B4-BE49-F238E27FC236}">
                        <a16:creationId xmlns:a16="http://schemas.microsoft.com/office/drawing/2014/main" id="{4DDF6CB0-590B-82DF-0189-21518F554D79}"/>
                      </a:ext>
                    </a:extLst>
                  </p:cNvPr>
                  <p:cNvSpPr/>
                  <p:nvPr/>
                </p:nvSpPr>
                <p:spPr>
                  <a:xfrm>
                    <a:off x="5044330" y="232320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227">
                    <a:extLst>
                      <a:ext uri="{FF2B5EF4-FFF2-40B4-BE49-F238E27FC236}">
                        <a16:creationId xmlns:a16="http://schemas.microsoft.com/office/drawing/2014/main" id="{029D7A9A-3686-6DBA-88F7-6940109BBD0B}"/>
                      </a:ext>
                    </a:extLst>
                  </p:cNvPr>
                  <p:cNvSpPr/>
                  <p:nvPr/>
                </p:nvSpPr>
                <p:spPr>
                  <a:xfrm>
                    <a:off x="5020489" y="235934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228">
                    <a:extLst>
                      <a:ext uri="{FF2B5EF4-FFF2-40B4-BE49-F238E27FC236}">
                        <a16:creationId xmlns:a16="http://schemas.microsoft.com/office/drawing/2014/main" id="{0D91E33D-A81F-162F-6050-2EE399DF3528}"/>
                      </a:ext>
                    </a:extLst>
                  </p:cNvPr>
                  <p:cNvSpPr/>
                  <p:nvPr/>
                </p:nvSpPr>
                <p:spPr>
                  <a:xfrm>
                    <a:off x="5056727" y="232320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229">
                    <a:extLst>
                      <a:ext uri="{FF2B5EF4-FFF2-40B4-BE49-F238E27FC236}">
                        <a16:creationId xmlns:a16="http://schemas.microsoft.com/office/drawing/2014/main" id="{7B7E133C-D965-C088-22AE-6D567B8F5D7C}"/>
                      </a:ext>
                    </a:extLst>
                  </p:cNvPr>
                  <p:cNvSpPr/>
                  <p:nvPr/>
                </p:nvSpPr>
                <p:spPr>
                  <a:xfrm>
                    <a:off x="5034793" y="235934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230">
                    <a:extLst>
                      <a:ext uri="{FF2B5EF4-FFF2-40B4-BE49-F238E27FC236}">
                        <a16:creationId xmlns:a16="http://schemas.microsoft.com/office/drawing/2014/main" id="{8048C7C2-F0BD-3CFD-FC83-68F6D4785116}"/>
                      </a:ext>
                    </a:extLst>
                  </p:cNvPr>
                  <p:cNvSpPr/>
                  <p:nvPr/>
                </p:nvSpPr>
                <p:spPr>
                  <a:xfrm>
                    <a:off x="5071031" y="232320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231">
                    <a:extLst>
                      <a:ext uri="{FF2B5EF4-FFF2-40B4-BE49-F238E27FC236}">
                        <a16:creationId xmlns:a16="http://schemas.microsoft.com/office/drawing/2014/main" id="{208FC293-5934-1330-DAC5-41A5ACCDB246}"/>
                      </a:ext>
                    </a:extLst>
                  </p:cNvPr>
                  <p:cNvSpPr/>
                  <p:nvPr/>
                </p:nvSpPr>
                <p:spPr>
                  <a:xfrm>
                    <a:off x="5034793" y="235934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232">
                    <a:extLst>
                      <a:ext uri="{FF2B5EF4-FFF2-40B4-BE49-F238E27FC236}">
                        <a16:creationId xmlns:a16="http://schemas.microsoft.com/office/drawing/2014/main" id="{BE377BD8-95FA-11CE-2F60-9C61A7743370}"/>
                      </a:ext>
                    </a:extLst>
                  </p:cNvPr>
                  <p:cNvSpPr/>
                  <p:nvPr/>
                </p:nvSpPr>
                <p:spPr>
                  <a:xfrm>
                    <a:off x="5071031" y="232320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233">
                    <a:extLst>
                      <a:ext uri="{FF2B5EF4-FFF2-40B4-BE49-F238E27FC236}">
                        <a16:creationId xmlns:a16="http://schemas.microsoft.com/office/drawing/2014/main" id="{9175016C-B301-4ED2-898F-A114F232B4B0}"/>
                      </a:ext>
                    </a:extLst>
                  </p:cNvPr>
                  <p:cNvSpPr/>
                  <p:nvPr/>
                </p:nvSpPr>
                <p:spPr>
                  <a:xfrm>
                    <a:off x="5038608" y="235934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1" name="Freeform 234">
                    <a:extLst>
                      <a:ext uri="{FF2B5EF4-FFF2-40B4-BE49-F238E27FC236}">
                        <a16:creationId xmlns:a16="http://schemas.microsoft.com/office/drawing/2014/main" id="{4533B644-57A9-5E12-26AC-7BFB2B83ECC5}"/>
                      </a:ext>
                    </a:extLst>
                  </p:cNvPr>
                  <p:cNvSpPr/>
                  <p:nvPr/>
                </p:nvSpPr>
                <p:spPr>
                  <a:xfrm>
                    <a:off x="5073892" y="232320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235">
                    <a:extLst>
                      <a:ext uri="{FF2B5EF4-FFF2-40B4-BE49-F238E27FC236}">
                        <a16:creationId xmlns:a16="http://schemas.microsoft.com/office/drawing/2014/main" id="{D9E1D949-D735-C894-4967-D81FE458A5F9}"/>
                      </a:ext>
                    </a:extLst>
                  </p:cNvPr>
                  <p:cNvSpPr/>
                  <p:nvPr/>
                </p:nvSpPr>
                <p:spPr>
                  <a:xfrm>
                    <a:off x="5052912" y="236790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236">
                    <a:extLst>
                      <a:ext uri="{FF2B5EF4-FFF2-40B4-BE49-F238E27FC236}">
                        <a16:creationId xmlns:a16="http://schemas.microsoft.com/office/drawing/2014/main" id="{45C8A16A-20CC-34F1-3BC2-568C1B88BA72}"/>
                      </a:ext>
                    </a:extLst>
                  </p:cNvPr>
                  <p:cNvSpPr/>
                  <p:nvPr/>
                </p:nvSpPr>
                <p:spPr>
                  <a:xfrm>
                    <a:off x="5089150"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237">
                    <a:extLst>
                      <a:ext uri="{FF2B5EF4-FFF2-40B4-BE49-F238E27FC236}">
                        <a16:creationId xmlns:a16="http://schemas.microsoft.com/office/drawing/2014/main" id="{76E74DBF-EFAD-69A1-ED7E-373EE73A8B59}"/>
                      </a:ext>
                    </a:extLst>
                  </p:cNvPr>
                  <p:cNvSpPr/>
                  <p:nvPr/>
                </p:nvSpPr>
                <p:spPr>
                  <a:xfrm>
                    <a:off x="5052912" y="236790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238">
                    <a:extLst>
                      <a:ext uri="{FF2B5EF4-FFF2-40B4-BE49-F238E27FC236}">
                        <a16:creationId xmlns:a16="http://schemas.microsoft.com/office/drawing/2014/main" id="{0392EBC1-426B-E069-B9AA-80294A897A42}"/>
                      </a:ext>
                    </a:extLst>
                  </p:cNvPr>
                  <p:cNvSpPr/>
                  <p:nvPr/>
                </p:nvSpPr>
                <p:spPr>
                  <a:xfrm>
                    <a:off x="5089150"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239">
                    <a:extLst>
                      <a:ext uri="{FF2B5EF4-FFF2-40B4-BE49-F238E27FC236}">
                        <a16:creationId xmlns:a16="http://schemas.microsoft.com/office/drawing/2014/main" id="{F6BFE2B1-E0E6-ECD3-9AA4-1B8718B1FBB5}"/>
                      </a:ext>
                    </a:extLst>
                  </p:cNvPr>
                  <p:cNvSpPr/>
                  <p:nvPr/>
                </p:nvSpPr>
                <p:spPr>
                  <a:xfrm>
                    <a:off x="5058634" y="236790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240">
                    <a:extLst>
                      <a:ext uri="{FF2B5EF4-FFF2-40B4-BE49-F238E27FC236}">
                        <a16:creationId xmlns:a16="http://schemas.microsoft.com/office/drawing/2014/main" id="{311D67A6-AAE5-455E-750D-9F2BDF2886AA}"/>
                      </a:ext>
                    </a:extLst>
                  </p:cNvPr>
                  <p:cNvSpPr/>
                  <p:nvPr/>
                </p:nvSpPr>
                <p:spPr>
                  <a:xfrm>
                    <a:off x="5094872"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241">
                    <a:extLst>
                      <a:ext uri="{FF2B5EF4-FFF2-40B4-BE49-F238E27FC236}">
                        <a16:creationId xmlns:a16="http://schemas.microsoft.com/office/drawing/2014/main" id="{C874857F-E6CE-8C56-2F39-5397E008A1FB}"/>
                      </a:ext>
                    </a:extLst>
                  </p:cNvPr>
                  <p:cNvSpPr/>
                  <p:nvPr/>
                </p:nvSpPr>
                <p:spPr>
                  <a:xfrm>
                    <a:off x="5058634" y="236790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242">
                    <a:extLst>
                      <a:ext uri="{FF2B5EF4-FFF2-40B4-BE49-F238E27FC236}">
                        <a16:creationId xmlns:a16="http://schemas.microsoft.com/office/drawing/2014/main" id="{C897E286-056F-9DD5-1269-21F063FCE1FA}"/>
                      </a:ext>
                    </a:extLst>
                  </p:cNvPr>
                  <p:cNvSpPr/>
                  <p:nvPr/>
                </p:nvSpPr>
                <p:spPr>
                  <a:xfrm>
                    <a:off x="5094872"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243">
                    <a:extLst>
                      <a:ext uri="{FF2B5EF4-FFF2-40B4-BE49-F238E27FC236}">
                        <a16:creationId xmlns:a16="http://schemas.microsoft.com/office/drawing/2014/main" id="{972FF044-F362-E604-A902-BCDA39C6B900}"/>
                      </a:ext>
                    </a:extLst>
                  </p:cNvPr>
                  <p:cNvSpPr/>
                  <p:nvPr/>
                </p:nvSpPr>
                <p:spPr>
                  <a:xfrm>
                    <a:off x="5065309"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244">
                    <a:extLst>
                      <a:ext uri="{FF2B5EF4-FFF2-40B4-BE49-F238E27FC236}">
                        <a16:creationId xmlns:a16="http://schemas.microsoft.com/office/drawing/2014/main" id="{4F3A4132-4A82-5338-6751-7A6C51128F99}"/>
                      </a:ext>
                    </a:extLst>
                  </p:cNvPr>
                  <p:cNvSpPr/>
                  <p:nvPr/>
                </p:nvSpPr>
                <p:spPr>
                  <a:xfrm>
                    <a:off x="5100593"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245">
                    <a:extLst>
                      <a:ext uri="{FF2B5EF4-FFF2-40B4-BE49-F238E27FC236}">
                        <a16:creationId xmlns:a16="http://schemas.microsoft.com/office/drawing/2014/main" id="{4AF6DA70-43FB-CE02-78B8-AAD941D5F3CC}"/>
                      </a:ext>
                    </a:extLst>
                  </p:cNvPr>
                  <p:cNvSpPr/>
                  <p:nvPr/>
                </p:nvSpPr>
                <p:spPr>
                  <a:xfrm>
                    <a:off x="5068170"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246">
                    <a:extLst>
                      <a:ext uri="{FF2B5EF4-FFF2-40B4-BE49-F238E27FC236}">
                        <a16:creationId xmlns:a16="http://schemas.microsoft.com/office/drawing/2014/main" id="{57A55CE9-FA81-D9DA-C6A6-81F02D726C09}"/>
                      </a:ext>
                    </a:extLst>
                  </p:cNvPr>
                  <p:cNvSpPr/>
                  <p:nvPr/>
                </p:nvSpPr>
                <p:spPr>
                  <a:xfrm>
                    <a:off x="5103454"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247">
                    <a:extLst>
                      <a:ext uri="{FF2B5EF4-FFF2-40B4-BE49-F238E27FC236}">
                        <a16:creationId xmlns:a16="http://schemas.microsoft.com/office/drawing/2014/main" id="{6EBAD9F6-6B4F-BF06-9A5F-20649367DE9E}"/>
                      </a:ext>
                    </a:extLst>
                  </p:cNvPr>
                  <p:cNvSpPr/>
                  <p:nvPr/>
                </p:nvSpPr>
                <p:spPr>
                  <a:xfrm>
                    <a:off x="5068170"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248">
                    <a:extLst>
                      <a:ext uri="{FF2B5EF4-FFF2-40B4-BE49-F238E27FC236}">
                        <a16:creationId xmlns:a16="http://schemas.microsoft.com/office/drawing/2014/main" id="{E180D4B4-D2EE-DD43-B7FF-AB6440561DF3}"/>
                      </a:ext>
                    </a:extLst>
                  </p:cNvPr>
                  <p:cNvSpPr/>
                  <p:nvPr/>
                </p:nvSpPr>
                <p:spPr>
                  <a:xfrm>
                    <a:off x="5103454"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249">
                    <a:extLst>
                      <a:ext uri="{FF2B5EF4-FFF2-40B4-BE49-F238E27FC236}">
                        <a16:creationId xmlns:a16="http://schemas.microsoft.com/office/drawing/2014/main" id="{156251D7-BB3B-7A16-C805-621831E87C8D}"/>
                      </a:ext>
                    </a:extLst>
                  </p:cNvPr>
                  <p:cNvSpPr/>
                  <p:nvPr/>
                </p:nvSpPr>
                <p:spPr>
                  <a:xfrm>
                    <a:off x="5068170"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 name="Freeform 250">
                    <a:extLst>
                      <a:ext uri="{FF2B5EF4-FFF2-40B4-BE49-F238E27FC236}">
                        <a16:creationId xmlns:a16="http://schemas.microsoft.com/office/drawing/2014/main" id="{7AF7126F-6779-B7BB-EE7C-91AA1254DE5E}"/>
                      </a:ext>
                    </a:extLst>
                  </p:cNvPr>
                  <p:cNvSpPr/>
                  <p:nvPr/>
                </p:nvSpPr>
                <p:spPr>
                  <a:xfrm>
                    <a:off x="5103454"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8" name="Freeform 251">
                    <a:extLst>
                      <a:ext uri="{FF2B5EF4-FFF2-40B4-BE49-F238E27FC236}">
                        <a16:creationId xmlns:a16="http://schemas.microsoft.com/office/drawing/2014/main" id="{0363EF81-DD1C-AA8A-1479-A614DCC29DC6}"/>
                      </a:ext>
                    </a:extLst>
                  </p:cNvPr>
                  <p:cNvSpPr/>
                  <p:nvPr/>
                </p:nvSpPr>
                <p:spPr>
                  <a:xfrm>
                    <a:off x="5071031"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252">
                    <a:extLst>
                      <a:ext uri="{FF2B5EF4-FFF2-40B4-BE49-F238E27FC236}">
                        <a16:creationId xmlns:a16="http://schemas.microsoft.com/office/drawing/2014/main" id="{589FD73C-546C-6A8B-BF8A-1965E843F580}"/>
                      </a:ext>
                    </a:extLst>
                  </p:cNvPr>
                  <p:cNvSpPr/>
                  <p:nvPr/>
                </p:nvSpPr>
                <p:spPr>
                  <a:xfrm>
                    <a:off x="5107269"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253">
                    <a:extLst>
                      <a:ext uri="{FF2B5EF4-FFF2-40B4-BE49-F238E27FC236}">
                        <a16:creationId xmlns:a16="http://schemas.microsoft.com/office/drawing/2014/main" id="{08A897B0-FB2F-7F64-C4CF-F33550CECBC4}"/>
                      </a:ext>
                    </a:extLst>
                  </p:cNvPr>
                  <p:cNvSpPr/>
                  <p:nvPr/>
                </p:nvSpPr>
                <p:spPr>
                  <a:xfrm>
                    <a:off x="5073892"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254">
                    <a:extLst>
                      <a:ext uri="{FF2B5EF4-FFF2-40B4-BE49-F238E27FC236}">
                        <a16:creationId xmlns:a16="http://schemas.microsoft.com/office/drawing/2014/main" id="{8DB66F96-4E26-D1C8-F3FC-88BAAE12E242}"/>
                      </a:ext>
                    </a:extLst>
                  </p:cNvPr>
                  <p:cNvSpPr/>
                  <p:nvPr/>
                </p:nvSpPr>
                <p:spPr>
                  <a:xfrm>
                    <a:off x="5110130"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255">
                    <a:extLst>
                      <a:ext uri="{FF2B5EF4-FFF2-40B4-BE49-F238E27FC236}">
                        <a16:creationId xmlns:a16="http://schemas.microsoft.com/office/drawing/2014/main" id="{05E5C4C6-25EF-A48D-74E3-A48691458454}"/>
                      </a:ext>
                    </a:extLst>
                  </p:cNvPr>
                  <p:cNvSpPr/>
                  <p:nvPr/>
                </p:nvSpPr>
                <p:spPr>
                  <a:xfrm>
                    <a:off x="5073892"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Freeform 256">
                    <a:extLst>
                      <a:ext uri="{FF2B5EF4-FFF2-40B4-BE49-F238E27FC236}">
                        <a16:creationId xmlns:a16="http://schemas.microsoft.com/office/drawing/2014/main" id="{46CB8912-772A-009C-31B5-04120A506DF3}"/>
                      </a:ext>
                    </a:extLst>
                  </p:cNvPr>
                  <p:cNvSpPr/>
                  <p:nvPr/>
                </p:nvSpPr>
                <p:spPr>
                  <a:xfrm>
                    <a:off x="5110130"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257">
                    <a:extLst>
                      <a:ext uri="{FF2B5EF4-FFF2-40B4-BE49-F238E27FC236}">
                        <a16:creationId xmlns:a16="http://schemas.microsoft.com/office/drawing/2014/main" id="{8DAB6E5D-2ADD-A91A-D4FE-38804403E15A}"/>
                      </a:ext>
                    </a:extLst>
                  </p:cNvPr>
                  <p:cNvSpPr/>
                  <p:nvPr/>
                </p:nvSpPr>
                <p:spPr>
                  <a:xfrm>
                    <a:off x="5073892"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258">
                    <a:extLst>
                      <a:ext uri="{FF2B5EF4-FFF2-40B4-BE49-F238E27FC236}">
                        <a16:creationId xmlns:a16="http://schemas.microsoft.com/office/drawing/2014/main" id="{CB60E400-A1C6-EF95-8FD0-DDD43D6E26C3}"/>
                      </a:ext>
                    </a:extLst>
                  </p:cNvPr>
                  <p:cNvSpPr/>
                  <p:nvPr/>
                </p:nvSpPr>
                <p:spPr>
                  <a:xfrm>
                    <a:off x="5110130"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259">
                    <a:extLst>
                      <a:ext uri="{FF2B5EF4-FFF2-40B4-BE49-F238E27FC236}">
                        <a16:creationId xmlns:a16="http://schemas.microsoft.com/office/drawing/2014/main" id="{5E0F44A5-D303-0DA7-3822-43625C03859E}"/>
                      </a:ext>
                    </a:extLst>
                  </p:cNvPr>
                  <p:cNvSpPr/>
                  <p:nvPr/>
                </p:nvSpPr>
                <p:spPr>
                  <a:xfrm>
                    <a:off x="5076753" y="236790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260">
                    <a:extLst>
                      <a:ext uri="{FF2B5EF4-FFF2-40B4-BE49-F238E27FC236}">
                        <a16:creationId xmlns:a16="http://schemas.microsoft.com/office/drawing/2014/main" id="{49213A31-2412-331C-C6B8-A628B13A4BF3}"/>
                      </a:ext>
                    </a:extLst>
                  </p:cNvPr>
                  <p:cNvSpPr/>
                  <p:nvPr/>
                </p:nvSpPr>
                <p:spPr>
                  <a:xfrm>
                    <a:off x="5112991"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261">
                    <a:extLst>
                      <a:ext uri="{FF2B5EF4-FFF2-40B4-BE49-F238E27FC236}">
                        <a16:creationId xmlns:a16="http://schemas.microsoft.com/office/drawing/2014/main" id="{7BF97FEE-A684-714E-4360-20BCC64DD2BD}"/>
                      </a:ext>
                    </a:extLst>
                  </p:cNvPr>
                  <p:cNvSpPr/>
                  <p:nvPr/>
                </p:nvSpPr>
                <p:spPr>
                  <a:xfrm>
                    <a:off x="5079614" y="236790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Freeform 262">
                    <a:extLst>
                      <a:ext uri="{FF2B5EF4-FFF2-40B4-BE49-F238E27FC236}">
                        <a16:creationId xmlns:a16="http://schemas.microsoft.com/office/drawing/2014/main" id="{480BBF88-5955-5F84-8B05-5CF5EB4B7368}"/>
                      </a:ext>
                    </a:extLst>
                  </p:cNvPr>
                  <p:cNvSpPr/>
                  <p:nvPr/>
                </p:nvSpPr>
                <p:spPr>
                  <a:xfrm>
                    <a:off x="5115852"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263">
                    <a:extLst>
                      <a:ext uri="{FF2B5EF4-FFF2-40B4-BE49-F238E27FC236}">
                        <a16:creationId xmlns:a16="http://schemas.microsoft.com/office/drawing/2014/main" id="{41E8B2B3-5070-528F-4DB1-D4B6442B8C04}"/>
                      </a:ext>
                    </a:extLst>
                  </p:cNvPr>
                  <p:cNvSpPr/>
                  <p:nvPr/>
                </p:nvSpPr>
                <p:spPr>
                  <a:xfrm>
                    <a:off x="5092011" y="236790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264">
                    <a:extLst>
                      <a:ext uri="{FF2B5EF4-FFF2-40B4-BE49-F238E27FC236}">
                        <a16:creationId xmlns:a16="http://schemas.microsoft.com/office/drawing/2014/main" id="{A29C8B5A-4082-1764-806B-AB8227256154}"/>
                      </a:ext>
                    </a:extLst>
                  </p:cNvPr>
                  <p:cNvSpPr/>
                  <p:nvPr/>
                </p:nvSpPr>
                <p:spPr>
                  <a:xfrm>
                    <a:off x="5127295"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265">
                    <a:extLst>
                      <a:ext uri="{FF2B5EF4-FFF2-40B4-BE49-F238E27FC236}">
                        <a16:creationId xmlns:a16="http://schemas.microsoft.com/office/drawing/2014/main" id="{3979EBB9-801A-4FF4-D06E-725D6B8E57F6}"/>
                      </a:ext>
                    </a:extLst>
                  </p:cNvPr>
                  <p:cNvSpPr/>
                  <p:nvPr/>
                </p:nvSpPr>
                <p:spPr>
                  <a:xfrm>
                    <a:off x="5106315" y="236790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Freeform 266">
                    <a:extLst>
                      <a:ext uri="{FF2B5EF4-FFF2-40B4-BE49-F238E27FC236}">
                        <a16:creationId xmlns:a16="http://schemas.microsoft.com/office/drawing/2014/main" id="{CBF6BFFF-8303-A69C-7F06-64FDF928F7B5}"/>
                      </a:ext>
                    </a:extLst>
                  </p:cNvPr>
                  <p:cNvSpPr/>
                  <p:nvPr/>
                </p:nvSpPr>
                <p:spPr>
                  <a:xfrm>
                    <a:off x="5142553" y="233176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Freeform 267">
                    <a:extLst>
                      <a:ext uri="{FF2B5EF4-FFF2-40B4-BE49-F238E27FC236}">
                        <a16:creationId xmlns:a16="http://schemas.microsoft.com/office/drawing/2014/main" id="{A8C9259C-2709-891B-A0FC-DC64213D5562}"/>
                      </a:ext>
                    </a:extLst>
                  </p:cNvPr>
                  <p:cNvSpPr/>
                  <p:nvPr/>
                </p:nvSpPr>
                <p:spPr>
                  <a:xfrm>
                    <a:off x="5133017" y="237837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Freeform 268">
                    <a:extLst>
                      <a:ext uri="{FF2B5EF4-FFF2-40B4-BE49-F238E27FC236}">
                        <a16:creationId xmlns:a16="http://schemas.microsoft.com/office/drawing/2014/main" id="{11721F29-F909-33B6-FF18-705DB4AD05EF}"/>
                      </a:ext>
                    </a:extLst>
                  </p:cNvPr>
                  <p:cNvSpPr/>
                  <p:nvPr/>
                </p:nvSpPr>
                <p:spPr>
                  <a:xfrm>
                    <a:off x="5169255" y="234223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Freeform 269">
                    <a:extLst>
                      <a:ext uri="{FF2B5EF4-FFF2-40B4-BE49-F238E27FC236}">
                        <a16:creationId xmlns:a16="http://schemas.microsoft.com/office/drawing/2014/main" id="{5303AC67-FF8A-8C5B-DEA3-4791EE9B7487}"/>
                      </a:ext>
                    </a:extLst>
                  </p:cNvPr>
                  <p:cNvSpPr/>
                  <p:nvPr/>
                </p:nvSpPr>
                <p:spPr>
                  <a:xfrm>
                    <a:off x="5135878" y="237837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Freeform 270">
                    <a:extLst>
                      <a:ext uri="{FF2B5EF4-FFF2-40B4-BE49-F238E27FC236}">
                        <a16:creationId xmlns:a16="http://schemas.microsoft.com/office/drawing/2014/main" id="{F15ECAB2-5C3B-A5B1-ADF6-81AC49D5D9CA}"/>
                      </a:ext>
                    </a:extLst>
                  </p:cNvPr>
                  <p:cNvSpPr/>
                  <p:nvPr/>
                </p:nvSpPr>
                <p:spPr>
                  <a:xfrm>
                    <a:off x="5172115" y="234223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271">
                    <a:extLst>
                      <a:ext uri="{FF2B5EF4-FFF2-40B4-BE49-F238E27FC236}">
                        <a16:creationId xmlns:a16="http://schemas.microsoft.com/office/drawing/2014/main" id="{9D47C0AC-43E9-3466-972E-22C77ADEC682}"/>
                      </a:ext>
                    </a:extLst>
                  </p:cNvPr>
                  <p:cNvSpPr/>
                  <p:nvPr/>
                </p:nvSpPr>
                <p:spPr>
                  <a:xfrm>
                    <a:off x="5159718" y="237837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Freeform 272">
                    <a:extLst>
                      <a:ext uri="{FF2B5EF4-FFF2-40B4-BE49-F238E27FC236}">
                        <a16:creationId xmlns:a16="http://schemas.microsoft.com/office/drawing/2014/main" id="{F9483234-87F3-51EC-31F1-78C29D35FCF6}"/>
                      </a:ext>
                    </a:extLst>
                  </p:cNvPr>
                  <p:cNvSpPr/>
                  <p:nvPr/>
                </p:nvSpPr>
                <p:spPr>
                  <a:xfrm>
                    <a:off x="5195956" y="234223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Freeform 273">
                    <a:extLst>
                      <a:ext uri="{FF2B5EF4-FFF2-40B4-BE49-F238E27FC236}">
                        <a16:creationId xmlns:a16="http://schemas.microsoft.com/office/drawing/2014/main" id="{7363B6A1-5E8E-9155-964F-4F486E2C5241}"/>
                      </a:ext>
                    </a:extLst>
                  </p:cNvPr>
                  <p:cNvSpPr/>
                  <p:nvPr/>
                </p:nvSpPr>
                <p:spPr>
                  <a:xfrm>
                    <a:off x="5159718" y="237837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274">
                    <a:extLst>
                      <a:ext uri="{FF2B5EF4-FFF2-40B4-BE49-F238E27FC236}">
                        <a16:creationId xmlns:a16="http://schemas.microsoft.com/office/drawing/2014/main" id="{41107BB0-CC5E-1A47-C4A6-89ACFD59E396}"/>
                      </a:ext>
                    </a:extLst>
                  </p:cNvPr>
                  <p:cNvSpPr/>
                  <p:nvPr/>
                </p:nvSpPr>
                <p:spPr>
                  <a:xfrm>
                    <a:off x="5195956" y="2342230"/>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275">
                    <a:extLst>
                      <a:ext uri="{FF2B5EF4-FFF2-40B4-BE49-F238E27FC236}">
                        <a16:creationId xmlns:a16="http://schemas.microsoft.com/office/drawing/2014/main" id="{4199596D-4200-6FF6-3619-8463F78F30D8}"/>
                      </a:ext>
                    </a:extLst>
                  </p:cNvPr>
                  <p:cNvSpPr/>
                  <p:nvPr/>
                </p:nvSpPr>
                <p:spPr>
                  <a:xfrm>
                    <a:off x="5198817" y="2388833"/>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276">
                    <a:extLst>
                      <a:ext uri="{FF2B5EF4-FFF2-40B4-BE49-F238E27FC236}">
                        <a16:creationId xmlns:a16="http://schemas.microsoft.com/office/drawing/2014/main" id="{B820B27F-5FA7-E62D-DAA9-A0866E545F9F}"/>
                      </a:ext>
                    </a:extLst>
                  </p:cNvPr>
                  <p:cNvSpPr/>
                  <p:nvPr/>
                </p:nvSpPr>
                <p:spPr>
                  <a:xfrm>
                    <a:off x="5235055" y="235364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Freeform 277">
                    <a:extLst>
                      <a:ext uri="{FF2B5EF4-FFF2-40B4-BE49-F238E27FC236}">
                        <a16:creationId xmlns:a16="http://schemas.microsoft.com/office/drawing/2014/main" id="{D4287C20-4C2F-6B00-2F24-EAAF08A05A1F}"/>
                      </a:ext>
                    </a:extLst>
                  </p:cNvPr>
                  <p:cNvSpPr/>
                  <p:nvPr/>
                </p:nvSpPr>
                <p:spPr>
                  <a:xfrm>
                    <a:off x="5264617"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Freeform 278">
                    <a:extLst>
                      <a:ext uri="{FF2B5EF4-FFF2-40B4-BE49-F238E27FC236}">
                        <a16:creationId xmlns:a16="http://schemas.microsoft.com/office/drawing/2014/main" id="{90381EF9-4C4A-0F5A-DD9F-17D7A8A9EC49}"/>
                      </a:ext>
                    </a:extLst>
                  </p:cNvPr>
                  <p:cNvSpPr/>
                  <p:nvPr/>
                </p:nvSpPr>
                <p:spPr>
                  <a:xfrm>
                    <a:off x="5299901"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279">
                    <a:extLst>
                      <a:ext uri="{FF2B5EF4-FFF2-40B4-BE49-F238E27FC236}">
                        <a16:creationId xmlns:a16="http://schemas.microsoft.com/office/drawing/2014/main" id="{88FEA3A3-2C7B-E805-0803-483A7CB2A026}"/>
                      </a:ext>
                    </a:extLst>
                  </p:cNvPr>
                  <p:cNvSpPr/>
                  <p:nvPr/>
                </p:nvSpPr>
                <p:spPr>
                  <a:xfrm>
                    <a:off x="5267478"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280">
                    <a:extLst>
                      <a:ext uri="{FF2B5EF4-FFF2-40B4-BE49-F238E27FC236}">
                        <a16:creationId xmlns:a16="http://schemas.microsoft.com/office/drawing/2014/main" id="{D305B5BF-480F-6119-6123-4B61F6AEF565}"/>
                      </a:ext>
                    </a:extLst>
                  </p:cNvPr>
                  <p:cNvSpPr/>
                  <p:nvPr/>
                </p:nvSpPr>
                <p:spPr>
                  <a:xfrm>
                    <a:off x="5302762"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281">
                    <a:extLst>
                      <a:ext uri="{FF2B5EF4-FFF2-40B4-BE49-F238E27FC236}">
                        <a16:creationId xmlns:a16="http://schemas.microsoft.com/office/drawing/2014/main" id="{7DB7FC4A-607A-0E50-2BEE-5E8D60416589}"/>
                      </a:ext>
                    </a:extLst>
                  </p:cNvPr>
                  <p:cNvSpPr/>
                  <p:nvPr/>
                </p:nvSpPr>
                <p:spPr>
                  <a:xfrm>
                    <a:off x="5273200"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282">
                    <a:extLst>
                      <a:ext uri="{FF2B5EF4-FFF2-40B4-BE49-F238E27FC236}">
                        <a16:creationId xmlns:a16="http://schemas.microsoft.com/office/drawing/2014/main" id="{2F45F5FD-2A82-0BB2-F3D6-4052BF1995B9}"/>
                      </a:ext>
                    </a:extLst>
                  </p:cNvPr>
                  <p:cNvSpPr/>
                  <p:nvPr/>
                </p:nvSpPr>
                <p:spPr>
                  <a:xfrm>
                    <a:off x="5309438"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283">
                    <a:extLst>
                      <a:ext uri="{FF2B5EF4-FFF2-40B4-BE49-F238E27FC236}">
                        <a16:creationId xmlns:a16="http://schemas.microsoft.com/office/drawing/2014/main" id="{6A3D1842-27D1-F8B1-8E48-C8E0FECFFD43}"/>
                      </a:ext>
                    </a:extLst>
                  </p:cNvPr>
                  <p:cNvSpPr/>
                  <p:nvPr/>
                </p:nvSpPr>
                <p:spPr>
                  <a:xfrm>
                    <a:off x="5281783" y="2411660"/>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1" name="Freeform 284">
                    <a:extLst>
                      <a:ext uri="{FF2B5EF4-FFF2-40B4-BE49-F238E27FC236}">
                        <a16:creationId xmlns:a16="http://schemas.microsoft.com/office/drawing/2014/main" id="{F7B447A0-ADD1-8833-F72A-BF78209223F2}"/>
                      </a:ext>
                    </a:extLst>
                  </p:cNvPr>
                  <p:cNvSpPr/>
                  <p:nvPr/>
                </p:nvSpPr>
                <p:spPr>
                  <a:xfrm>
                    <a:off x="531802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2" name="Freeform 285">
                    <a:extLst>
                      <a:ext uri="{FF2B5EF4-FFF2-40B4-BE49-F238E27FC236}">
                        <a16:creationId xmlns:a16="http://schemas.microsoft.com/office/drawing/2014/main" id="{54B46577-52C8-E36D-4CFB-E85D6C6644F0}"/>
                      </a:ext>
                    </a:extLst>
                  </p:cNvPr>
                  <p:cNvSpPr/>
                  <p:nvPr/>
                </p:nvSpPr>
                <p:spPr>
                  <a:xfrm>
                    <a:off x="5288458"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3" name="Freeform 286">
                    <a:extLst>
                      <a:ext uri="{FF2B5EF4-FFF2-40B4-BE49-F238E27FC236}">
                        <a16:creationId xmlns:a16="http://schemas.microsoft.com/office/drawing/2014/main" id="{7D89F37B-343F-F303-F5E8-E25236A9AFDC}"/>
                      </a:ext>
                    </a:extLst>
                  </p:cNvPr>
                  <p:cNvSpPr/>
                  <p:nvPr/>
                </p:nvSpPr>
                <p:spPr>
                  <a:xfrm>
                    <a:off x="5323742"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4" name="Freeform 287">
                    <a:extLst>
                      <a:ext uri="{FF2B5EF4-FFF2-40B4-BE49-F238E27FC236}">
                        <a16:creationId xmlns:a16="http://schemas.microsoft.com/office/drawing/2014/main" id="{8C0E73B3-66C5-5A20-7D5C-ED9346FEACFA}"/>
                      </a:ext>
                    </a:extLst>
                  </p:cNvPr>
                  <p:cNvSpPr/>
                  <p:nvPr/>
                </p:nvSpPr>
                <p:spPr>
                  <a:xfrm>
                    <a:off x="5302762" y="2411660"/>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5" name="Freeform 288">
                    <a:extLst>
                      <a:ext uri="{FF2B5EF4-FFF2-40B4-BE49-F238E27FC236}">
                        <a16:creationId xmlns:a16="http://schemas.microsoft.com/office/drawing/2014/main" id="{A0454C93-E423-850D-A8A9-EBFA02227402}"/>
                      </a:ext>
                    </a:extLst>
                  </p:cNvPr>
                  <p:cNvSpPr/>
                  <p:nvPr/>
                </p:nvSpPr>
                <p:spPr>
                  <a:xfrm>
                    <a:off x="533900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6" name="Freeform 289">
                    <a:extLst>
                      <a:ext uri="{FF2B5EF4-FFF2-40B4-BE49-F238E27FC236}">
                        <a16:creationId xmlns:a16="http://schemas.microsoft.com/office/drawing/2014/main" id="{F699056D-577B-A713-BB59-357769CE8740}"/>
                      </a:ext>
                    </a:extLst>
                  </p:cNvPr>
                  <p:cNvSpPr/>
                  <p:nvPr/>
                </p:nvSpPr>
                <p:spPr>
                  <a:xfrm>
                    <a:off x="5323742"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7" name="Freeform 290">
                    <a:extLst>
                      <a:ext uri="{FF2B5EF4-FFF2-40B4-BE49-F238E27FC236}">
                        <a16:creationId xmlns:a16="http://schemas.microsoft.com/office/drawing/2014/main" id="{5FDB69D3-79FC-E5CA-2849-E557A822E308}"/>
                      </a:ext>
                    </a:extLst>
                  </p:cNvPr>
                  <p:cNvSpPr/>
                  <p:nvPr/>
                </p:nvSpPr>
                <p:spPr>
                  <a:xfrm>
                    <a:off x="535998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8" name="Freeform 291">
                    <a:extLst>
                      <a:ext uri="{FF2B5EF4-FFF2-40B4-BE49-F238E27FC236}">
                        <a16:creationId xmlns:a16="http://schemas.microsoft.com/office/drawing/2014/main" id="{D6FC3044-7A77-ED4E-36B2-E6CC5419FC99}"/>
                      </a:ext>
                    </a:extLst>
                  </p:cNvPr>
                  <p:cNvSpPr/>
                  <p:nvPr/>
                </p:nvSpPr>
                <p:spPr>
                  <a:xfrm>
                    <a:off x="5323742"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9" name="Freeform 292">
                    <a:extLst>
                      <a:ext uri="{FF2B5EF4-FFF2-40B4-BE49-F238E27FC236}">
                        <a16:creationId xmlns:a16="http://schemas.microsoft.com/office/drawing/2014/main" id="{2D9AFF8E-99FE-9C23-A752-AD782A31E7A8}"/>
                      </a:ext>
                    </a:extLst>
                  </p:cNvPr>
                  <p:cNvSpPr/>
                  <p:nvPr/>
                </p:nvSpPr>
                <p:spPr>
                  <a:xfrm>
                    <a:off x="535998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0" name="Freeform 293">
                    <a:extLst>
                      <a:ext uri="{FF2B5EF4-FFF2-40B4-BE49-F238E27FC236}">
                        <a16:creationId xmlns:a16="http://schemas.microsoft.com/office/drawing/2014/main" id="{C383BB89-6E2A-9C55-AAF8-05C53B1FF47A}"/>
                      </a:ext>
                    </a:extLst>
                  </p:cNvPr>
                  <p:cNvSpPr/>
                  <p:nvPr/>
                </p:nvSpPr>
                <p:spPr>
                  <a:xfrm>
                    <a:off x="5323742"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1" name="Freeform 294">
                    <a:extLst>
                      <a:ext uri="{FF2B5EF4-FFF2-40B4-BE49-F238E27FC236}">
                        <a16:creationId xmlns:a16="http://schemas.microsoft.com/office/drawing/2014/main" id="{8B1EC0F9-6293-DFE8-00E5-41E28CC05B5D}"/>
                      </a:ext>
                    </a:extLst>
                  </p:cNvPr>
                  <p:cNvSpPr/>
                  <p:nvPr/>
                </p:nvSpPr>
                <p:spPr>
                  <a:xfrm>
                    <a:off x="535998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2" name="Freeform 295">
                    <a:extLst>
                      <a:ext uri="{FF2B5EF4-FFF2-40B4-BE49-F238E27FC236}">
                        <a16:creationId xmlns:a16="http://schemas.microsoft.com/office/drawing/2014/main" id="{512326A8-7B1E-9D41-B33C-BC70B5BB30F2}"/>
                      </a:ext>
                    </a:extLst>
                  </p:cNvPr>
                  <p:cNvSpPr/>
                  <p:nvPr/>
                </p:nvSpPr>
                <p:spPr>
                  <a:xfrm>
                    <a:off x="5323742"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3" name="Freeform 296">
                    <a:extLst>
                      <a:ext uri="{FF2B5EF4-FFF2-40B4-BE49-F238E27FC236}">
                        <a16:creationId xmlns:a16="http://schemas.microsoft.com/office/drawing/2014/main" id="{DDE85680-4D10-7CA3-87DB-314C9128E7C3}"/>
                      </a:ext>
                    </a:extLst>
                  </p:cNvPr>
                  <p:cNvSpPr/>
                  <p:nvPr/>
                </p:nvSpPr>
                <p:spPr>
                  <a:xfrm>
                    <a:off x="535998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4" name="Freeform 297">
                    <a:extLst>
                      <a:ext uri="{FF2B5EF4-FFF2-40B4-BE49-F238E27FC236}">
                        <a16:creationId xmlns:a16="http://schemas.microsoft.com/office/drawing/2014/main" id="{09544653-B6FE-9111-D294-0B07B65C4FAB}"/>
                      </a:ext>
                    </a:extLst>
                  </p:cNvPr>
                  <p:cNvSpPr/>
                  <p:nvPr/>
                </p:nvSpPr>
                <p:spPr>
                  <a:xfrm>
                    <a:off x="5323742"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5" name="Freeform 298">
                    <a:extLst>
                      <a:ext uri="{FF2B5EF4-FFF2-40B4-BE49-F238E27FC236}">
                        <a16:creationId xmlns:a16="http://schemas.microsoft.com/office/drawing/2014/main" id="{900B6421-56AE-5C43-16A0-4A280D72FC75}"/>
                      </a:ext>
                    </a:extLst>
                  </p:cNvPr>
                  <p:cNvSpPr/>
                  <p:nvPr/>
                </p:nvSpPr>
                <p:spPr>
                  <a:xfrm>
                    <a:off x="535998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6" name="Freeform 299">
                    <a:extLst>
                      <a:ext uri="{FF2B5EF4-FFF2-40B4-BE49-F238E27FC236}">
                        <a16:creationId xmlns:a16="http://schemas.microsoft.com/office/drawing/2014/main" id="{1F554D2C-171C-DC31-BAA8-682A37AA176D}"/>
                      </a:ext>
                    </a:extLst>
                  </p:cNvPr>
                  <p:cNvSpPr/>
                  <p:nvPr/>
                </p:nvSpPr>
                <p:spPr>
                  <a:xfrm>
                    <a:off x="5323742"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7" name="Freeform 300">
                    <a:extLst>
                      <a:ext uri="{FF2B5EF4-FFF2-40B4-BE49-F238E27FC236}">
                        <a16:creationId xmlns:a16="http://schemas.microsoft.com/office/drawing/2014/main" id="{5EB89D8B-4BA6-3138-44CC-5615801457B2}"/>
                      </a:ext>
                    </a:extLst>
                  </p:cNvPr>
                  <p:cNvSpPr/>
                  <p:nvPr/>
                </p:nvSpPr>
                <p:spPr>
                  <a:xfrm>
                    <a:off x="535998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8" name="Freeform 301">
                    <a:extLst>
                      <a:ext uri="{FF2B5EF4-FFF2-40B4-BE49-F238E27FC236}">
                        <a16:creationId xmlns:a16="http://schemas.microsoft.com/office/drawing/2014/main" id="{784B2784-AAE5-10BD-4304-DAA20CD5D248}"/>
                      </a:ext>
                    </a:extLst>
                  </p:cNvPr>
                  <p:cNvSpPr/>
                  <p:nvPr/>
                </p:nvSpPr>
                <p:spPr>
                  <a:xfrm>
                    <a:off x="5323742" y="241166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9" name="Freeform 302">
                    <a:extLst>
                      <a:ext uri="{FF2B5EF4-FFF2-40B4-BE49-F238E27FC236}">
                        <a16:creationId xmlns:a16="http://schemas.microsoft.com/office/drawing/2014/main" id="{71238BEE-5A23-7526-D3D8-68026C648F35}"/>
                      </a:ext>
                    </a:extLst>
                  </p:cNvPr>
                  <p:cNvSpPr/>
                  <p:nvPr/>
                </p:nvSpPr>
                <p:spPr>
                  <a:xfrm>
                    <a:off x="5359980" y="237551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0" name="Freeform 303">
                    <a:extLst>
                      <a:ext uri="{FF2B5EF4-FFF2-40B4-BE49-F238E27FC236}">
                        <a16:creationId xmlns:a16="http://schemas.microsoft.com/office/drawing/2014/main" id="{F3DFC104-F01D-2AED-0F55-0EEBDB562F96}"/>
                      </a:ext>
                    </a:extLst>
                  </p:cNvPr>
                  <p:cNvSpPr/>
                  <p:nvPr/>
                </p:nvSpPr>
                <p:spPr>
                  <a:xfrm>
                    <a:off x="5335186"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1" name="Freeform 304">
                    <a:extLst>
                      <a:ext uri="{FF2B5EF4-FFF2-40B4-BE49-F238E27FC236}">
                        <a16:creationId xmlns:a16="http://schemas.microsoft.com/office/drawing/2014/main" id="{49A9D8E2-DB2D-F1A2-16E0-06932783A11A}"/>
                      </a:ext>
                    </a:extLst>
                  </p:cNvPr>
                  <p:cNvSpPr/>
                  <p:nvPr/>
                </p:nvSpPr>
                <p:spPr>
                  <a:xfrm>
                    <a:off x="5371424"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2" name="Freeform 305">
                    <a:extLst>
                      <a:ext uri="{FF2B5EF4-FFF2-40B4-BE49-F238E27FC236}">
                        <a16:creationId xmlns:a16="http://schemas.microsoft.com/office/drawing/2014/main" id="{C89A4E14-5E00-36D6-1116-42F787E40F99}"/>
                      </a:ext>
                    </a:extLst>
                  </p:cNvPr>
                  <p:cNvSpPr/>
                  <p:nvPr/>
                </p:nvSpPr>
                <p:spPr>
                  <a:xfrm>
                    <a:off x="5344722"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3" name="Freeform 306">
                    <a:extLst>
                      <a:ext uri="{FF2B5EF4-FFF2-40B4-BE49-F238E27FC236}">
                        <a16:creationId xmlns:a16="http://schemas.microsoft.com/office/drawing/2014/main" id="{4D484529-DEAE-9F26-47CB-9D871B68DE10}"/>
                      </a:ext>
                    </a:extLst>
                  </p:cNvPr>
                  <p:cNvSpPr/>
                  <p:nvPr/>
                </p:nvSpPr>
                <p:spPr>
                  <a:xfrm>
                    <a:off x="538000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4" name="Freeform 307">
                    <a:extLst>
                      <a:ext uri="{FF2B5EF4-FFF2-40B4-BE49-F238E27FC236}">
                        <a16:creationId xmlns:a16="http://schemas.microsoft.com/office/drawing/2014/main" id="{3E05E5E7-05CC-AF8C-9212-15F95C822A01}"/>
                      </a:ext>
                    </a:extLst>
                  </p:cNvPr>
                  <p:cNvSpPr/>
                  <p:nvPr/>
                </p:nvSpPr>
                <p:spPr>
                  <a:xfrm>
                    <a:off x="5356165"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5" name="Freeform 308">
                    <a:extLst>
                      <a:ext uri="{FF2B5EF4-FFF2-40B4-BE49-F238E27FC236}">
                        <a16:creationId xmlns:a16="http://schemas.microsoft.com/office/drawing/2014/main" id="{32C31B4F-A968-B8C0-3DC5-6783151F1036}"/>
                      </a:ext>
                    </a:extLst>
                  </p:cNvPr>
                  <p:cNvSpPr/>
                  <p:nvPr/>
                </p:nvSpPr>
                <p:spPr>
                  <a:xfrm>
                    <a:off x="5392403"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6" name="Freeform 309">
                    <a:extLst>
                      <a:ext uri="{FF2B5EF4-FFF2-40B4-BE49-F238E27FC236}">
                        <a16:creationId xmlns:a16="http://schemas.microsoft.com/office/drawing/2014/main" id="{BC780D7C-46C0-CC56-87EB-9DCB73BA35A0}"/>
                      </a:ext>
                    </a:extLst>
                  </p:cNvPr>
                  <p:cNvSpPr/>
                  <p:nvPr/>
                </p:nvSpPr>
                <p:spPr>
                  <a:xfrm>
                    <a:off x="5382867"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7" name="Freeform 310">
                    <a:extLst>
                      <a:ext uri="{FF2B5EF4-FFF2-40B4-BE49-F238E27FC236}">
                        <a16:creationId xmlns:a16="http://schemas.microsoft.com/office/drawing/2014/main" id="{DCFBEF8C-62CF-D280-E08B-B3973342E9F3}"/>
                      </a:ext>
                    </a:extLst>
                  </p:cNvPr>
                  <p:cNvSpPr/>
                  <p:nvPr/>
                </p:nvSpPr>
                <p:spPr>
                  <a:xfrm>
                    <a:off x="541910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8" name="Freeform 311">
                    <a:extLst>
                      <a:ext uri="{FF2B5EF4-FFF2-40B4-BE49-F238E27FC236}">
                        <a16:creationId xmlns:a16="http://schemas.microsoft.com/office/drawing/2014/main" id="{C3180409-32A1-200D-2B62-8A8545906FEB}"/>
                      </a:ext>
                    </a:extLst>
                  </p:cNvPr>
                  <p:cNvSpPr/>
                  <p:nvPr/>
                </p:nvSpPr>
                <p:spPr>
                  <a:xfrm>
                    <a:off x="5416244"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9" name="Freeform 312">
                    <a:extLst>
                      <a:ext uri="{FF2B5EF4-FFF2-40B4-BE49-F238E27FC236}">
                        <a16:creationId xmlns:a16="http://schemas.microsoft.com/office/drawing/2014/main" id="{5692ED54-C506-6C37-101B-09C23EF967BB}"/>
                      </a:ext>
                    </a:extLst>
                  </p:cNvPr>
                  <p:cNvSpPr/>
                  <p:nvPr/>
                </p:nvSpPr>
                <p:spPr>
                  <a:xfrm>
                    <a:off x="5451528"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0" name="Freeform 313">
                    <a:extLst>
                      <a:ext uri="{FF2B5EF4-FFF2-40B4-BE49-F238E27FC236}">
                        <a16:creationId xmlns:a16="http://schemas.microsoft.com/office/drawing/2014/main" id="{5E925A24-08A9-3A57-F998-F09741AE5A1B}"/>
                      </a:ext>
                    </a:extLst>
                  </p:cNvPr>
                  <p:cNvSpPr/>
                  <p:nvPr/>
                </p:nvSpPr>
                <p:spPr>
                  <a:xfrm>
                    <a:off x="5466786"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1" name="Freeform 314">
                    <a:extLst>
                      <a:ext uri="{FF2B5EF4-FFF2-40B4-BE49-F238E27FC236}">
                        <a16:creationId xmlns:a16="http://schemas.microsoft.com/office/drawing/2014/main" id="{7D4FDD85-8585-690A-7927-2B3340C8F429}"/>
                      </a:ext>
                    </a:extLst>
                  </p:cNvPr>
                  <p:cNvSpPr/>
                  <p:nvPr/>
                </p:nvSpPr>
                <p:spPr>
                  <a:xfrm>
                    <a:off x="5502070"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2" name="Freeform 315">
                    <a:extLst>
                      <a:ext uri="{FF2B5EF4-FFF2-40B4-BE49-F238E27FC236}">
                        <a16:creationId xmlns:a16="http://schemas.microsoft.com/office/drawing/2014/main" id="{00AEC191-E88D-3E48-164E-BED5877B415D}"/>
                      </a:ext>
                    </a:extLst>
                  </p:cNvPr>
                  <p:cNvSpPr/>
                  <p:nvPr/>
                </p:nvSpPr>
                <p:spPr>
                  <a:xfrm>
                    <a:off x="5493488"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3" name="Freeform 316">
                    <a:extLst>
                      <a:ext uri="{FF2B5EF4-FFF2-40B4-BE49-F238E27FC236}">
                        <a16:creationId xmlns:a16="http://schemas.microsoft.com/office/drawing/2014/main" id="{9ED465FA-4CD3-E949-6F92-41E435463B35}"/>
                      </a:ext>
                    </a:extLst>
                  </p:cNvPr>
                  <p:cNvSpPr/>
                  <p:nvPr/>
                </p:nvSpPr>
                <p:spPr>
                  <a:xfrm>
                    <a:off x="5528772"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4" name="Freeform 317">
                    <a:extLst>
                      <a:ext uri="{FF2B5EF4-FFF2-40B4-BE49-F238E27FC236}">
                        <a16:creationId xmlns:a16="http://schemas.microsoft.com/office/drawing/2014/main" id="{C2FF7AA3-0842-9E94-050A-97A0022874C8}"/>
                      </a:ext>
                    </a:extLst>
                  </p:cNvPr>
                  <p:cNvSpPr/>
                  <p:nvPr/>
                </p:nvSpPr>
                <p:spPr>
                  <a:xfrm>
                    <a:off x="552591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5" name="Freeform 318">
                    <a:extLst>
                      <a:ext uri="{FF2B5EF4-FFF2-40B4-BE49-F238E27FC236}">
                        <a16:creationId xmlns:a16="http://schemas.microsoft.com/office/drawing/2014/main" id="{9D854A43-D8D5-828C-B9EE-66F0EED14DDB}"/>
                      </a:ext>
                    </a:extLst>
                  </p:cNvPr>
                  <p:cNvSpPr/>
                  <p:nvPr/>
                </p:nvSpPr>
                <p:spPr>
                  <a:xfrm>
                    <a:off x="5562149"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6" name="Freeform 319">
                    <a:extLst>
                      <a:ext uri="{FF2B5EF4-FFF2-40B4-BE49-F238E27FC236}">
                        <a16:creationId xmlns:a16="http://schemas.microsoft.com/office/drawing/2014/main" id="{FEF403AD-D272-2C66-E01F-321049DC4C5F}"/>
                      </a:ext>
                    </a:extLst>
                  </p:cNvPr>
                  <p:cNvSpPr/>
                  <p:nvPr/>
                </p:nvSpPr>
                <p:spPr>
                  <a:xfrm>
                    <a:off x="554689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7" name="Freeform 320">
                    <a:extLst>
                      <a:ext uri="{FF2B5EF4-FFF2-40B4-BE49-F238E27FC236}">
                        <a16:creationId xmlns:a16="http://schemas.microsoft.com/office/drawing/2014/main" id="{0913510F-629C-8A4A-7A5A-2C7F44670E2E}"/>
                      </a:ext>
                    </a:extLst>
                  </p:cNvPr>
                  <p:cNvSpPr/>
                  <p:nvPr/>
                </p:nvSpPr>
                <p:spPr>
                  <a:xfrm>
                    <a:off x="5583129"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8" name="Freeform 321">
                    <a:extLst>
                      <a:ext uri="{FF2B5EF4-FFF2-40B4-BE49-F238E27FC236}">
                        <a16:creationId xmlns:a16="http://schemas.microsoft.com/office/drawing/2014/main" id="{7EF7DC99-9958-2695-A38D-078FBD529AC5}"/>
                      </a:ext>
                    </a:extLst>
                  </p:cNvPr>
                  <p:cNvSpPr/>
                  <p:nvPr/>
                </p:nvSpPr>
                <p:spPr>
                  <a:xfrm>
                    <a:off x="5558334"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9" name="Freeform 322">
                    <a:extLst>
                      <a:ext uri="{FF2B5EF4-FFF2-40B4-BE49-F238E27FC236}">
                        <a16:creationId xmlns:a16="http://schemas.microsoft.com/office/drawing/2014/main" id="{72205FD0-2687-15E2-F999-1D01FB43D8ED}"/>
                      </a:ext>
                    </a:extLst>
                  </p:cNvPr>
                  <p:cNvSpPr/>
                  <p:nvPr/>
                </p:nvSpPr>
                <p:spPr>
                  <a:xfrm>
                    <a:off x="5594572"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0" name="Freeform 323">
                    <a:extLst>
                      <a:ext uri="{FF2B5EF4-FFF2-40B4-BE49-F238E27FC236}">
                        <a16:creationId xmlns:a16="http://schemas.microsoft.com/office/drawing/2014/main" id="{68DBB6CA-F04C-F040-07DD-A8C7B17257EE}"/>
                      </a:ext>
                    </a:extLst>
                  </p:cNvPr>
                  <p:cNvSpPr/>
                  <p:nvPr/>
                </p:nvSpPr>
                <p:spPr>
                  <a:xfrm>
                    <a:off x="5573592"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1" name="Freeform 324">
                    <a:extLst>
                      <a:ext uri="{FF2B5EF4-FFF2-40B4-BE49-F238E27FC236}">
                        <a16:creationId xmlns:a16="http://schemas.microsoft.com/office/drawing/2014/main" id="{9BE07C70-19DB-B23C-D5F3-03A1C2D06E3E}"/>
                      </a:ext>
                    </a:extLst>
                  </p:cNvPr>
                  <p:cNvSpPr/>
                  <p:nvPr/>
                </p:nvSpPr>
                <p:spPr>
                  <a:xfrm>
                    <a:off x="5609830"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2" name="Freeform 325">
                    <a:extLst>
                      <a:ext uri="{FF2B5EF4-FFF2-40B4-BE49-F238E27FC236}">
                        <a16:creationId xmlns:a16="http://schemas.microsoft.com/office/drawing/2014/main" id="{70546D5A-6544-0BF7-0C7C-665BAB27D118}"/>
                      </a:ext>
                    </a:extLst>
                  </p:cNvPr>
                  <p:cNvSpPr/>
                  <p:nvPr/>
                </p:nvSpPr>
                <p:spPr>
                  <a:xfrm>
                    <a:off x="5573592"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3" name="Freeform 326">
                    <a:extLst>
                      <a:ext uri="{FF2B5EF4-FFF2-40B4-BE49-F238E27FC236}">
                        <a16:creationId xmlns:a16="http://schemas.microsoft.com/office/drawing/2014/main" id="{D7EA1B66-5D1F-6067-213D-3B9ED83C0A7B}"/>
                      </a:ext>
                    </a:extLst>
                  </p:cNvPr>
                  <p:cNvSpPr/>
                  <p:nvPr/>
                </p:nvSpPr>
                <p:spPr>
                  <a:xfrm>
                    <a:off x="5609830"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4" name="Freeform 327">
                    <a:extLst>
                      <a:ext uri="{FF2B5EF4-FFF2-40B4-BE49-F238E27FC236}">
                        <a16:creationId xmlns:a16="http://schemas.microsoft.com/office/drawing/2014/main" id="{FA68D5CB-1279-A7C3-E206-2330F2FF0F63}"/>
                      </a:ext>
                    </a:extLst>
                  </p:cNvPr>
                  <p:cNvSpPr/>
                  <p:nvPr/>
                </p:nvSpPr>
                <p:spPr>
                  <a:xfrm>
                    <a:off x="5573592"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5" name="Freeform 328">
                    <a:extLst>
                      <a:ext uri="{FF2B5EF4-FFF2-40B4-BE49-F238E27FC236}">
                        <a16:creationId xmlns:a16="http://schemas.microsoft.com/office/drawing/2014/main" id="{C9F64D00-537E-1AC7-E973-CEBEE45EA381}"/>
                      </a:ext>
                    </a:extLst>
                  </p:cNvPr>
                  <p:cNvSpPr/>
                  <p:nvPr/>
                </p:nvSpPr>
                <p:spPr>
                  <a:xfrm>
                    <a:off x="5609830"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6" name="Freeform 329">
                    <a:extLst>
                      <a:ext uri="{FF2B5EF4-FFF2-40B4-BE49-F238E27FC236}">
                        <a16:creationId xmlns:a16="http://schemas.microsoft.com/office/drawing/2014/main" id="{7717C6F4-55CC-2444-9F7C-60BA9B793C66}"/>
                      </a:ext>
                    </a:extLst>
                  </p:cNvPr>
                  <p:cNvSpPr/>
                  <p:nvPr/>
                </p:nvSpPr>
                <p:spPr>
                  <a:xfrm>
                    <a:off x="559171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7" name="Freeform 330">
                    <a:extLst>
                      <a:ext uri="{FF2B5EF4-FFF2-40B4-BE49-F238E27FC236}">
                        <a16:creationId xmlns:a16="http://schemas.microsoft.com/office/drawing/2014/main" id="{44B5935E-9E57-21C2-86CD-16B31F105FBD}"/>
                      </a:ext>
                    </a:extLst>
                  </p:cNvPr>
                  <p:cNvSpPr/>
                  <p:nvPr/>
                </p:nvSpPr>
                <p:spPr>
                  <a:xfrm>
                    <a:off x="562699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8" name="Freeform 331">
                    <a:extLst>
                      <a:ext uri="{FF2B5EF4-FFF2-40B4-BE49-F238E27FC236}">
                        <a16:creationId xmlns:a16="http://schemas.microsoft.com/office/drawing/2014/main" id="{11AE1E05-5E26-CAC1-E9D7-F6EC652654E1}"/>
                      </a:ext>
                    </a:extLst>
                  </p:cNvPr>
                  <p:cNvSpPr/>
                  <p:nvPr/>
                </p:nvSpPr>
                <p:spPr>
                  <a:xfrm>
                    <a:off x="559171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9" name="Freeform 332">
                    <a:extLst>
                      <a:ext uri="{FF2B5EF4-FFF2-40B4-BE49-F238E27FC236}">
                        <a16:creationId xmlns:a16="http://schemas.microsoft.com/office/drawing/2014/main" id="{DE752F3D-9821-6DA8-C0C6-900DC0846AF3}"/>
                      </a:ext>
                    </a:extLst>
                  </p:cNvPr>
                  <p:cNvSpPr/>
                  <p:nvPr/>
                </p:nvSpPr>
                <p:spPr>
                  <a:xfrm>
                    <a:off x="562699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0" name="Freeform 333">
                    <a:extLst>
                      <a:ext uri="{FF2B5EF4-FFF2-40B4-BE49-F238E27FC236}">
                        <a16:creationId xmlns:a16="http://schemas.microsoft.com/office/drawing/2014/main" id="{7CBF8BC6-2943-BDC3-C2BC-87D78C63C9FF}"/>
                      </a:ext>
                    </a:extLst>
                  </p:cNvPr>
                  <p:cNvSpPr/>
                  <p:nvPr/>
                </p:nvSpPr>
                <p:spPr>
                  <a:xfrm>
                    <a:off x="5594572"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1" name="Freeform 334">
                    <a:extLst>
                      <a:ext uri="{FF2B5EF4-FFF2-40B4-BE49-F238E27FC236}">
                        <a16:creationId xmlns:a16="http://schemas.microsoft.com/office/drawing/2014/main" id="{B6F93E70-4569-02CC-B0DF-908C5730082A}"/>
                      </a:ext>
                    </a:extLst>
                  </p:cNvPr>
                  <p:cNvSpPr/>
                  <p:nvPr/>
                </p:nvSpPr>
                <p:spPr>
                  <a:xfrm>
                    <a:off x="562985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2" name="Freeform 335">
                    <a:extLst>
                      <a:ext uri="{FF2B5EF4-FFF2-40B4-BE49-F238E27FC236}">
                        <a16:creationId xmlns:a16="http://schemas.microsoft.com/office/drawing/2014/main" id="{C8DCE8EE-5DED-E839-CE18-C78D1B84DE98}"/>
                      </a:ext>
                    </a:extLst>
                  </p:cNvPr>
                  <p:cNvSpPr/>
                  <p:nvPr/>
                </p:nvSpPr>
                <p:spPr>
                  <a:xfrm>
                    <a:off x="5594572"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3" name="Freeform 336">
                    <a:extLst>
                      <a:ext uri="{FF2B5EF4-FFF2-40B4-BE49-F238E27FC236}">
                        <a16:creationId xmlns:a16="http://schemas.microsoft.com/office/drawing/2014/main" id="{47CCA48E-DBBF-EF53-AD2F-DD7B0F7C8EF9}"/>
                      </a:ext>
                    </a:extLst>
                  </p:cNvPr>
                  <p:cNvSpPr/>
                  <p:nvPr/>
                </p:nvSpPr>
                <p:spPr>
                  <a:xfrm>
                    <a:off x="562985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4" name="Freeform 337">
                    <a:extLst>
                      <a:ext uri="{FF2B5EF4-FFF2-40B4-BE49-F238E27FC236}">
                        <a16:creationId xmlns:a16="http://schemas.microsoft.com/office/drawing/2014/main" id="{6229CAF5-F3AC-7018-A510-51DC584F93E4}"/>
                      </a:ext>
                    </a:extLst>
                  </p:cNvPr>
                  <p:cNvSpPr/>
                  <p:nvPr/>
                </p:nvSpPr>
                <p:spPr>
                  <a:xfrm>
                    <a:off x="5597433"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5" name="Freeform 338">
                    <a:extLst>
                      <a:ext uri="{FF2B5EF4-FFF2-40B4-BE49-F238E27FC236}">
                        <a16:creationId xmlns:a16="http://schemas.microsoft.com/office/drawing/2014/main" id="{51C1C1A7-3E11-0830-3F4E-467FAF3156F2}"/>
                      </a:ext>
                    </a:extLst>
                  </p:cNvPr>
                  <p:cNvSpPr/>
                  <p:nvPr/>
                </p:nvSpPr>
                <p:spPr>
                  <a:xfrm>
                    <a:off x="5632717"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6" name="Freeform 339">
                    <a:extLst>
                      <a:ext uri="{FF2B5EF4-FFF2-40B4-BE49-F238E27FC236}">
                        <a16:creationId xmlns:a16="http://schemas.microsoft.com/office/drawing/2014/main" id="{C9D33261-E976-8F4C-07E8-6876917A090E}"/>
                      </a:ext>
                    </a:extLst>
                  </p:cNvPr>
                  <p:cNvSpPr/>
                  <p:nvPr/>
                </p:nvSpPr>
                <p:spPr>
                  <a:xfrm>
                    <a:off x="5635578"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7" name="Freeform 340">
                    <a:extLst>
                      <a:ext uri="{FF2B5EF4-FFF2-40B4-BE49-F238E27FC236}">
                        <a16:creationId xmlns:a16="http://schemas.microsoft.com/office/drawing/2014/main" id="{CA00E392-DDD2-F517-6DC9-E168199A760F}"/>
                      </a:ext>
                    </a:extLst>
                  </p:cNvPr>
                  <p:cNvSpPr/>
                  <p:nvPr/>
                </p:nvSpPr>
                <p:spPr>
                  <a:xfrm>
                    <a:off x="567181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8" name="Freeform 341">
                    <a:extLst>
                      <a:ext uri="{FF2B5EF4-FFF2-40B4-BE49-F238E27FC236}">
                        <a16:creationId xmlns:a16="http://schemas.microsoft.com/office/drawing/2014/main" id="{AEBEB47F-D0FF-BFB1-C9B2-5065C5522EBC}"/>
                      </a:ext>
                    </a:extLst>
                  </p:cNvPr>
                  <p:cNvSpPr/>
                  <p:nvPr/>
                </p:nvSpPr>
                <p:spPr>
                  <a:xfrm>
                    <a:off x="5645114"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9" name="Freeform 342">
                    <a:extLst>
                      <a:ext uri="{FF2B5EF4-FFF2-40B4-BE49-F238E27FC236}">
                        <a16:creationId xmlns:a16="http://schemas.microsoft.com/office/drawing/2014/main" id="{CEE73DA9-7447-2810-5DBD-79897EB800E8}"/>
                      </a:ext>
                    </a:extLst>
                  </p:cNvPr>
                  <p:cNvSpPr/>
                  <p:nvPr/>
                </p:nvSpPr>
                <p:spPr>
                  <a:xfrm>
                    <a:off x="5680399"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0" name="Freeform 343">
                    <a:extLst>
                      <a:ext uri="{FF2B5EF4-FFF2-40B4-BE49-F238E27FC236}">
                        <a16:creationId xmlns:a16="http://schemas.microsoft.com/office/drawing/2014/main" id="{5F93ECF1-D3D0-BA18-7AE0-518FECBD3DD6}"/>
                      </a:ext>
                    </a:extLst>
                  </p:cNvPr>
                  <p:cNvSpPr/>
                  <p:nvPr/>
                </p:nvSpPr>
                <p:spPr>
                  <a:xfrm>
                    <a:off x="5701378"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1" name="Freeform 344">
                    <a:extLst>
                      <a:ext uri="{FF2B5EF4-FFF2-40B4-BE49-F238E27FC236}">
                        <a16:creationId xmlns:a16="http://schemas.microsoft.com/office/drawing/2014/main" id="{74C6D9FA-5959-3B28-FA67-23CA36586A17}"/>
                      </a:ext>
                    </a:extLst>
                  </p:cNvPr>
                  <p:cNvSpPr/>
                  <p:nvPr/>
                </p:nvSpPr>
                <p:spPr>
                  <a:xfrm>
                    <a:off x="573761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2" name="Freeform 345">
                    <a:extLst>
                      <a:ext uri="{FF2B5EF4-FFF2-40B4-BE49-F238E27FC236}">
                        <a16:creationId xmlns:a16="http://schemas.microsoft.com/office/drawing/2014/main" id="{71E77242-A1E1-8F55-5577-7857394B31D5}"/>
                      </a:ext>
                    </a:extLst>
                  </p:cNvPr>
                  <p:cNvSpPr/>
                  <p:nvPr/>
                </p:nvSpPr>
                <p:spPr>
                  <a:xfrm>
                    <a:off x="5736663"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3" name="Freeform 346">
                    <a:extLst>
                      <a:ext uri="{FF2B5EF4-FFF2-40B4-BE49-F238E27FC236}">
                        <a16:creationId xmlns:a16="http://schemas.microsoft.com/office/drawing/2014/main" id="{DA303701-E7F5-162E-68DF-6511143FEC43}"/>
                      </a:ext>
                    </a:extLst>
                  </p:cNvPr>
                  <p:cNvSpPr/>
                  <p:nvPr/>
                </p:nvSpPr>
                <p:spPr>
                  <a:xfrm>
                    <a:off x="5772900"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4" name="Freeform 347">
                    <a:extLst>
                      <a:ext uri="{FF2B5EF4-FFF2-40B4-BE49-F238E27FC236}">
                        <a16:creationId xmlns:a16="http://schemas.microsoft.com/office/drawing/2014/main" id="{E26942BC-7F95-83B3-A66C-522A3B4E41B3}"/>
                      </a:ext>
                    </a:extLst>
                  </p:cNvPr>
                  <p:cNvSpPr/>
                  <p:nvPr/>
                </p:nvSpPr>
                <p:spPr>
                  <a:xfrm>
                    <a:off x="575478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5" name="Freeform 348">
                    <a:extLst>
                      <a:ext uri="{FF2B5EF4-FFF2-40B4-BE49-F238E27FC236}">
                        <a16:creationId xmlns:a16="http://schemas.microsoft.com/office/drawing/2014/main" id="{9CFC3428-FDDA-D45A-5B6C-E4DAABAFB317}"/>
                      </a:ext>
                    </a:extLst>
                  </p:cNvPr>
                  <p:cNvSpPr/>
                  <p:nvPr/>
                </p:nvSpPr>
                <p:spPr>
                  <a:xfrm>
                    <a:off x="5791019"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6" name="Freeform 349">
                    <a:extLst>
                      <a:ext uri="{FF2B5EF4-FFF2-40B4-BE49-F238E27FC236}">
                        <a16:creationId xmlns:a16="http://schemas.microsoft.com/office/drawing/2014/main" id="{1ABFE99D-D5F7-CEFA-A1FC-E460706A3053}"/>
                      </a:ext>
                    </a:extLst>
                  </p:cNvPr>
                  <p:cNvSpPr/>
                  <p:nvPr/>
                </p:nvSpPr>
                <p:spPr>
                  <a:xfrm>
                    <a:off x="5802463"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7" name="Freeform 350">
                    <a:extLst>
                      <a:ext uri="{FF2B5EF4-FFF2-40B4-BE49-F238E27FC236}">
                        <a16:creationId xmlns:a16="http://schemas.microsoft.com/office/drawing/2014/main" id="{D1F943F2-5AFF-B699-862F-67D5922DA4B6}"/>
                      </a:ext>
                    </a:extLst>
                  </p:cNvPr>
                  <p:cNvSpPr/>
                  <p:nvPr/>
                </p:nvSpPr>
                <p:spPr>
                  <a:xfrm>
                    <a:off x="5838701"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8" name="Freeform 351">
                    <a:extLst>
                      <a:ext uri="{FF2B5EF4-FFF2-40B4-BE49-F238E27FC236}">
                        <a16:creationId xmlns:a16="http://schemas.microsoft.com/office/drawing/2014/main" id="{EB3C9C92-0337-628E-CD11-9DADF9E8C0C2}"/>
                      </a:ext>
                    </a:extLst>
                  </p:cNvPr>
                  <p:cNvSpPr/>
                  <p:nvPr/>
                </p:nvSpPr>
                <p:spPr>
                  <a:xfrm>
                    <a:off x="5813906"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9" name="Freeform 352">
                    <a:extLst>
                      <a:ext uri="{FF2B5EF4-FFF2-40B4-BE49-F238E27FC236}">
                        <a16:creationId xmlns:a16="http://schemas.microsoft.com/office/drawing/2014/main" id="{1B9F0411-C57B-A3EF-B498-8AEA2868AA56}"/>
                      </a:ext>
                    </a:extLst>
                  </p:cNvPr>
                  <p:cNvSpPr/>
                  <p:nvPr/>
                </p:nvSpPr>
                <p:spPr>
                  <a:xfrm>
                    <a:off x="5850144"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0" name="Freeform 353">
                    <a:extLst>
                      <a:ext uri="{FF2B5EF4-FFF2-40B4-BE49-F238E27FC236}">
                        <a16:creationId xmlns:a16="http://schemas.microsoft.com/office/drawing/2014/main" id="{AF645C28-53C4-792C-A109-43FD0C5763F9}"/>
                      </a:ext>
                    </a:extLst>
                  </p:cNvPr>
                  <p:cNvSpPr/>
                  <p:nvPr/>
                </p:nvSpPr>
                <p:spPr>
                  <a:xfrm>
                    <a:off x="581772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1" name="Freeform 354">
                    <a:extLst>
                      <a:ext uri="{FF2B5EF4-FFF2-40B4-BE49-F238E27FC236}">
                        <a16:creationId xmlns:a16="http://schemas.microsoft.com/office/drawing/2014/main" id="{AF1BB82E-59C6-4E1A-FD31-EDCE44E0B62F}"/>
                      </a:ext>
                    </a:extLst>
                  </p:cNvPr>
                  <p:cNvSpPr/>
                  <p:nvPr/>
                </p:nvSpPr>
                <p:spPr>
                  <a:xfrm>
                    <a:off x="585300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2" name="Freeform 355">
                    <a:extLst>
                      <a:ext uri="{FF2B5EF4-FFF2-40B4-BE49-F238E27FC236}">
                        <a16:creationId xmlns:a16="http://schemas.microsoft.com/office/drawing/2014/main" id="{9C9AB8CE-B690-11D0-BCE2-D8C173E50569}"/>
                      </a:ext>
                    </a:extLst>
                  </p:cNvPr>
                  <p:cNvSpPr/>
                  <p:nvPr/>
                </p:nvSpPr>
                <p:spPr>
                  <a:xfrm>
                    <a:off x="581772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3" name="Freeform 356">
                    <a:extLst>
                      <a:ext uri="{FF2B5EF4-FFF2-40B4-BE49-F238E27FC236}">
                        <a16:creationId xmlns:a16="http://schemas.microsoft.com/office/drawing/2014/main" id="{AC9BF2E8-835B-F036-6847-7D5549D56A83}"/>
                      </a:ext>
                    </a:extLst>
                  </p:cNvPr>
                  <p:cNvSpPr/>
                  <p:nvPr/>
                </p:nvSpPr>
                <p:spPr>
                  <a:xfrm>
                    <a:off x="585300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4" name="Freeform 357">
                    <a:extLst>
                      <a:ext uri="{FF2B5EF4-FFF2-40B4-BE49-F238E27FC236}">
                        <a16:creationId xmlns:a16="http://schemas.microsoft.com/office/drawing/2014/main" id="{74B9C487-9AEF-2B47-D2C7-13FE045BC55F}"/>
                      </a:ext>
                    </a:extLst>
                  </p:cNvPr>
                  <p:cNvSpPr/>
                  <p:nvPr/>
                </p:nvSpPr>
                <p:spPr>
                  <a:xfrm>
                    <a:off x="5817721"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5" name="Freeform 358">
                    <a:extLst>
                      <a:ext uri="{FF2B5EF4-FFF2-40B4-BE49-F238E27FC236}">
                        <a16:creationId xmlns:a16="http://schemas.microsoft.com/office/drawing/2014/main" id="{C5D8493B-FEAB-70CB-21F1-51E3EFBEB1AB}"/>
                      </a:ext>
                    </a:extLst>
                  </p:cNvPr>
                  <p:cNvSpPr/>
                  <p:nvPr/>
                </p:nvSpPr>
                <p:spPr>
                  <a:xfrm>
                    <a:off x="585300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6" name="Freeform 359">
                    <a:extLst>
                      <a:ext uri="{FF2B5EF4-FFF2-40B4-BE49-F238E27FC236}">
                        <a16:creationId xmlns:a16="http://schemas.microsoft.com/office/drawing/2014/main" id="{EB30C641-C6E3-905C-5FD4-F82F2EB58615}"/>
                      </a:ext>
                    </a:extLst>
                  </p:cNvPr>
                  <p:cNvSpPr/>
                  <p:nvPr/>
                </p:nvSpPr>
                <p:spPr>
                  <a:xfrm>
                    <a:off x="5823443"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7" name="Freeform 360">
                    <a:extLst>
                      <a:ext uri="{FF2B5EF4-FFF2-40B4-BE49-F238E27FC236}">
                        <a16:creationId xmlns:a16="http://schemas.microsoft.com/office/drawing/2014/main" id="{ACA2D7FD-467B-F1C6-39AE-6AD048502E15}"/>
                      </a:ext>
                    </a:extLst>
                  </p:cNvPr>
                  <p:cNvSpPr/>
                  <p:nvPr/>
                </p:nvSpPr>
                <p:spPr>
                  <a:xfrm>
                    <a:off x="5858727"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8" name="Freeform 361">
                    <a:extLst>
                      <a:ext uri="{FF2B5EF4-FFF2-40B4-BE49-F238E27FC236}">
                        <a16:creationId xmlns:a16="http://schemas.microsoft.com/office/drawing/2014/main" id="{A03CAAE9-C999-8D3B-EF75-1340B4A1DB53}"/>
                      </a:ext>
                    </a:extLst>
                  </p:cNvPr>
                  <p:cNvSpPr/>
                  <p:nvPr/>
                </p:nvSpPr>
                <p:spPr>
                  <a:xfrm>
                    <a:off x="5823443"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9" name="Freeform 362">
                    <a:extLst>
                      <a:ext uri="{FF2B5EF4-FFF2-40B4-BE49-F238E27FC236}">
                        <a16:creationId xmlns:a16="http://schemas.microsoft.com/office/drawing/2014/main" id="{74363140-7CDF-9D8C-5925-B5D3706767BE}"/>
                      </a:ext>
                    </a:extLst>
                  </p:cNvPr>
                  <p:cNvSpPr/>
                  <p:nvPr/>
                </p:nvSpPr>
                <p:spPr>
                  <a:xfrm>
                    <a:off x="5858727"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0" name="Freeform 363">
                    <a:extLst>
                      <a:ext uri="{FF2B5EF4-FFF2-40B4-BE49-F238E27FC236}">
                        <a16:creationId xmlns:a16="http://schemas.microsoft.com/office/drawing/2014/main" id="{91E0F33B-1403-5B89-B418-E5C8EE5F0B9B}"/>
                      </a:ext>
                    </a:extLst>
                  </p:cNvPr>
                  <p:cNvSpPr/>
                  <p:nvPr/>
                </p:nvSpPr>
                <p:spPr>
                  <a:xfrm>
                    <a:off x="5823443"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1" name="Freeform 364">
                    <a:extLst>
                      <a:ext uri="{FF2B5EF4-FFF2-40B4-BE49-F238E27FC236}">
                        <a16:creationId xmlns:a16="http://schemas.microsoft.com/office/drawing/2014/main" id="{0321E6DB-070D-9504-496B-2D4AD1805B03}"/>
                      </a:ext>
                    </a:extLst>
                  </p:cNvPr>
                  <p:cNvSpPr/>
                  <p:nvPr/>
                </p:nvSpPr>
                <p:spPr>
                  <a:xfrm>
                    <a:off x="5858727"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2" name="Freeform 365">
                    <a:extLst>
                      <a:ext uri="{FF2B5EF4-FFF2-40B4-BE49-F238E27FC236}">
                        <a16:creationId xmlns:a16="http://schemas.microsoft.com/office/drawing/2014/main" id="{2B4E9F35-6A12-0A5C-CFB4-6A2C16375CB6}"/>
                      </a:ext>
                    </a:extLst>
                  </p:cNvPr>
                  <p:cNvSpPr/>
                  <p:nvPr/>
                </p:nvSpPr>
                <p:spPr>
                  <a:xfrm>
                    <a:off x="5832025"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3" name="Freeform 366">
                    <a:extLst>
                      <a:ext uri="{FF2B5EF4-FFF2-40B4-BE49-F238E27FC236}">
                        <a16:creationId xmlns:a16="http://schemas.microsoft.com/office/drawing/2014/main" id="{7039CF44-4FF9-BB32-D7B2-64AFF023CE0D}"/>
                      </a:ext>
                    </a:extLst>
                  </p:cNvPr>
                  <p:cNvSpPr/>
                  <p:nvPr/>
                </p:nvSpPr>
                <p:spPr>
                  <a:xfrm>
                    <a:off x="5868263"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4" name="Freeform 367">
                    <a:extLst>
                      <a:ext uri="{FF2B5EF4-FFF2-40B4-BE49-F238E27FC236}">
                        <a16:creationId xmlns:a16="http://schemas.microsoft.com/office/drawing/2014/main" id="{410DBE37-5DBD-A3BE-F00A-E7E5B337B092}"/>
                      </a:ext>
                    </a:extLst>
                  </p:cNvPr>
                  <p:cNvSpPr/>
                  <p:nvPr/>
                </p:nvSpPr>
                <p:spPr>
                  <a:xfrm>
                    <a:off x="5832025"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5" name="Freeform 368">
                    <a:extLst>
                      <a:ext uri="{FF2B5EF4-FFF2-40B4-BE49-F238E27FC236}">
                        <a16:creationId xmlns:a16="http://schemas.microsoft.com/office/drawing/2014/main" id="{09A42942-450C-B67D-6208-AAFF97311168}"/>
                      </a:ext>
                    </a:extLst>
                  </p:cNvPr>
                  <p:cNvSpPr/>
                  <p:nvPr/>
                </p:nvSpPr>
                <p:spPr>
                  <a:xfrm>
                    <a:off x="5868263"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6" name="Freeform 369">
                    <a:extLst>
                      <a:ext uri="{FF2B5EF4-FFF2-40B4-BE49-F238E27FC236}">
                        <a16:creationId xmlns:a16="http://schemas.microsoft.com/office/drawing/2014/main" id="{DB90BA86-FA54-294F-302E-94899A271253}"/>
                      </a:ext>
                    </a:extLst>
                  </p:cNvPr>
                  <p:cNvSpPr/>
                  <p:nvPr/>
                </p:nvSpPr>
                <p:spPr>
                  <a:xfrm>
                    <a:off x="5834886"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7" name="Freeform 370">
                    <a:extLst>
                      <a:ext uri="{FF2B5EF4-FFF2-40B4-BE49-F238E27FC236}">
                        <a16:creationId xmlns:a16="http://schemas.microsoft.com/office/drawing/2014/main" id="{E58B240D-C4E1-0B16-AF6D-F8BA4998C32D}"/>
                      </a:ext>
                    </a:extLst>
                  </p:cNvPr>
                  <p:cNvSpPr/>
                  <p:nvPr/>
                </p:nvSpPr>
                <p:spPr>
                  <a:xfrm>
                    <a:off x="5871124"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8" name="Freeform 371">
                    <a:extLst>
                      <a:ext uri="{FF2B5EF4-FFF2-40B4-BE49-F238E27FC236}">
                        <a16:creationId xmlns:a16="http://schemas.microsoft.com/office/drawing/2014/main" id="{C3ED07AD-1DA0-20C2-8479-6BFDBAA91202}"/>
                      </a:ext>
                    </a:extLst>
                  </p:cNvPr>
                  <p:cNvSpPr/>
                  <p:nvPr/>
                </p:nvSpPr>
                <p:spPr>
                  <a:xfrm>
                    <a:off x="5837747"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9" name="Freeform 372">
                    <a:extLst>
                      <a:ext uri="{FF2B5EF4-FFF2-40B4-BE49-F238E27FC236}">
                        <a16:creationId xmlns:a16="http://schemas.microsoft.com/office/drawing/2014/main" id="{BF0B681B-3789-8240-2129-603AFE3C741F}"/>
                      </a:ext>
                    </a:extLst>
                  </p:cNvPr>
                  <p:cNvSpPr/>
                  <p:nvPr/>
                </p:nvSpPr>
                <p:spPr>
                  <a:xfrm>
                    <a:off x="587398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0" name="Freeform 373">
                    <a:extLst>
                      <a:ext uri="{FF2B5EF4-FFF2-40B4-BE49-F238E27FC236}">
                        <a16:creationId xmlns:a16="http://schemas.microsoft.com/office/drawing/2014/main" id="{16DE37C7-9D4E-815E-6E2C-41E8ABAF8BF8}"/>
                      </a:ext>
                    </a:extLst>
                  </p:cNvPr>
                  <p:cNvSpPr/>
                  <p:nvPr/>
                </p:nvSpPr>
                <p:spPr>
                  <a:xfrm>
                    <a:off x="5840608"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1" name="Freeform 374">
                    <a:extLst>
                      <a:ext uri="{FF2B5EF4-FFF2-40B4-BE49-F238E27FC236}">
                        <a16:creationId xmlns:a16="http://schemas.microsoft.com/office/drawing/2014/main" id="{4775C3A7-8BCE-07F8-83FD-104AE2901B7A}"/>
                      </a:ext>
                    </a:extLst>
                  </p:cNvPr>
                  <p:cNvSpPr/>
                  <p:nvPr/>
                </p:nvSpPr>
                <p:spPr>
                  <a:xfrm>
                    <a:off x="587684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2" name="Freeform 375">
                    <a:extLst>
                      <a:ext uri="{FF2B5EF4-FFF2-40B4-BE49-F238E27FC236}">
                        <a16:creationId xmlns:a16="http://schemas.microsoft.com/office/drawing/2014/main" id="{575DA0F5-0039-902D-FABB-3C9F0ED0F01C}"/>
                      </a:ext>
                    </a:extLst>
                  </p:cNvPr>
                  <p:cNvSpPr/>
                  <p:nvPr/>
                </p:nvSpPr>
                <p:spPr>
                  <a:xfrm>
                    <a:off x="5844422"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3" name="Freeform 376">
                    <a:extLst>
                      <a:ext uri="{FF2B5EF4-FFF2-40B4-BE49-F238E27FC236}">
                        <a16:creationId xmlns:a16="http://schemas.microsoft.com/office/drawing/2014/main" id="{6848BE49-1FE5-E5D8-A1CF-62D730F42D89}"/>
                      </a:ext>
                    </a:extLst>
                  </p:cNvPr>
                  <p:cNvSpPr/>
                  <p:nvPr/>
                </p:nvSpPr>
                <p:spPr>
                  <a:xfrm>
                    <a:off x="5879707"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4" name="Freeform 377">
                    <a:extLst>
                      <a:ext uri="{FF2B5EF4-FFF2-40B4-BE49-F238E27FC236}">
                        <a16:creationId xmlns:a16="http://schemas.microsoft.com/office/drawing/2014/main" id="{A734D4DE-B6A0-7A3A-7672-BF562616DF08}"/>
                      </a:ext>
                    </a:extLst>
                  </p:cNvPr>
                  <p:cNvSpPr/>
                  <p:nvPr/>
                </p:nvSpPr>
                <p:spPr>
                  <a:xfrm>
                    <a:off x="5868263"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5" name="Freeform 378">
                    <a:extLst>
                      <a:ext uri="{FF2B5EF4-FFF2-40B4-BE49-F238E27FC236}">
                        <a16:creationId xmlns:a16="http://schemas.microsoft.com/office/drawing/2014/main" id="{2FE93E5C-A551-0FF6-DFE9-B9DB2D42AC31}"/>
                      </a:ext>
                    </a:extLst>
                  </p:cNvPr>
                  <p:cNvSpPr/>
                  <p:nvPr/>
                </p:nvSpPr>
                <p:spPr>
                  <a:xfrm>
                    <a:off x="5903547"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6" name="Freeform 379">
                    <a:extLst>
                      <a:ext uri="{FF2B5EF4-FFF2-40B4-BE49-F238E27FC236}">
                        <a16:creationId xmlns:a16="http://schemas.microsoft.com/office/drawing/2014/main" id="{CD0EA04C-A3CE-4838-3FAE-19AB351F3FED}"/>
                      </a:ext>
                    </a:extLst>
                  </p:cNvPr>
                  <p:cNvSpPr/>
                  <p:nvPr/>
                </p:nvSpPr>
                <p:spPr>
                  <a:xfrm>
                    <a:off x="5871124"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7" name="Freeform 380">
                    <a:extLst>
                      <a:ext uri="{FF2B5EF4-FFF2-40B4-BE49-F238E27FC236}">
                        <a16:creationId xmlns:a16="http://schemas.microsoft.com/office/drawing/2014/main" id="{A439E678-215C-99CC-8822-ADAE19781CDA}"/>
                      </a:ext>
                    </a:extLst>
                  </p:cNvPr>
                  <p:cNvSpPr/>
                  <p:nvPr/>
                </p:nvSpPr>
                <p:spPr>
                  <a:xfrm>
                    <a:off x="5906408"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8" name="Freeform 381">
                    <a:extLst>
                      <a:ext uri="{FF2B5EF4-FFF2-40B4-BE49-F238E27FC236}">
                        <a16:creationId xmlns:a16="http://schemas.microsoft.com/office/drawing/2014/main" id="{8B7E15E1-C68C-CC1E-A03A-6082B4A3F434}"/>
                      </a:ext>
                    </a:extLst>
                  </p:cNvPr>
                  <p:cNvSpPr/>
                  <p:nvPr/>
                </p:nvSpPr>
                <p:spPr>
                  <a:xfrm>
                    <a:off x="5882567"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9" name="Freeform 382">
                    <a:extLst>
                      <a:ext uri="{FF2B5EF4-FFF2-40B4-BE49-F238E27FC236}">
                        <a16:creationId xmlns:a16="http://schemas.microsoft.com/office/drawing/2014/main" id="{7E6D4C1E-F3A0-EE44-17EC-E2F321390BFE}"/>
                      </a:ext>
                    </a:extLst>
                  </p:cNvPr>
                  <p:cNvSpPr/>
                  <p:nvPr/>
                </p:nvSpPr>
                <p:spPr>
                  <a:xfrm>
                    <a:off x="591880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0" name="Freeform 383">
                    <a:extLst>
                      <a:ext uri="{FF2B5EF4-FFF2-40B4-BE49-F238E27FC236}">
                        <a16:creationId xmlns:a16="http://schemas.microsoft.com/office/drawing/2014/main" id="{74CCAB48-2AD3-DE78-AEBB-2A32EEF51D31}"/>
                      </a:ext>
                    </a:extLst>
                  </p:cNvPr>
                  <p:cNvSpPr/>
                  <p:nvPr/>
                </p:nvSpPr>
                <p:spPr>
                  <a:xfrm>
                    <a:off x="5888289"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1" name="Freeform 384">
                    <a:extLst>
                      <a:ext uri="{FF2B5EF4-FFF2-40B4-BE49-F238E27FC236}">
                        <a16:creationId xmlns:a16="http://schemas.microsoft.com/office/drawing/2014/main" id="{51CFE89A-A6D6-7CA1-6B84-CCFFDF4AEF07}"/>
                      </a:ext>
                    </a:extLst>
                  </p:cNvPr>
                  <p:cNvSpPr/>
                  <p:nvPr/>
                </p:nvSpPr>
                <p:spPr>
                  <a:xfrm>
                    <a:off x="5924527"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2" name="Freeform 385">
                    <a:extLst>
                      <a:ext uri="{FF2B5EF4-FFF2-40B4-BE49-F238E27FC236}">
                        <a16:creationId xmlns:a16="http://schemas.microsoft.com/office/drawing/2014/main" id="{4C3D1396-3D9D-2879-6AF9-5E4A33B29097}"/>
                      </a:ext>
                    </a:extLst>
                  </p:cNvPr>
                  <p:cNvSpPr/>
                  <p:nvPr/>
                </p:nvSpPr>
                <p:spPr>
                  <a:xfrm>
                    <a:off x="5914991"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3" name="Freeform 386">
                    <a:extLst>
                      <a:ext uri="{FF2B5EF4-FFF2-40B4-BE49-F238E27FC236}">
                        <a16:creationId xmlns:a16="http://schemas.microsoft.com/office/drawing/2014/main" id="{9933B22E-C481-383B-39D6-75C0C9C7FB2F}"/>
                      </a:ext>
                    </a:extLst>
                  </p:cNvPr>
                  <p:cNvSpPr/>
                  <p:nvPr/>
                </p:nvSpPr>
                <p:spPr>
                  <a:xfrm>
                    <a:off x="5951229"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4" name="Freeform 387">
                    <a:extLst>
                      <a:ext uri="{FF2B5EF4-FFF2-40B4-BE49-F238E27FC236}">
                        <a16:creationId xmlns:a16="http://schemas.microsoft.com/office/drawing/2014/main" id="{F09BC04E-E574-874E-435D-DDB09D5F5816}"/>
                      </a:ext>
                    </a:extLst>
                  </p:cNvPr>
                  <p:cNvSpPr/>
                  <p:nvPr/>
                </p:nvSpPr>
                <p:spPr>
                  <a:xfrm>
                    <a:off x="5951229"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5" name="Freeform 388">
                    <a:extLst>
                      <a:ext uri="{FF2B5EF4-FFF2-40B4-BE49-F238E27FC236}">
                        <a16:creationId xmlns:a16="http://schemas.microsoft.com/office/drawing/2014/main" id="{DFC96E82-9916-6B21-F5EF-63FC14CFCC5A}"/>
                      </a:ext>
                    </a:extLst>
                  </p:cNvPr>
                  <p:cNvSpPr/>
                  <p:nvPr/>
                </p:nvSpPr>
                <p:spPr>
                  <a:xfrm>
                    <a:off x="598746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6" name="Freeform 389">
                    <a:extLst>
                      <a:ext uri="{FF2B5EF4-FFF2-40B4-BE49-F238E27FC236}">
                        <a16:creationId xmlns:a16="http://schemas.microsoft.com/office/drawing/2014/main" id="{20E11812-39DC-9A97-ADEB-D1BC35030959}"/>
                      </a:ext>
                    </a:extLst>
                  </p:cNvPr>
                  <p:cNvSpPr/>
                  <p:nvPr/>
                </p:nvSpPr>
                <p:spPr>
                  <a:xfrm>
                    <a:off x="6066617"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7" name="Freeform 390">
                    <a:extLst>
                      <a:ext uri="{FF2B5EF4-FFF2-40B4-BE49-F238E27FC236}">
                        <a16:creationId xmlns:a16="http://schemas.microsoft.com/office/drawing/2014/main" id="{B030A07B-09B1-C02C-0B2F-0B1720E05447}"/>
                      </a:ext>
                    </a:extLst>
                  </p:cNvPr>
                  <p:cNvSpPr/>
                  <p:nvPr/>
                </p:nvSpPr>
                <p:spPr>
                  <a:xfrm>
                    <a:off x="610285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8" name="Freeform 391">
                    <a:extLst>
                      <a:ext uri="{FF2B5EF4-FFF2-40B4-BE49-F238E27FC236}">
                        <a16:creationId xmlns:a16="http://schemas.microsoft.com/office/drawing/2014/main" id="{C34825F8-FD88-B1A2-B3BD-ED9DD9C35FD1}"/>
                      </a:ext>
                    </a:extLst>
                  </p:cNvPr>
                  <p:cNvSpPr/>
                  <p:nvPr/>
                </p:nvSpPr>
                <p:spPr>
                  <a:xfrm>
                    <a:off x="6066617"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9" name="Freeform 392">
                    <a:extLst>
                      <a:ext uri="{FF2B5EF4-FFF2-40B4-BE49-F238E27FC236}">
                        <a16:creationId xmlns:a16="http://schemas.microsoft.com/office/drawing/2014/main" id="{0751140D-C0A8-8968-1B75-9B04A67580D6}"/>
                      </a:ext>
                    </a:extLst>
                  </p:cNvPr>
                  <p:cNvSpPr/>
                  <p:nvPr/>
                </p:nvSpPr>
                <p:spPr>
                  <a:xfrm>
                    <a:off x="610285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0" name="Freeform 393">
                    <a:extLst>
                      <a:ext uri="{FF2B5EF4-FFF2-40B4-BE49-F238E27FC236}">
                        <a16:creationId xmlns:a16="http://schemas.microsoft.com/office/drawing/2014/main" id="{454350AA-6752-551A-A9BE-FBAAA95C5E71}"/>
                      </a:ext>
                    </a:extLst>
                  </p:cNvPr>
                  <p:cNvSpPr/>
                  <p:nvPr/>
                </p:nvSpPr>
                <p:spPr>
                  <a:xfrm>
                    <a:off x="6079015"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1" name="Freeform 394">
                    <a:extLst>
                      <a:ext uri="{FF2B5EF4-FFF2-40B4-BE49-F238E27FC236}">
                        <a16:creationId xmlns:a16="http://schemas.microsoft.com/office/drawing/2014/main" id="{D8AA004B-E8F2-FF49-0F4A-EFCD35641D45}"/>
                      </a:ext>
                    </a:extLst>
                  </p:cNvPr>
                  <p:cNvSpPr/>
                  <p:nvPr/>
                </p:nvSpPr>
                <p:spPr>
                  <a:xfrm>
                    <a:off x="6115252"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2" name="Freeform 395">
                    <a:extLst>
                      <a:ext uri="{FF2B5EF4-FFF2-40B4-BE49-F238E27FC236}">
                        <a16:creationId xmlns:a16="http://schemas.microsoft.com/office/drawing/2014/main" id="{E507DE9C-D7D2-AF13-B353-2A2E29EB444D}"/>
                      </a:ext>
                    </a:extLst>
                  </p:cNvPr>
                  <p:cNvSpPr/>
                  <p:nvPr/>
                </p:nvSpPr>
                <p:spPr>
                  <a:xfrm>
                    <a:off x="6081875" y="242497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3" name="Freeform 396">
                    <a:extLst>
                      <a:ext uri="{FF2B5EF4-FFF2-40B4-BE49-F238E27FC236}">
                        <a16:creationId xmlns:a16="http://schemas.microsoft.com/office/drawing/2014/main" id="{D616A670-B3AE-9144-5821-086CE99F6D16}"/>
                      </a:ext>
                    </a:extLst>
                  </p:cNvPr>
                  <p:cNvSpPr/>
                  <p:nvPr/>
                </p:nvSpPr>
                <p:spPr>
                  <a:xfrm>
                    <a:off x="6118113"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4" name="Freeform 397">
                    <a:extLst>
                      <a:ext uri="{FF2B5EF4-FFF2-40B4-BE49-F238E27FC236}">
                        <a16:creationId xmlns:a16="http://schemas.microsoft.com/office/drawing/2014/main" id="{9096A198-897B-46BD-DE39-9FCF3882DF3B}"/>
                      </a:ext>
                    </a:extLst>
                  </p:cNvPr>
                  <p:cNvSpPr/>
                  <p:nvPr/>
                </p:nvSpPr>
                <p:spPr>
                  <a:xfrm>
                    <a:off x="6087597"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5" name="Freeform 398">
                    <a:extLst>
                      <a:ext uri="{FF2B5EF4-FFF2-40B4-BE49-F238E27FC236}">
                        <a16:creationId xmlns:a16="http://schemas.microsoft.com/office/drawing/2014/main" id="{7BD7CCB3-D54B-B65E-7E99-07224B153D6F}"/>
                      </a:ext>
                    </a:extLst>
                  </p:cNvPr>
                  <p:cNvSpPr/>
                  <p:nvPr/>
                </p:nvSpPr>
                <p:spPr>
                  <a:xfrm>
                    <a:off x="6123835"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6" name="Freeform 399">
                    <a:extLst>
                      <a:ext uri="{FF2B5EF4-FFF2-40B4-BE49-F238E27FC236}">
                        <a16:creationId xmlns:a16="http://schemas.microsoft.com/office/drawing/2014/main" id="{12EFEC99-75F6-FEE0-BC9F-A7C6598CCB8F}"/>
                      </a:ext>
                    </a:extLst>
                  </p:cNvPr>
                  <p:cNvSpPr/>
                  <p:nvPr/>
                </p:nvSpPr>
                <p:spPr>
                  <a:xfrm>
                    <a:off x="6090458" y="242497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7" name="Freeform 400">
                    <a:extLst>
                      <a:ext uri="{FF2B5EF4-FFF2-40B4-BE49-F238E27FC236}">
                        <a16:creationId xmlns:a16="http://schemas.microsoft.com/office/drawing/2014/main" id="{1FDC92EA-69C0-B3FF-6FE4-92685EC3DADD}"/>
                      </a:ext>
                    </a:extLst>
                  </p:cNvPr>
                  <p:cNvSpPr/>
                  <p:nvPr/>
                </p:nvSpPr>
                <p:spPr>
                  <a:xfrm>
                    <a:off x="6126696" y="238883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8" name="Freeform 401">
                    <a:extLst>
                      <a:ext uri="{FF2B5EF4-FFF2-40B4-BE49-F238E27FC236}">
                        <a16:creationId xmlns:a16="http://schemas.microsoft.com/office/drawing/2014/main" id="{322D2670-35D1-D36A-4230-BBF094E1EBC4}"/>
                      </a:ext>
                    </a:extLst>
                  </p:cNvPr>
                  <p:cNvSpPr/>
                  <p:nvPr/>
                </p:nvSpPr>
                <p:spPr>
                  <a:xfrm>
                    <a:off x="6201079"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9" name="Freeform 402">
                    <a:extLst>
                      <a:ext uri="{FF2B5EF4-FFF2-40B4-BE49-F238E27FC236}">
                        <a16:creationId xmlns:a16="http://schemas.microsoft.com/office/drawing/2014/main" id="{A7C8BA3F-7FF5-8D0C-7EBA-AFA31F031E51}"/>
                      </a:ext>
                    </a:extLst>
                  </p:cNvPr>
                  <p:cNvSpPr/>
                  <p:nvPr/>
                </p:nvSpPr>
                <p:spPr>
                  <a:xfrm>
                    <a:off x="6237317"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0" name="Freeform 403">
                    <a:extLst>
                      <a:ext uri="{FF2B5EF4-FFF2-40B4-BE49-F238E27FC236}">
                        <a16:creationId xmlns:a16="http://schemas.microsoft.com/office/drawing/2014/main" id="{18E774A0-828B-BE45-6555-7C9D6832F02B}"/>
                      </a:ext>
                    </a:extLst>
                  </p:cNvPr>
                  <p:cNvSpPr/>
                  <p:nvPr/>
                </p:nvSpPr>
                <p:spPr>
                  <a:xfrm>
                    <a:off x="6316468" y="249345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1" name="Freeform 404">
                    <a:extLst>
                      <a:ext uri="{FF2B5EF4-FFF2-40B4-BE49-F238E27FC236}">
                        <a16:creationId xmlns:a16="http://schemas.microsoft.com/office/drawing/2014/main" id="{003B32EE-EA6B-3316-8CAC-BACB36DBD446}"/>
                      </a:ext>
                    </a:extLst>
                  </p:cNvPr>
                  <p:cNvSpPr/>
                  <p:nvPr/>
                </p:nvSpPr>
                <p:spPr>
                  <a:xfrm>
                    <a:off x="6352706"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2" name="Freeform 405">
                    <a:extLst>
                      <a:ext uri="{FF2B5EF4-FFF2-40B4-BE49-F238E27FC236}">
                        <a16:creationId xmlns:a16="http://schemas.microsoft.com/office/drawing/2014/main" id="{D9DB325D-2A45-421C-AF2D-07C951A0056A}"/>
                      </a:ext>
                    </a:extLst>
                  </p:cNvPr>
                  <p:cNvSpPr/>
                  <p:nvPr/>
                </p:nvSpPr>
                <p:spPr>
                  <a:xfrm>
                    <a:off x="6320282"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3" name="Freeform 406">
                    <a:extLst>
                      <a:ext uri="{FF2B5EF4-FFF2-40B4-BE49-F238E27FC236}">
                        <a16:creationId xmlns:a16="http://schemas.microsoft.com/office/drawing/2014/main" id="{F20917D0-048F-1531-E67D-B17DAA77BCC7}"/>
                      </a:ext>
                    </a:extLst>
                  </p:cNvPr>
                  <p:cNvSpPr/>
                  <p:nvPr/>
                </p:nvSpPr>
                <p:spPr>
                  <a:xfrm>
                    <a:off x="6355566"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4" name="Freeform 407">
                    <a:extLst>
                      <a:ext uri="{FF2B5EF4-FFF2-40B4-BE49-F238E27FC236}">
                        <a16:creationId xmlns:a16="http://schemas.microsoft.com/office/drawing/2014/main" id="{732DFF26-F5B7-1528-9EA2-37F11B0A4C98}"/>
                      </a:ext>
                    </a:extLst>
                  </p:cNvPr>
                  <p:cNvSpPr/>
                  <p:nvPr/>
                </p:nvSpPr>
                <p:spPr>
                  <a:xfrm>
                    <a:off x="6334587"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5" name="Freeform 408">
                    <a:extLst>
                      <a:ext uri="{FF2B5EF4-FFF2-40B4-BE49-F238E27FC236}">
                        <a16:creationId xmlns:a16="http://schemas.microsoft.com/office/drawing/2014/main" id="{373D56F2-4251-EF40-A023-612954D5AD96}"/>
                      </a:ext>
                    </a:extLst>
                  </p:cNvPr>
                  <p:cNvSpPr/>
                  <p:nvPr/>
                </p:nvSpPr>
                <p:spPr>
                  <a:xfrm>
                    <a:off x="6370824"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6" name="Freeform 409">
                    <a:extLst>
                      <a:ext uri="{FF2B5EF4-FFF2-40B4-BE49-F238E27FC236}">
                        <a16:creationId xmlns:a16="http://schemas.microsoft.com/office/drawing/2014/main" id="{63C35F60-B5A3-0ADE-D302-54033FAAF00B}"/>
                      </a:ext>
                    </a:extLst>
                  </p:cNvPr>
                  <p:cNvSpPr/>
                  <p:nvPr/>
                </p:nvSpPr>
                <p:spPr>
                  <a:xfrm>
                    <a:off x="6343169" y="2493455"/>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7" name="Freeform 410">
                    <a:extLst>
                      <a:ext uri="{FF2B5EF4-FFF2-40B4-BE49-F238E27FC236}">
                        <a16:creationId xmlns:a16="http://schemas.microsoft.com/office/drawing/2014/main" id="{877D27DC-AF59-E5F0-5C0A-23F3CB76D827}"/>
                      </a:ext>
                    </a:extLst>
                  </p:cNvPr>
                  <p:cNvSpPr/>
                  <p:nvPr/>
                </p:nvSpPr>
                <p:spPr>
                  <a:xfrm>
                    <a:off x="6379407"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8" name="Freeform 411">
                    <a:extLst>
                      <a:ext uri="{FF2B5EF4-FFF2-40B4-BE49-F238E27FC236}">
                        <a16:creationId xmlns:a16="http://schemas.microsoft.com/office/drawing/2014/main" id="{2BFE99CF-6221-860E-13AB-593BCF952FF2}"/>
                      </a:ext>
                    </a:extLst>
                  </p:cNvPr>
                  <p:cNvSpPr/>
                  <p:nvPr/>
                </p:nvSpPr>
                <p:spPr>
                  <a:xfrm>
                    <a:off x="6346984"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9" name="Freeform 412">
                    <a:extLst>
                      <a:ext uri="{FF2B5EF4-FFF2-40B4-BE49-F238E27FC236}">
                        <a16:creationId xmlns:a16="http://schemas.microsoft.com/office/drawing/2014/main" id="{6830A3E3-EFEB-42D6-A111-4C70B285C7C3}"/>
                      </a:ext>
                    </a:extLst>
                  </p:cNvPr>
                  <p:cNvSpPr/>
                  <p:nvPr/>
                </p:nvSpPr>
                <p:spPr>
                  <a:xfrm>
                    <a:off x="6382268"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0" name="Freeform 413">
                    <a:extLst>
                      <a:ext uri="{FF2B5EF4-FFF2-40B4-BE49-F238E27FC236}">
                        <a16:creationId xmlns:a16="http://schemas.microsoft.com/office/drawing/2014/main" id="{845B7826-D0F6-9ACE-0633-0BCC1DDEC8EE}"/>
                      </a:ext>
                    </a:extLst>
                  </p:cNvPr>
                  <p:cNvSpPr/>
                  <p:nvPr/>
                </p:nvSpPr>
                <p:spPr>
                  <a:xfrm>
                    <a:off x="6352706"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1" name="Freeform 414">
                    <a:extLst>
                      <a:ext uri="{FF2B5EF4-FFF2-40B4-BE49-F238E27FC236}">
                        <a16:creationId xmlns:a16="http://schemas.microsoft.com/office/drawing/2014/main" id="{29FC179B-4144-2681-D05A-51E9F3BEC399}"/>
                      </a:ext>
                    </a:extLst>
                  </p:cNvPr>
                  <p:cNvSpPr/>
                  <p:nvPr/>
                </p:nvSpPr>
                <p:spPr>
                  <a:xfrm>
                    <a:off x="6388943"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2" name="Freeform 415">
                    <a:extLst>
                      <a:ext uri="{FF2B5EF4-FFF2-40B4-BE49-F238E27FC236}">
                        <a16:creationId xmlns:a16="http://schemas.microsoft.com/office/drawing/2014/main" id="{491214CD-D659-3B86-C10F-CD2796E9FCED}"/>
                      </a:ext>
                    </a:extLst>
                  </p:cNvPr>
                  <p:cNvSpPr/>
                  <p:nvPr/>
                </p:nvSpPr>
                <p:spPr>
                  <a:xfrm>
                    <a:off x="6552014"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3" name="Freeform 416">
                    <a:extLst>
                      <a:ext uri="{FF2B5EF4-FFF2-40B4-BE49-F238E27FC236}">
                        <a16:creationId xmlns:a16="http://schemas.microsoft.com/office/drawing/2014/main" id="{AD7A6180-4328-185C-1F52-54D90230F8F2}"/>
                      </a:ext>
                    </a:extLst>
                  </p:cNvPr>
                  <p:cNvSpPr/>
                  <p:nvPr/>
                </p:nvSpPr>
                <p:spPr>
                  <a:xfrm>
                    <a:off x="6587298"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4" name="Freeform 417">
                    <a:extLst>
                      <a:ext uri="{FF2B5EF4-FFF2-40B4-BE49-F238E27FC236}">
                        <a16:creationId xmlns:a16="http://schemas.microsoft.com/office/drawing/2014/main" id="{2B9FB91A-D8C8-03C4-BF68-44732C859A88}"/>
                      </a:ext>
                    </a:extLst>
                  </p:cNvPr>
                  <p:cNvSpPr/>
                  <p:nvPr/>
                </p:nvSpPr>
                <p:spPr>
                  <a:xfrm>
                    <a:off x="6552014"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5" name="Freeform 418">
                    <a:extLst>
                      <a:ext uri="{FF2B5EF4-FFF2-40B4-BE49-F238E27FC236}">
                        <a16:creationId xmlns:a16="http://schemas.microsoft.com/office/drawing/2014/main" id="{38E43F0E-7A6E-F93C-CD48-0A52488A26A8}"/>
                      </a:ext>
                    </a:extLst>
                  </p:cNvPr>
                  <p:cNvSpPr/>
                  <p:nvPr/>
                </p:nvSpPr>
                <p:spPr>
                  <a:xfrm>
                    <a:off x="6587298"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6" name="Freeform 419">
                    <a:extLst>
                      <a:ext uri="{FF2B5EF4-FFF2-40B4-BE49-F238E27FC236}">
                        <a16:creationId xmlns:a16="http://schemas.microsoft.com/office/drawing/2014/main" id="{228C99BD-FC86-38AA-C75E-BABB94960798}"/>
                      </a:ext>
                    </a:extLst>
                  </p:cNvPr>
                  <p:cNvSpPr/>
                  <p:nvPr/>
                </p:nvSpPr>
                <p:spPr>
                  <a:xfrm>
                    <a:off x="6552014"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7" name="Freeform 420">
                    <a:extLst>
                      <a:ext uri="{FF2B5EF4-FFF2-40B4-BE49-F238E27FC236}">
                        <a16:creationId xmlns:a16="http://schemas.microsoft.com/office/drawing/2014/main" id="{213AE1F4-0EE5-3471-3A75-2C0786ADE5E6}"/>
                      </a:ext>
                    </a:extLst>
                  </p:cNvPr>
                  <p:cNvSpPr/>
                  <p:nvPr/>
                </p:nvSpPr>
                <p:spPr>
                  <a:xfrm>
                    <a:off x="6587298"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8" name="Freeform 421">
                    <a:extLst>
                      <a:ext uri="{FF2B5EF4-FFF2-40B4-BE49-F238E27FC236}">
                        <a16:creationId xmlns:a16="http://schemas.microsoft.com/office/drawing/2014/main" id="{FCA48248-4147-CA60-57B8-1A5B39EFD15C}"/>
                      </a:ext>
                    </a:extLst>
                  </p:cNvPr>
                  <p:cNvSpPr/>
                  <p:nvPr/>
                </p:nvSpPr>
                <p:spPr>
                  <a:xfrm>
                    <a:off x="6629257" y="2493455"/>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9" name="Freeform 422">
                    <a:extLst>
                      <a:ext uri="{FF2B5EF4-FFF2-40B4-BE49-F238E27FC236}">
                        <a16:creationId xmlns:a16="http://schemas.microsoft.com/office/drawing/2014/main" id="{D69DD436-B1F5-2D67-2D2C-D3D6C1C06748}"/>
                      </a:ext>
                    </a:extLst>
                  </p:cNvPr>
                  <p:cNvSpPr/>
                  <p:nvPr/>
                </p:nvSpPr>
                <p:spPr>
                  <a:xfrm>
                    <a:off x="6664541" y="2457313"/>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18365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9" name="Graphic 2">
                  <a:extLst>
                    <a:ext uri="{FF2B5EF4-FFF2-40B4-BE49-F238E27FC236}">
                      <a16:creationId xmlns:a16="http://schemas.microsoft.com/office/drawing/2014/main" id="{C9588D0E-6148-6472-1463-47EFD965773D}"/>
                    </a:ext>
                  </a:extLst>
                </p:cNvPr>
                <p:cNvGrpSpPr/>
                <p:nvPr/>
              </p:nvGrpSpPr>
              <p:grpSpPr>
                <a:xfrm>
                  <a:off x="3143751" y="1475776"/>
                  <a:ext cx="3242331" cy="1406678"/>
                  <a:chOff x="3143751" y="1475776"/>
                  <a:chExt cx="3242331" cy="1406678"/>
                </a:xfrm>
              </p:grpSpPr>
              <p:sp>
                <p:nvSpPr>
                  <p:cNvPr id="41" name="Freeform 424">
                    <a:extLst>
                      <a:ext uri="{FF2B5EF4-FFF2-40B4-BE49-F238E27FC236}">
                        <a16:creationId xmlns:a16="http://schemas.microsoft.com/office/drawing/2014/main" id="{B7AFF6DA-1B86-E6DB-8805-DCC7A4E09CC6}"/>
                      </a:ext>
                    </a:extLst>
                  </p:cNvPr>
                  <p:cNvSpPr/>
                  <p:nvPr/>
                </p:nvSpPr>
                <p:spPr>
                  <a:xfrm>
                    <a:off x="3143751"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Freeform 425">
                    <a:extLst>
                      <a:ext uri="{FF2B5EF4-FFF2-40B4-BE49-F238E27FC236}">
                        <a16:creationId xmlns:a16="http://schemas.microsoft.com/office/drawing/2014/main" id="{9AF4749F-C0CD-4942-2E8B-1701FA6AC3CC}"/>
                      </a:ext>
                    </a:extLst>
                  </p:cNvPr>
                  <p:cNvSpPr/>
                  <p:nvPr/>
                </p:nvSpPr>
                <p:spPr>
                  <a:xfrm>
                    <a:off x="3179989"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Freeform 426">
                    <a:extLst>
                      <a:ext uri="{FF2B5EF4-FFF2-40B4-BE49-F238E27FC236}">
                        <a16:creationId xmlns:a16="http://schemas.microsoft.com/office/drawing/2014/main" id="{BCCD065E-29BA-F64E-E729-3BED3044D515}"/>
                      </a:ext>
                    </a:extLst>
                  </p:cNvPr>
                  <p:cNvSpPr/>
                  <p:nvPr/>
                </p:nvSpPr>
                <p:spPr>
                  <a:xfrm>
                    <a:off x="3197154"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427">
                    <a:extLst>
                      <a:ext uri="{FF2B5EF4-FFF2-40B4-BE49-F238E27FC236}">
                        <a16:creationId xmlns:a16="http://schemas.microsoft.com/office/drawing/2014/main" id="{7D65A53B-7F6C-FBE0-45ED-5A7D7E69C44B}"/>
                      </a:ext>
                    </a:extLst>
                  </p:cNvPr>
                  <p:cNvSpPr/>
                  <p:nvPr/>
                </p:nvSpPr>
                <p:spPr>
                  <a:xfrm>
                    <a:off x="3233392"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428">
                    <a:extLst>
                      <a:ext uri="{FF2B5EF4-FFF2-40B4-BE49-F238E27FC236}">
                        <a16:creationId xmlns:a16="http://schemas.microsoft.com/office/drawing/2014/main" id="{33B9281C-D3AC-2F2A-250A-723172470B8F}"/>
                      </a:ext>
                    </a:extLst>
                  </p:cNvPr>
                  <p:cNvSpPr/>
                  <p:nvPr/>
                </p:nvSpPr>
                <p:spPr>
                  <a:xfrm>
                    <a:off x="3200969"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429">
                    <a:extLst>
                      <a:ext uri="{FF2B5EF4-FFF2-40B4-BE49-F238E27FC236}">
                        <a16:creationId xmlns:a16="http://schemas.microsoft.com/office/drawing/2014/main" id="{F038A3BA-2F07-2D9A-7F20-31D8C715EC8F}"/>
                      </a:ext>
                    </a:extLst>
                  </p:cNvPr>
                  <p:cNvSpPr/>
                  <p:nvPr/>
                </p:nvSpPr>
                <p:spPr>
                  <a:xfrm>
                    <a:off x="323625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430">
                    <a:extLst>
                      <a:ext uri="{FF2B5EF4-FFF2-40B4-BE49-F238E27FC236}">
                        <a16:creationId xmlns:a16="http://schemas.microsoft.com/office/drawing/2014/main" id="{DAFD1044-45F6-E27F-18C4-0EF9793BCE80}"/>
                      </a:ext>
                    </a:extLst>
                  </p:cNvPr>
                  <p:cNvSpPr/>
                  <p:nvPr/>
                </p:nvSpPr>
                <p:spPr>
                  <a:xfrm>
                    <a:off x="3200969"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431">
                    <a:extLst>
                      <a:ext uri="{FF2B5EF4-FFF2-40B4-BE49-F238E27FC236}">
                        <a16:creationId xmlns:a16="http://schemas.microsoft.com/office/drawing/2014/main" id="{F3B90188-88C8-2AF5-4C46-C973C7B821BB}"/>
                      </a:ext>
                    </a:extLst>
                  </p:cNvPr>
                  <p:cNvSpPr/>
                  <p:nvPr/>
                </p:nvSpPr>
                <p:spPr>
                  <a:xfrm>
                    <a:off x="323625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432">
                    <a:extLst>
                      <a:ext uri="{FF2B5EF4-FFF2-40B4-BE49-F238E27FC236}">
                        <a16:creationId xmlns:a16="http://schemas.microsoft.com/office/drawing/2014/main" id="{37408FA8-BAB2-9AF4-9CEE-65246FC2C40E}"/>
                      </a:ext>
                    </a:extLst>
                  </p:cNvPr>
                  <p:cNvSpPr/>
                  <p:nvPr/>
                </p:nvSpPr>
                <p:spPr>
                  <a:xfrm>
                    <a:off x="3200969"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433">
                    <a:extLst>
                      <a:ext uri="{FF2B5EF4-FFF2-40B4-BE49-F238E27FC236}">
                        <a16:creationId xmlns:a16="http://schemas.microsoft.com/office/drawing/2014/main" id="{CDCBD392-BA4C-93C9-2817-36D1ADA54E40}"/>
                      </a:ext>
                    </a:extLst>
                  </p:cNvPr>
                  <p:cNvSpPr/>
                  <p:nvPr/>
                </p:nvSpPr>
                <p:spPr>
                  <a:xfrm>
                    <a:off x="323625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434">
                    <a:extLst>
                      <a:ext uri="{FF2B5EF4-FFF2-40B4-BE49-F238E27FC236}">
                        <a16:creationId xmlns:a16="http://schemas.microsoft.com/office/drawing/2014/main" id="{2476203C-A949-148C-3908-BB1C35369441}"/>
                      </a:ext>
                    </a:extLst>
                  </p:cNvPr>
                  <p:cNvSpPr/>
                  <p:nvPr/>
                </p:nvSpPr>
                <p:spPr>
                  <a:xfrm>
                    <a:off x="3200969"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435">
                    <a:extLst>
                      <a:ext uri="{FF2B5EF4-FFF2-40B4-BE49-F238E27FC236}">
                        <a16:creationId xmlns:a16="http://schemas.microsoft.com/office/drawing/2014/main" id="{53003796-4D7A-5FE8-AA6F-D12E08AC3BFA}"/>
                      </a:ext>
                    </a:extLst>
                  </p:cNvPr>
                  <p:cNvSpPr/>
                  <p:nvPr/>
                </p:nvSpPr>
                <p:spPr>
                  <a:xfrm>
                    <a:off x="323625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436">
                    <a:extLst>
                      <a:ext uri="{FF2B5EF4-FFF2-40B4-BE49-F238E27FC236}">
                        <a16:creationId xmlns:a16="http://schemas.microsoft.com/office/drawing/2014/main" id="{203AB1A5-754A-5D54-B34D-74F30A5EA22F}"/>
                      </a:ext>
                    </a:extLst>
                  </p:cNvPr>
                  <p:cNvSpPr/>
                  <p:nvPr/>
                </p:nvSpPr>
                <p:spPr>
                  <a:xfrm>
                    <a:off x="3200969"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437">
                    <a:extLst>
                      <a:ext uri="{FF2B5EF4-FFF2-40B4-BE49-F238E27FC236}">
                        <a16:creationId xmlns:a16="http://schemas.microsoft.com/office/drawing/2014/main" id="{DC56510A-DA1D-5259-B979-D5D1A52A5501}"/>
                      </a:ext>
                    </a:extLst>
                  </p:cNvPr>
                  <p:cNvSpPr/>
                  <p:nvPr/>
                </p:nvSpPr>
                <p:spPr>
                  <a:xfrm>
                    <a:off x="323625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438">
                    <a:extLst>
                      <a:ext uri="{FF2B5EF4-FFF2-40B4-BE49-F238E27FC236}">
                        <a16:creationId xmlns:a16="http://schemas.microsoft.com/office/drawing/2014/main" id="{9EB8970D-F2AC-5403-C8B9-FED347FD03C0}"/>
                      </a:ext>
                    </a:extLst>
                  </p:cNvPr>
                  <p:cNvSpPr/>
                  <p:nvPr/>
                </p:nvSpPr>
                <p:spPr>
                  <a:xfrm>
                    <a:off x="3215273"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439">
                    <a:extLst>
                      <a:ext uri="{FF2B5EF4-FFF2-40B4-BE49-F238E27FC236}">
                        <a16:creationId xmlns:a16="http://schemas.microsoft.com/office/drawing/2014/main" id="{B2B2BC01-49D6-9BF3-68FA-6CF6C70CE867}"/>
                      </a:ext>
                    </a:extLst>
                  </p:cNvPr>
                  <p:cNvSpPr/>
                  <p:nvPr/>
                </p:nvSpPr>
                <p:spPr>
                  <a:xfrm>
                    <a:off x="3251511"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440">
                    <a:extLst>
                      <a:ext uri="{FF2B5EF4-FFF2-40B4-BE49-F238E27FC236}">
                        <a16:creationId xmlns:a16="http://schemas.microsoft.com/office/drawing/2014/main" id="{2C597B40-7877-7011-5A3A-E8F79C1C8EFD}"/>
                      </a:ext>
                    </a:extLst>
                  </p:cNvPr>
                  <p:cNvSpPr/>
                  <p:nvPr/>
                </p:nvSpPr>
                <p:spPr>
                  <a:xfrm>
                    <a:off x="3218134"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441">
                    <a:extLst>
                      <a:ext uri="{FF2B5EF4-FFF2-40B4-BE49-F238E27FC236}">
                        <a16:creationId xmlns:a16="http://schemas.microsoft.com/office/drawing/2014/main" id="{82D31E0B-EF67-F5AD-FDBD-D7E7A710A87F}"/>
                      </a:ext>
                    </a:extLst>
                  </p:cNvPr>
                  <p:cNvSpPr/>
                  <p:nvPr/>
                </p:nvSpPr>
                <p:spPr>
                  <a:xfrm>
                    <a:off x="3254372"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442">
                    <a:extLst>
                      <a:ext uri="{FF2B5EF4-FFF2-40B4-BE49-F238E27FC236}">
                        <a16:creationId xmlns:a16="http://schemas.microsoft.com/office/drawing/2014/main" id="{AA51182D-861E-E014-AB08-E2730C9AB4C9}"/>
                      </a:ext>
                    </a:extLst>
                  </p:cNvPr>
                  <p:cNvSpPr/>
                  <p:nvPr/>
                </p:nvSpPr>
                <p:spPr>
                  <a:xfrm>
                    <a:off x="3220995"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443">
                    <a:extLst>
                      <a:ext uri="{FF2B5EF4-FFF2-40B4-BE49-F238E27FC236}">
                        <a16:creationId xmlns:a16="http://schemas.microsoft.com/office/drawing/2014/main" id="{54A56E0B-C9B6-3494-1E6A-3507FA2C13DB}"/>
                      </a:ext>
                    </a:extLst>
                  </p:cNvPr>
                  <p:cNvSpPr/>
                  <p:nvPr/>
                </p:nvSpPr>
                <p:spPr>
                  <a:xfrm>
                    <a:off x="325723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444">
                    <a:extLst>
                      <a:ext uri="{FF2B5EF4-FFF2-40B4-BE49-F238E27FC236}">
                        <a16:creationId xmlns:a16="http://schemas.microsoft.com/office/drawing/2014/main" id="{EA45164E-7E32-0238-9CAA-ED350C7FFA01}"/>
                      </a:ext>
                    </a:extLst>
                  </p:cNvPr>
                  <p:cNvSpPr/>
                  <p:nvPr/>
                </p:nvSpPr>
                <p:spPr>
                  <a:xfrm>
                    <a:off x="3220995"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445">
                    <a:extLst>
                      <a:ext uri="{FF2B5EF4-FFF2-40B4-BE49-F238E27FC236}">
                        <a16:creationId xmlns:a16="http://schemas.microsoft.com/office/drawing/2014/main" id="{51E2028E-5DE3-97C6-2609-9A1F0CCABC14}"/>
                      </a:ext>
                    </a:extLst>
                  </p:cNvPr>
                  <p:cNvSpPr/>
                  <p:nvPr/>
                </p:nvSpPr>
                <p:spPr>
                  <a:xfrm>
                    <a:off x="325723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446">
                    <a:extLst>
                      <a:ext uri="{FF2B5EF4-FFF2-40B4-BE49-F238E27FC236}">
                        <a16:creationId xmlns:a16="http://schemas.microsoft.com/office/drawing/2014/main" id="{D26E8754-D7DB-49E5-33E5-86B4536ADC87}"/>
                      </a:ext>
                    </a:extLst>
                  </p:cNvPr>
                  <p:cNvSpPr/>
                  <p:nvPr/>
                </p:nvSpPr>
                <p:spPr>
                  <a:xfrm>
                    <a:off x="3220995"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447">
                    <a:extLst>
                      <a:ext uri="{FF2B5EF4-FFF2-40B4-BE49-F238E27FC236}">
                        <a16:creationId xmlns:a16="http://schemas.microsoft.com/office/drawing/2014/main" id="{462A7B91-13F7-C18A-7718-9EC313658AEC}"/>
                      </a:ext>
                    </a:extLst>
                  </p:cNvPr>
                  <p:cNvSpPr/>
                  <p:nvPr/>
                </p:nvSpPr>
                <p:spPr>
                  <a:xfrm>
                    <a:off x="325723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448">
                    <a:extLst>
                      <a:ext uri="{FF2B5EF4-FFF2-40B4-BE49-F238E27FC236}">
                        <a16:creationId xmlns:a16="http://schemas.microsoft.com/office/drawing/2014/main" id="{2CAEF30B-97FB-26D1-D4F4-6A125E561165}"/>
                      </a:ext>
                    </a:extLst>
                  </p:cNvPr>
                  <p:cNvSpPr/>
                  <p:nvPr/>
                </p:nvSpPr>
                <p:spPr>
                  <a:xfrm>
                    <a:off x="3236253"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449">
                    <a:extLst>
                      <a:ext uri="{FF2B5EF4-FFF2-40B4-BE49-F238E27FC236}">
                        <a16:creationId xmlns:a16="http://schemas.microsoft.com/office/drawing/2014/main" id="{66C46818-F7E9-AC4E-45CE-2D95D4BBC22C}"/>
                      </a:ext>
                    </a:extLst>
                  </p:cNvPr>
                  <p:cNvSpPr/>
                  <p:nvPr/>
                </p:nvSpPr>
                <p:spPr>
                  <a:xfrm>
                    <a:off x="3272491"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450">
                    <a:extLst>
                      <a:ext uri="{FF2B5EF4-FFF2-40B4-BE49-F238E27FC236}">
                        <a16:creationId xmlns:a16="http://schemas.microsoft.com/office/drawing/2014/main" id="{5EADF7A7-70B2-0778-3ECB-C67EB61A2E07}"/>
                      </a:ext>
                    </a:extLst>
                  </p:cNvPr>
                  <p:cNvSpPr/>
                  <p:nvPr/>
                </p:nvSpPr>
                <p:spPr>
                  <a:xfrm>
                    <a:off x="3236253" y="151191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451">
                    <a:extLst>
                      <a:ext uri="{FF2B5EF4-FFF2-40B4-BE49-F238E27FC236}">
                        <a16:creationId xmlns:a16="http://schemas.microsoft.com/office/drawing/2014/main" id="{B832092A-0F3D-1329-EA8F-D93F42E40F22}"/>
                      </a:ext>
                    </a:extLst>
                  </p:cNvPr>
                  <p:cNvSpPr/>
                  <p:nvPr/>
                </p:nvSpPr>
                <p:spPr>
                  <a:xfrm>
                    <a:off x="3272491"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452">
                    <a:extLst>
                      <a:ext uri="{FF2B5EF4-FFF2-40B4-BE49-F238E27FC236}">
                        <a16:creationId xmlns:a16="http://schemas.microsoft.com/office/drawing/2014/main" id="{5AFA8DFC-50AB-512C-171E-3F41F998E377}"/>
                      </a:ext>
                    </a:extLst>
                  </p:cNvPr>
                  <p:cNvSpPr/>
                  <p:nvPr/>
                </p:nvSpPr>
                <p:spPr>
                  <a:xfrm>
                    <a:off x="3241975" y="1511918"/>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453">
                    <a:extLst>
                      <a:ext uri="{FF2B5EF4-FFF2-40B4-BE49-F238E27FC236}">
                        <a16:creationId xmlns:a16="http://schemas.microsoft.com/office/drawing/2014/main" id="{D6ECFB96-557A-45BA-3D17-1C4014CB331B}"/>
                      </a:ext>
                    </a:extLst>
                  </p:cNvPr>
                  <p:cNvSpPr/>
                  <p:nvPr/>
                </p:nvSpPr>
                <p:spPr>
                  <a:xfrm>
                    <a:off x="3278213" y="1475776"/>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454">
                    <a:extLst>
                      <a:ext uri="{FF2B5EF4-FFF2-40B4-BE49-F238E27FC236}">
                        <a16:creationId xmlns:a16="http://schemas.microsoft.com/office/drawing/2014/main" id="{B16B8B69-5DB1-4316-101A-EE3067C12F8B}"/>
                      </a:ext>
                    </a:extLst>
                  </p:cNvPr>
                  <p:cNvSpPr/>
                  <p:nvPr/>
                </p:nvSpPr>
                <p:spPr>
                  <a:xfrm>
                    <a:off x="3278213" y="152142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455">
                    <a:extLst>
                      <a:ext uri="{FF2B5EF4-FFF2-40B4-BE49-F238E27FC236}">
                        <a16:creationId xmlns:a16="http://schemas.microsoft.com/office/drawing/2014/main" id="{66715B34-23C0-E942-D6C7-9BED675E778A}"/>
                      </a:ext>
                    </a:extLst>
                  </p:cNvPr>
                  <p:cNvSpPr/>
                  <p:nvPr/>
                </p:nvSpPr>
                <p:spPr>
                  <a:xfrm>
                    <a:off x="3313497" y="1485287"/>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456">
                    <a:extLst>
                      <a:ext uri="{FF2B5EF4-FFF2-40B4-BE49-F238E27FC236}">
                        <a16:creationId xmlns:a16="http://schemas.microsoft.com/office/drawing/2014/main" id="{F5200F0A-6EA1-A8EE-DFCF-388743365AB7}"/>
                      </a:ext>
                    </a:extLst>
                  </p:cNvPr>
                  <p:cNvSpPr/>
                  <p:nvPr/>
                </p:nvSpPr>
                <p:spPr>
                  <a:xfrm>
                    <a:off x="3289656" y="1540451"/>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457">
                    <a:extLst>
                      <a:ext uri="{FF2B5EF4-FFF2-40B4-BE49-F238E27FC236}">
                        <a16:creationId xmlns:a16="http://schemas.microsoft.com/office/drawing/2014/main" id="{D104E130-29BC-8D06-41E3-1F42EE1F8004}"/>
                      </a:ext>
                    </a:extLst>
                  </p:cNvPr>
                  <p:cNvSpPr/>
                  <p:nvPr/>
                </p:nvSpPr>
                <p:spPr>
                  <a:xfrm>
                    <a:off x="3325894" y="1504309"/>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458">
                    <a:extLst>
                      <a:ext uri="{FF2B5EF4-FFF2-40B4-BE49-F238E27FC236}">
                        <a16:creationId xmlns:a16="http://schemas.microsoft.com/office/drawing/2014/main" id="{09076E13-86F5-B06C-6F7E-F2940B5E6A11}"/>
                      </a:ext>
                    </a:extLst>
                  </p:cNvPr>
                  <p:cNvSpPr/>
                  <p:nvPr/>
                </p:nvSpPr>
                <p:spPr>
                  <a:xfrm>
                    <a:off x="3295378" y="1540451"/>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459">
                    <a:extLst>
                      <a:ext uri="{FF2B5EF4-FFF2-40B4-BE49-F238E27FC236}">
                        <a16:creationId xmlns:a16="http://schemas.microsoft.com/office/drawing/2014/main" id="{1CC71F59-890B-09C4-E15D-4DC01B15F32B}"/>
                      </a:ext>
                    </a:extLst>
                  </p:cNvPr>
                  <p:cNvSpPr/>
                  <p:nvPr/>
                </p:nvSpPr>
                <p:spPr>
                  <a:xfrm>
                    <a:off x="3331616" y="1504309"/>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460">
                    <a:extLst>
                      <a:ext uri="{FF2B5EF4-FFF2-40B4-BE49-F238E27FC236}">
                        <a16:creationId xmlns:a16="http://schemas.microsoft.com/office/drawing/2014/main" id="{EA128141-5ECF-9FDE-EC60-BDDFD018E745}"/>
                      </a:ext>
                    </a:extLst>
                  </p:cNvPr>
                  <p:cNvSpPr/>
                  <p:nvPr/>
                </p:nvSpPr>
                <p:spPr>
                  <a:xfrm>
                    <a:off x="3322079" y="1549962"/>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461">
                    <a:extLst>
                      <a:ext uri="{FF2B5EF4-FFF2-40B4-BE49-F238E27FC236}">
                        <a16:creationId xmlns:a16="http://schemas.microsoft.com/office/drawing/2014/main" id="{57C8B016-12EE-64D8-AD40-327076EA2CA0}"/>
                      </a:ext>
                    </a:extLst>
                  </p:cNvPr>
                  <p:cNvSpPr/>
                  <p:nvPr/>
                </p:nvSpPr>
                <p:spPr>
                  <a:xfrm>
                    <a:off x="3358317" y="1514771"/>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462">
                    <a:extLst>
                      <a:ext uri="{FF2B5EF4-FFF2-40B4-BE49-F238E27FC236}">
                        <a16:creationId xmlns:a16="http://schemas.microsoft.com/office/drawing/2014/main" id="{FC596696-7642-BA08-55A6-CFFA1E1DCC34}"/>
                      </a:ext>
                    </a:extLst>
                  </p:cNvPr>
                  <p:cNvSpPr/>
                  <p:nvPr/>
                </p:nvSpPr>
                <p:spPr>
                  <a:xfrm>
                    <a:off x="3387880" y="1825781"/>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463">
                    <a:extLst>
                      <a:ext uri="{FF2B5EF4-FFF2-40B4-BE49-F238E27FC236}">
                        <a16:creationId xmlns:a16="http://schemas.microsoft.com/office/drawing/2014/main" id="{0C3EDFB0-6F4E-318C-C6F7-D32AFDDA1E54}"/>
                      </a:ext>
                    </a:extLst>
                  </p:cNvPr>
                  <p:cNvSpPr/>
                  <p:nvPr/>
                </p:nvSpPr>
                <p:spPr>
                  <a:xfrm>
                    <a:off x="3424118" y="1790591"/>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464">
                    <a:extLst>
                      <a:ext uri="{FF2B5EF4-FFF2-40B4-BE49-F238E27FC236}">
                        <a16:creationId xmlns:a16="http://schemas.microsoft.com/office/drawing/2014/main" id="{0048FBB9-951D-9122-FFB0-728A157A7A13}"/>
                      </a:ext>
                    </a:extLst>
                  </p:cNvPr>
                  <p:cNvSpPr/>
                  <p:nvPr/>
                </p:nvSpPr>
                <p:spPr>
                  <a:xfrm>
                    <a:off x="3403138" y="194466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465">
                    <a:extLst>
                      <a:ext uri="{FF2B5EF4-FFF2-40B4-BE49-F238E27FC236}">
                        <a16:creationId xmlns:a16="http://schemas.microsoft.com/office/drawing/2014/main" id="{AB930041-C3E7-E451-0BC5-E93BEB92271E}"/>
                      </a:ext>
                    </a:extLst>
                  </p:cNvPr>
                  <p:cNvSpPr/>
                  <p:nvPr/>
                </p:nvSpPr>
                <p:spPr>
                  <a:xfrm>
                    <a:off x="3438422" y="190947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466">
                    <a:extLst>
                      <a:ext uri="{FF2B5EF4-FFF2-40B4-BE49-F238E27FC236}">
                        <a16:creationId xmlns:a16="http://schemas.microsoft.com/office/drawing/2014/main" id="{BB3E4C83-8A2B-D85D-5714-7085FAF23F2A}"/>
                      </a:ext>
                    </a:extLst>
                  </p:cNvPr>
                  <p:cNvSpPr/>
                  <p:nvPr/>
                </p:nvSpPr>
                <p:spPr>
                  <a:xfrm>
                    <a:off x="3423164" y="200458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467">
                    <a:extLst>
                      <a:ext uri="{FF2B5EF4-FFF2-40B4-BE49-F238E27FC236}">
                        <a16:creationId xmlns:a16="http://schemas.microsoft.com/office/drawing/2014/main" id="{49B33CF1-136E-2435-7274-F534081967BA}"/>
                      </a:ext>
                    </a:extLst>
                  </p:cNvPr>
                  <p:cNvSpPr/>
                  <p:nvPr/>
                </p:nvSpPr>
                <p:spPr>
                  <a:xfrm>
                    <a:off x="3459402" y="196939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468">
                    <a:extLst>
                      <a:ext uri="{FF2B5EF4-FFF2-40B4-BE49-F238E27FC236}">
                        <a16:creationId xmlns:a16="http://schemas.microsoft.com/office/drawing/2014/main" id="{98AA4D6C-E51D-C3E1-6919-DDD628AE8709}"/>
                      </a:ext>
                    </a:extLst>
                  </p:cNvPr>
                  <p:cNvSpPr/>
                  <p:nvPr/>
                </p:nvSpPr>
                <p:spPr>
                  <a:xfrm>
                    <a:off x="3429839" y="200458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469">
                    <a:extLst>
                      <a:ext uri="{FF2B5EF4-FFF2-40B4-BE49-F238E27FC236}">
                        <a16:creationId xmlns:a16="http://schemas.microsoft.com/office/drawing/2014/main" id="{13EDFCFB-BB3D-C2C5-97EF-52057A598C62}"/>
                      </a:ext>
                    </a:extLst>
                  </p:cNvPr>
                  <p:cNvSpPr/>
                  <p:nvPr/>
                </p:nvSpPr>
                <p:spPr>
                  <a:xfrm>
                    <a:off x="3465123" y="196939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470">
                    <a:extLst>
                      <a:ext uri="{FF2B5EF4-FFF2-40B4-BE49-F238E27FC236}">
                        <a16:creationId xmlns:a16="http://schemas.microsoft.com/office/drawing/2014/main" id="{62C278FE-7ACB-27CE-2484-41C433BF6C29}"/>
                      </a:ext>
                    </a:extLst>
                  </p:cNvPr>
                  <p:cNvSpPr/>
                  <p:nvPr/>
                </p:nvSpPr>
                <p:spPr>
                  <a:xfrm>
                    <a:off x="3465123" y="2055948"/>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471">
                    <a:extLst>
                      <a:ext uri="{FF2B5EF4-FFF2-40B4-BE49-F238E27FC236}">
                        <a16:creationId xmlns:a16="http://schemas.microsoft.com/office/drawing/2014/main" id="{BFA7D377-265A-95DF-0AA6-B8017C839DEE}"/>
                      </a:ext>
                    </a:extLst>
                  </p:cNvPr>
                  <p:cNvSpPr/>
                  <p:nvPr/>
                </p:nvSpPr>
                <p:spPr>
                  <a:xfrm>
                    <a:off x="3501361" y="2019806"/>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472">
                    <a:extLst>
                      <a:ext uri="{FF2B5EF4-FFF2-40B4-BE49-F238E27FC236}">
                        <a16:creationId xmlns:a16="http://schemas.microsoft.com/office/drawing/2014/main" id="{5B5B68DE-E498-106E-9F85-920AA18A8940}"/>
                      </a:ext>
                    </a:extLst>
                  </p:cNvPr>
                  <p:cNvSpPr/>
                  <p:nvPr/>
                </p:nvSpPr>
                <p:spPr>
                  <a:xfrm>
                    <a:off x="3560486" y="2219537"/>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473">
                    <a:extLst>
                      <a:ext uri="{FF2B5EF4-FFF2-40B4-BE49-F238E27FC236}">
                        <a16:creationId xmlns:a16="http://schemas.microsoft.com/office/drawing/2014/main" id="{77344EDD-7694-B162-A154-850291E81E59}"/>
                      </a:ext>
                    </a:extLst>
                  </p:cNvPr>
                  <p:cNvSpPr/>
                  <p:nvPr/>
                </p:nvSpPr>
                <p:spPr>
                  <a:xfrm>
                    <a:off x="3596724" y="2184347"/>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474">
                    <a:extLst>
                      <a:ext uri="{FF2B5EF4-FFF2-40B4-BE49-F238E27FC236}">
                        <a16:creationId xmlns:a16="http://schemas.microsoft.com/office/drawing/2014/main" id="{0836C49D-A325-EFB4-F4A0-B850FA16CA9D}"/>
                      </a:ext>
                    </a:extLst>
                  </p:cNvPr>
                  <p:cNvSpPr/>
                  <p:nvPr/>
                </p:nvSpPr>
                <p:spPr>
                  <a:xfrm>
                    <a:off x="3578605" y="228135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475">
                    <a:extLst>
                      <a:ext uri="{FF2B5EF4-FFF2-40B4-BE49-F238E27FC236}">
                        <a16:creationId xmlns:a16="http://schemas.microsoft.com/office/drawing/2014/main" id="{6CCD71D1-D9DA-441E-B64F-E9A19903D2A9}"/>
                      </a:ext>
                    </a:extLst>
                  </p:cNvPr>
                  <p:cNvSpPr/>
                  <p:nvPr/>
                </p:nvSpPr>
                <p:spPr>
                  <a:xfrm>
                    <a:off x="3613889" y="2246168"/>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476">
                    <a:extLst>
                      <a:ext uri="{FF2B5EF4-FFF2-40B4-BE49-F238E27FC236}">
                        <a16:creationId xmlns:a16="http://schemas.microsoft.com/office/drawing/2014/main" id="{FB15A052-0C93-2550-1FB0-964930C0ECD9}"/>
                      </a:ext>
                    </a:extLst>
                  </p:cNvPr>
                  <p:cNvSpPr/>
                  <p:nvPr/>
                </p:nvSpPr>
                <p:spPr>
                  <a:xfrm>
                    <a:off x="3616750" y="2333670"/>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477">
                    <a:extLst>
                      <a:ext uri="{FF2B5EF4-FFF2-40B4-BE49-F238E27FC236}">
                        <a16:creationId xmlns:a16="http://schemas.microsoft.com/office/drawing/2014/main" id="{A707B35C-FFA2-D1A3-9031-7B54FD866DA9}"/>
                      </a:ext>
                    </a:extLst>
                  </p:cNvPr>
                  <p:cNvSpPr/>
                  <p:nvPr/>
                </p:nvSpPr>
                <p:spPr>
                  <a:xfrm>
                    <a:off x="3652988" y="2298479"/>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478">
                    <a:extLst>
                      <a:ext uri="{FF2B5EF4-FFF2-40B4-BE49-F238E27FC236}">
                        <a16:creationId xmlns:a16="http://schemas.microsoft.com/office/drawing/2014/main" id="{2911B90D-2398-381C-6611-02C4187E5EB0}"/>
                      </a:ext>
                    </a:extLst>
                  </p:cNvPr>
                  <p:cNvSpPr/>
                  <p:nvPr/>
                </p:nvSpPr>
                <p:spPr>
                  <a:xfrm>
                    <a:off x="3634869" y="237646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479">
                    <a:extLst>
                      <a:ext uri="{FF2B5EF4-FFF2-40B4-BE49-F238E27FC236}">
                        <a16:creationId xmlns:a16="http://schemas.microsoft.com/office/drawing/2014/main" id="{00816A3F-07A6-0F8D-FC22-8671B1C6EA56}"/>
                      </a:ext>
                    </a:extLst>
                  </p:cNvPr>
                  <p:cNvSpPr/>
                  <p:nvPr/>
                </p:nvSpPr>
                <p:spPr>
                  <a:xfrm>
                    <a:off x="3671107" y="2340327"/>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480">
                    <a:extLst>
                      <a:ext uri="{FF2B5EF4-FFF2-40B4-BE49-F238E27FC236}">
                        <a16:creationId xmlns:a16="http://schemas.microsoft.com/office/drawing/2014/main" id="{B2D548A0-94E3-2DD1-FC7F-7D244093AF68}"/>
                      </a:ext>
                    </a:extLst>
                  </p:cNvPr>
                  <p:cNvSpPr/>
                  <p:nvPr/>
                </p:nvSpPr>
                <p:spPr>
                  <a:xfrm>
                    <a:off x="3754072" y="2419269"/>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481">
                    <a:extLst>
                      <a:ext uri="{FF2B5EF4-FFF2-40B4-BE49-F238E27FC236}">
                        <a16:creationId xmlns:a16="http://schemas.microsoft.com/office/drawing/2014/main" id="{73DB65A6-2248-E3C8-75C0-55000BF1D010}"/>
                      </a:ext>
                    </a:extLst>
                  </p:cNvPr>
                  <p:cNvSpPr/>
                  <p:nvPr/>
                </p:nvSpPr>
                <p:spPr>
                  <a:xfrm>
                    <a:off x="3789357" y="2383127"/>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482">
                    <a:extLst>
                      <a:ext uri="{FF2B5EF4-FFF2-40B4-BE49-F238E27FC236}">
                        <a16:creationId xmlns:a16="http://schemas.microsoft.com/office/drawing/2014/main" id="{D5A622C9-3B1F-C8E1-3643-D04890761D9E}"/>
                      </a:ext>
                    </a:extLst>
                  </p:cNvPr>
                  <p:cNvSpPr/>
                  <p:nvPr/>
                </p:nvSpPr>
                <p:spPr>
                  <a:xfrm>
                    <a:off x="4095471" y="2636120"/>
                    <a:ext cx="54356" cy="9511"/>
                  </a:xfrm>
                  <a:custGeom>
                    <a:avLst/>
                    <a:gdLst>
                      <a:gd name="connsiteX0" fmla="*/ 0 w 54356"/>
                      <a:gd name="connsiteY0" fmla="*/ 0 h 9511"/>
                      <a:gd name="connsiteX1" fmla="*/ 54357 w 54356"/>
                      <a:gd name="connsiteY1" fmla="*/ 0 h 9511"/>
                    </a:gdLst>
                    <a:ahLst/>
                    <a:cxnLst>
                      <a:cxn ang="0">
                        <a:pos x="connsiteX0" y="connsiteY0"/>
                      </a:cxn>
                      <a:cxn ang="0">
                        <a:pos x="connsiteX1" y="connsiteY1"/>
                      </a:cxn>
                    </a:cxnLst>
                    <a:rect l="l" t="t" r="r" b="b"/>
                    <a:pathLst>
                      <a:path w="54356" h="9511">
                        <a:moveTo>
                          <a:pt x="0" y="0"/>
                        </a:moveTo>
                        <a:lnTo>
                          <a:pt x="54357"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483">
                    <a:extLst>
                      <a:ext uri="{FF2B5EF4-FFF2-40B4-BE49-F238E27FC236}">
                        <a16:creationId xmlns:a16="http://schemas.microsoft.com/office/drawing/2014/main" id="{FF0BC64F-4D94-F83F-5092-24967428FD81}"/>
                      </a:ext>
                    </a:extLst>
                  </p:cNvPr>
                  <p:cNvSpPr/>
                  <p:nvPr/>
                </p:nvSpPr>
                <p:spPr>
                  <a:xfrm>
                    <a:off x="4122172" y="2609489"/>
                    <a:ext cx="9536" cy="54212"/>
                  </a:xfrm>
                  <a:custGeom>
                    <a:avLst/>
                    <a:gdLst>
                      <a:gd name="connsiteX0" fmla="*/ 0 w 9536"/>
                      <a:gd name="connsiteY0" fmla="*/ 0 h 54212"/>
                      <a:gd name="connsiteX1" fmla="*/ 0 w 9536"/>
                      <a:gd name="connsiteY1" fmla="*/ 54213 h 54212"/>
                    </a:gdLst>
                    <a:ahLst/>
                    <a:cxnLst>
                      <a:cxn ang="0">
                        <a:pos x="connsiteX0" y="connsiteY0"/>
                      </a:cxn>
                      <a:cxn ang="0">
                        <a:pos x="connsiteX1" y="connsiteY1"/>
                      </a:cxn>
                    </a:cxnLst>
                    <a:rect l="l" t="t" r="r" b="b"/>
                    <a:pathLst>
                      <a:path w="9536" h="54212">
                        <a:moveTo>
                          <a:pt x="0" y="0"/>
                        </a:moveTo>
                        <a:lnTo>
                          <a:pt x="0" y="5421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484">
                    <a:extLst>
                      <a:ext uri="{FF2B5EF4-FFF2-40B4-BE49-F238E27FC236}">
                        <a16:creationId xmlns:a16="http://schemas.microsoft.com/office/drawing/2014/main" id="{AE09BD59-16C9-DC5A-CDC4-AFFE58EDA6FF}"/>
                      </a:ext>
                    </a:extLst>
                  </p:cNvPr>
                  <p:cNvSpPr/>
                  <p:nvPr/>
                </p:nvSpPr>
                <p:spPr>
                  <a:xfrm>
                    <a:off x="4481690" y="2791149"/>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485">
                    <a:extLst>
                      <a:ext uri="{FF2B5EF4-FFF2-40B4-BE49-F238E27FC236}">
                        <a16:creationId xmlns:a16="http://schemas.microsoft.com/office/drawing/2014/main" id="{62574FCB-1547-6324-FAA8-FEA1DBDF03E7}"/>
                      </a:ext>
                    </a:extLst>
                  </p:cNvPr>
                  <p:cNvSpPr/>
                  <p:nvPr/>
                </p:nvSpPr>
                <p:spPr>
                  <a:xfrm>
                    <a:off x="4517927" y="2755007"/>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486">
                    <a:extLst>
                      <a:ext uri="{FF2B5EF4-FFF2-40B4-BE49-F238E27FC236}">
                        <a16:creationId xmlns:a16="http://schemas.microsoft.com/office/drawing/2014/main" id="{867B2863-8C92-C55A-44C0-26DC0249E0AA}"/>
                      </a:ext>
                    </a:extLst>
                  </p:cNvPr>
                  <p:cNvSpPr/>
                  <p:nvPr/>
                </p:nvSpPr>
                <p:spPr>
                  <a:xfrm>
                    <a:off x="4735354" y="281397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487">
                    <a:extLst>
                      <a:ext uri="{FF2B5EF4-FFF2-40B4-BE49-F238E27FC236}">
                        <a16:creationId xmlns:a16="http://schemas.microsoft.com/office/drawing/2014/main" id="{65BB52A3-E4E5-352E-DFE6-5D6D61B45531}"/>
                      </a:ext>
                    </a:extLst>
                  </p:cNvPr>
                  <p:cNvSpPr/>
                  <p:nvPr/>
                </p:nvSpPr>
                <p:spPr>
                  <a:xfrm>
                    <a:off x="4770639"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488">
                    <a:extLst>
                      <a:ext uri="{FF2B5EF4-FFF2-40B4-BE49-F238E27FC236}">
                        <a16:creationId xmlns:a16="http://schemas.microsoft.com/office/drawing/2014/main" id="{79498007-77EC-7512-38AD-DE1191A9503F}"/>
                      </a:ext>
                    </a:extLst>
                  </p:cNvPr>
                  <p:cNvSpPr/>
                  <p:nvPr/>
                </p:nvSpPr>
                <p:spPr>
                  <a:xfrm>
                    <a:off x="4743937" y="281397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489">
                    <a:extLst>
                      <a:ext uri="{FF2B5EF4-FFF2-40B4-BE49-F238E27FC236}">
                        <a16:creationId xmlns:a16="http://schemas.microsoft.com/office/drawing/2014/main" id="{FB8F9B90-B9F1-0601-3CE3-37DFE3D0C994}"/>
                      </a:ext>
                    </a:extLst>
                  </p:cNvPr>
                  <p:cNvSpPr/>
                  <p:nvPr/>
                </p:nvSpPr>
                <p:spPr>
                  <a:xfrm>
                    <a:off x="4780175"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490">
                    <a:extLst>
                      <a:ext uri="{FF2B5EF4-FFF2-40B4-BE49-F238E27FC236}">
                        <a16:creationId xmlns:a16="http://schemas.microsoft.com/office/drawing/2014/main" id="{F5848AC4-F952-F01F-73D6-D9DF2CF00F84}"/>
                      </a:ext>
                    </a:extLst>
                  </p:cNvPr>
                  <p:cNvSpPr/>
                  <p:nvPr/>
                </p:nvSpPr>
                <p:spPr>
                  <a:xfrm>
                    <a:off x="4800201" y="2813976"/>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491">
                    <a:extLst>
                      <a:ext uri="{FF2B5EF4-FFF2-40B4-BE49-F238E27FC236}">
                        <a16:creationId xmlns:a16="http://schemas.microsoft.com/office/drawing/2014/main" id="{C4510B08-9C8C-24DE-B9EF-F89CAECE5F60}"/>
                      </a:ext>
                    </a:extLst>
                  </p:cNvPr>
                  <p:cNvSpPr/>
                  <p:nvPr/>
                </p:nvSpPr>
                <p:spPr>
                  <a:xfrm>
                    <a:off x="4836439"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492">
                    <a:extLst>
                      <a:ext uri="{FF2B5EF4-FFF2-40B4-BE49-F238E27FC236}">
                        <a16:creationId xmlns:a16="http://schemas.microsoft.com/office/drawing/2014/main" id="{DD5040EC-12F4-7AF3-68F6-E6B01ECE21B2}"/>
                      </a:ext>
                    </a:extLst>
                  </p:cNvPr>
                  <p:cNvSpPr/>
                  <p:nvPr/>
                </p:nvSpPr>
                <p:spPr>
                  <a:xfrm>
                    <a:off x="4805923" y="2813976"/>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493">
                    <a:extLst>
                      <a:ext uri="{FF2B5EF4-FFF2-40B4-BE49-F238E27FC236}">
                        <a16:creationId xmlns:a16="http://schemas.microsoft.com/office/drawing/2014/main" id="{C764E9AC-6E40-E406-D584-870868987438}"/>
                      </a:ext>
                    </a:extLst>
                  </p:cNvPr>
                  <p:cNvSpPr/>
                  <p:nvPr/>
                </p:nvSpPr>
                <p:spPr>
                  <a:xfrm>
                    <a:off x="4842161"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494">
                    <a:extLst>
                      <a:ext uri="{FF2B5EF4-FFF2-40B4-BE49-F238E27FC236}">
                        <a16:creationId xmlns:a16="http://schemas.microsoft.com/office/drawing/2014/main" id="{48B5B70B-F2FE-F512-3384-862B2CB275FF}"/>
                      </a:ext>
                    </a:extLst>
                  </p:cNvPr>
                  <p:cNvSpPr/>
                  <p:nvPr/>
                </p:nvSpPr>
                <p:spPr>
                  <a:xfrm>
                    <a:off x="4824042" y="281397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Freeform 495">
                    <a:extLst>
                      <a:ext uri="{FF2B5EF4-FFF2-40B4-BE49-F238E27FC236}">
                        <a16:creationId xmlns:a16="http://schemas.microsoft.com/office/drawing/2014/main" id="{8B20C61B-BBEC-5202-8568-6F5D39E77145}"/>
                      </a:ext>
                    </a:extLst>
                  </p:cNvPr>
                  <p:cNvSpPr/>
                  <p:nvPr/>
                </p:nvSpPr>
                <p:spPr>
                  <a:xfrm>
                    <a:off x="4860280"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496">
                    <a:extLst>
                      <a:ext uri="{FF2B5EF4-FFF2-40B4-BE49-F238E27FC236}">
                        <a16:creationId xmlns:a16="http://schemas.microsoft.com/office/drawing/2014/main" id="{AC73FDCC-8586-FA07-5CA9-BA11AD7E82EA}"/>
                      </a:ext>
                    </a:extLst>
                  </p:cNvPr>
                  <p:cNvSpPr/>
                  <p:nvPr/>
                </p:nvSpPr>
                <p:spPr>
                  <a:xfrm>
                    <a:off x="4826903" y="2813976"/>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497">
                    <a:extLst>
                      <a:ext uri="{FF2B5EF4-FFF2-40B4-BE49-F238E27FC236}">
                        <a16:creationId xmlns:a16="http://schemas.microsoft.com/office/drawing/2014/main" id="{4638466D-EC79-9408-416F-5EF4E777C916}"/>
                      </a:ext>
                    </a:extLst>
                  </p:cNvPr>
                  <p:cNvSpPr/>
                  <p:nvPr/>
                </p:nvSpPr>
                <p:spPr>
                  <a:xfrm>
                    <a:off x="4863140"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498">
                    <a:extLst>
                      <a:ext uri="{FF2B5EF4-FFF2-40B4-BE49-F238E27FC236}">
                        <a16:creationId xmlns:a16="http://schemas.microsoft.com/office/drawing/2014/main" id="{C1CBECC3-FCC8-A74A-EEE9-7889A52440E0}"/>
                      </a:ext>
                    </a:extLst>
                  </p:cNvPr>
                  <p:cNvSpPr/>
                  <p:nvPr/>
                </p:nvSpPr>
                <p:spPr>
                  <a:xfrm>
                    <a:off x="4972807" y="281397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499">
                    <a:extLst>
                      <a:ext uri="{FF2B5EF4-FFF2-40B4-BE49-F238E27FC236}">
                        <a16:creationId xmlns:a16="http://schemas.microsoft.com/office/drawing/2014/main" id="{886F53E4-137F-0F1C-CAAC-1717D32A56D1}"/>
                      </a:ext>
                    </a:extLst>
                  </p:cNvPr>
                  <p:cNvSpPr/>
                  <p:nvPr/>
                </p:nvSpPr>
                <p:spPr>
                  <a:xfrm>
                    <a:off x="5009045"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500">
                    <a:extLst>
                      <a:ext uri="{FF2B5EF4-FFF2-40B4-BE49-F238E27FC236}">
                        <a16:creationId xmlns:a16="http://schemas.microsoft.com/office/drawing/2014/main" id="{0D7EB5F2-45DF-80A7-2123-853C92D5F10D}"/>
                      </a:ext>
                    </a:extLst>
                  </p:cNvPr>
                  <p:cNvSpPr/>
                  <p:nvPr/>
                </p:nvSpPr>
                <p:spPr>
                  <a:xfrm>
                    <a:off x="4999509" y="2813976"/>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501">
                    <a:extLst>
                      <a:ext uri="{FF2B5EF4-FFF2-40B4-BE49-F238E27FC236}">
                        <a16:creationId xmlns:a16="http://schemas.microsoft.com/office/drawing/2014/main" id="{0FB2E862-DC9C-A8D4-5516-159BCAEE5712}"/>
                      </a:ext>
                    </a:extLst>
                  </p:cNvPr>
                  <p:cNvSpPr/>
                  <p:nvPr/>
                </p:nvSpPr>
                <p:spPr>
                  <a:xfrm>
                    <a:off x="5035747" y="2777834"/>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502">
                    <a:extLst>
                      <a:ext uri="{FF2B5EF4-FFF2-40B4-BE49-F238E27FC236}">
                        <a16:creationId xmlns:a16="http://schemas.microsoft.com/office/drawing/2014/main" id="{B6DD5172-8BED-477D-E03D-7CF5B10D0409}"/>
                      </a:ext>
                    </a:extLst>
                  </p:cNvPr>
                  <p:cNvSpPr/>
                  <p:nvPr/>
                </p:nvSpPr>
                <p:spPr>
                  <a:xfrm>
                    <a:off x="5055773" y="2828242"/>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503">
                    <a:extLst>
                      <a:ext uri="{FF2B5EF4-FFF2-40B4-BE49-F238E27FC236}">
                        <a16:creationId xmlns:a16="http://schemas.microsoft.com/office/drawing/2014/main" id="{59DFE40C-2BEA-58D4-E1C0-6D3E64A8E6C0}"/>
                      </a:ext>
                    </a:extLst>
                  </p:cNvPr>
                  <p:cNvSpPr/>
                  <p:nvPr/>
                </p:nvSpPr>
                <p:spPr>
                  <a:xfrm>
                    <a:off x="5092011" y="279210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504">
                    <a:extLst>
                      <a:ext uri="{FF2B5EF4-FFF2-40B4-BE49-F238E27FC236}">
                        <a16:creationId xmlns:a16="http://schemas.microsoft.com/office/drawing/2014/main" id="{465CD02C-7BD4-7DBC-8B53-06B359651BC2}"/>
                      </a:ext>
                    </a:extLst>
                  </p:cNvPr>
                  <p:cNvSpPr/>
                  <p:nvPr/>
                </p:nvSpPr>
                <p:spPr>
                  <a:xfrm>
                    <a:off x="5068170" y="2828242"/>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505">
                    <a:extLst>
                      <a:ext uri="{FF2B5EF4-FFF2-40B4-BE49-F238E27FC236}">
                        <a16:creationId xmlns:a16="http://schemas.microsoft.com/office/drawing/2014/main" id="{146E8E49-52EF-5EF4-05EE-C8F32FE3B562}"/>
                      </a:ext>
                    </a:extLst>
                  </p:cNvPr>
                  <p:cNvSpPr/>
                  <p:nvPr/>
                </p:nvSpPr>
                <p:spPr>
                  <a:xfrm>
                    <a:off x="5103454" y="279210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506">
                    <a:extLst>
                      <a:ext uri="{FF2B5EF4-FFF2-40B4-BE49-F238E27FC236}">
                        <a16:creationId xmlns:a16="http://schemas.microsoft.com/office/drawing/2014/main" id="{3849A69A-B9BB-7AA0-E733-40BD3078E79A}"/>
                      </a:ext>
                    </a:extLst>
                  </p:cNvPr>
                  <p:cNvSpPr/>
                  <p:nvPr/>
                </p:nvSpPr>
                <p:spPr>
                  <a:xfrm>
                    <a:off x="5073892" y="2828242"/>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507">
                    <a:extLst>
                      <a:ext uri="{FF2B5EF4-FFF2-40B4-BE49-F238E27FC236}">
                        <a16:creationId xmlns:a16="http://schemas.microsoft.com/office/drawing/2014/main" id="{DF2565CD-9B64-5FF9-8BC5-52D52D78544D}"/>
                      </a:ext>
                    </a:extLst>
                  </p:cNvPr>
                  <p:cNvSpPr/>
                  <p:nvPr/>
                </p:nvSpPr>
                <p:spPr>
                  <a:xfrm>
                    <a:off x="5110130" y="279210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508">
                    <a:extLst>
                      <a:ext uri="{FF2B5EF4-FFF2-40B4-BE49-F238E27FC236}">
                        <a16:creationId xmlns:a16="http://schemas.microsoft.com/office/drawing/2014/main" id="{1137E43B-D8D3-C654-C0F3-A65D996AC238}"/>
                      </a:ext>
                    </a:extLst>
                  </p:cNvPr>
                  <p:cNvSpPr/>
                  <p:nvPr/>
                </p:nvSpPr>
                <p:spPr>
                  <a:xfrm>
                    <a:off x="5076753" y="2828242"/>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509">
                    <a:extLst>
                      <a:ext uri="{FF2B5EF4-FFF2-40B4-BE49-F238E27FC236}">
                        <a16:creationId xmlns:a16="http://schemas.microsoft.com/office/drawing/2014/main" id="{5226FAC0-62F8-4689-5C63-4185FA7714D0}"/>
                      </a:ext>
                    </a:extLst>
                  </p:cNvPr>
                  <p:cNvSpPr/>
                  <p:nvPr/>
                </p:nvSpPr>
                <p:spPr>
                  <a:xfrm>
                    <a:off x="5112991" y="279210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510">
                    <a:extLst>
                      <a:ext uri="{FF2B5EF4-FFF2-40B4-BE49-F238E27FC236}">
                        <a16:creationId xmlns:a16="http://schemas.microsoft.com/office/drawing/2014/main" id="{1C12B3B9-7F46-102F-35AE-F3DFD96F289E}"/>
                      </a:ext>
                    </a:extLst>
                  </p:cNvPr>
                  <p:cNvSpPr/>
                  <p:nvPr/>
                </p:nvSpPr>
                <p:spPr>
                  <a:xfrm>
                    <a:off x="5076753" y="2828242"/>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511">
                    <a:extLst>
                      <a:ext uri="{FF2B5EF4-FFF2-40B4-BE49-F238E27FC236}">
                        <a16:creationId xmlns:a16="http://schemas.microsoft.com/office/drawing/2014/main" id="{95F3C019-B1DA-E8C4-916A-380D42FF3AD4}"/>
                      </a:ext>
                    </a:extLst>
                  </p:cNvPr>
                  <p:cNvSpPr/>
                  <p:nvPr/>
                </p:nvSpPr>
                <p:spPr>
                  <a:xfrm>
                    <a:off x="5112991" y="279210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512">
                    <a:extLst>
                      <a:ext uri="{FF2B5EF4-FFF2-40B4-BE49-F238E27FC236}">
                        <a16:creationId xmlns:a16="http://schemas.microsoft.com/office/drawing/2014/main" id="{89557F3C-7276-ECB6-D3DA-7C886EDC8E20}"/>
                      </a:ext>
                    </a:extLst>
                  </p:cNvPr>
                  <p:cNvSpPr/>
                  <p:nvPr/>
                </p:nvSpPr>
                <p:spPr>
                  <a:xfrm>
                    <a:off x="5112991" y="2828242"/>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513">
                    <a:extLst>
                      <a:ext uri="{FF2B5EF4-FFF2-40B4-BE49-F238E27FC236}">
                        <a16:creationId xmlns:a16="http://schemas.microsoft.com/office/drawing/2014/main" id="{AB851346-E641-F1B2-5F87-F3ABD16A85A2}"/>
                      </a:ext>
                    </a:extLst>
                  </p:cNvPr>
                  <p:cNvSpPr/>
                  <p:nvPr/>
                </p:nvSpPr>
                <p:spPr>
                  <a:xfrm>
                    <a:off x="5148275" y="279210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514">
                    <a:extLst>
                      <a:ext uri="{FF2B5EF4-FFF2-40B4-BE49-F238E27FC236}">
                        <a16:creationId xmlns:a16="http://schemas.microsoft.com/office/drawing/2014/main" id="{FBACFFBE-D146-0230-B9C7-F216665E844D}"/>
                      </a:ext>
                    </a:extLst>
                  </p:cNvPr>
                  <p:cNvSpPr/>
                  <p:nvPr/>
                </p:nvSpPr>
                <p:spPr>
                  <a:xfrm>
                    <a:off x="5246498" y="2828242"/>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515">
                    <a:extLst>
                      <a:ext uri="{FF2B5EF4-FFF2-40B4-BE49-F238E27FC236}">
                        <a16:creationId xmlns:a16="http://schemas.microsoft.com/office/drawing/2014/main" id="{EC0710B1-64E6-FCCD-53CB-FD183A90B09C}"/>
                      </a:ext>
                    </a:extLst>
                  </p:cNvPr>
                  <p:cNvSpPr/>
                  <p:nvPr/>
                </p:nvSpPr>
                <p:spPr>
                  <a:xfrm>
                    <a:off x="5282736" y="2792100"/>
                    <a:ext cx="9536" cy="72283"/>
                  </a:xfrm>
                  <a:custGeom>
                    <a:avLst/>
                    <a:gdLst>
                      <a:gd name="connsiteX0" fmla="*/ 0 w 9536"/>
                      <a:gd name="connsiteY0" fmla="*/ 0 h 72283"/>
                      <a:gd name="connsiteX1" fmla="*/ 0 w 9536"/>
                      <a:gd name="connsiteY1" fmla="*/ 72284 h 72283"/>
                    </a:gdLst>
                    <a:ahLst/>
                    <a:cxnLst>
                      <a:cxn ang="0">
                        <a:pos x="connsiteX0" y="connsiteY0"/>
                      </a:cxn>
                      <a:cxn ang="0">
                        <a:pos x="connsiteX1" y="connsiteY1"/>
                      </a:cxn>
                    </a:cxnLst>
                    <a:rect l="l" t="t" r="r" b="b"/>
                    <a:pathLst>
                      <a:path w="9536" h="72283">
                        <a:moveTo>
                          <a:pt x="0" y="0"/>
                        </a:moveTo>
                        <a:lnTo>
                          <a:pt x="0" y="72284"/>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516">
                    <a:extLst>
                      <a:ext uri="{FF2B5EF4-FFF2-40B4-BE49-F238E27FC236}">
                        <a16:creationId xmlns:a16="http://schemas.microsoft.com/office/drawing/2014/main" id="{A05845A3-2C36-E2DE-D22A-5A6258FE12C3}"/>
                      </a:ext>
                    </a:extLst>
                  </p:cNvPr>
                  <p:cNvSpPr/>
                  <p:nvPr/>
                </p:nvSpPr>
                <p:spPr>
                  <a:xfrm>
                    <a:off x="5323742"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Freeform 517">
                    <a:extLst>
                      <a:ext uri="{FF2B5EF4-FFF2-40B4-BE49-F238E27FC236}">
                        <a16:creationId xmlns:a16="http://schemas.microsoft.com/office/drawing/2014/main" id="{002A02F1-D949-E023-2078-95E27962E08E}"/>
                      </a:ext>
                    </a:extLst>
                  </p:cNvPr>
                  <p:cNvSpPr/>
                  <p:nvPr/>
                </p:nvSpPr>
                <p:spPr>
                  <a:xfrm>
                    <a:off x="5359980"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518">
                    <a:extLst>
                      <a:ext uri="{FF2B5EF4-FFF2-40B4-BE49-F238E27FC236}">
                        <a16:creationId xmlns:a16="http://schemas.microsoft.com/office/drawing/2014/main" id="{CB45522E-6BF9-89FD-DCDC-CE2D27A70110}"/>
                      </a:ext>
                    </a:extLst>
                  </p:cNvPr>
                  <p:cNvSpPr/>
                  <p:nvPr/>
                </p:nvSpPr>
                <p:spPr>
                  <a:xfrm>
                    <a:off x="5329464" y="284726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519">
                    <a:extLst>
                      <a:ext uri="{FF2B5EF4-FFF2-40B4-BE49-F238E27FC236}">
                        <a16:creationId xmlns:a16="http://schemas.microsoft.com/office/drawing/2014/main" id="{72D64B45-1470-AAE8-276A-F4FD9D5737E3}"/>
                      </a:ext>
                    </a:extLst>
                  </p:cNvPr>
                  <p:cNvSpPr/>
                  <p:nvPr/>
                </p:nvSpPr>
                <p:spPr>
                  <a:xfrm>
                    <a:off x="5365702"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520">
                    <a:extLst>
                      <a:ext uri="{FF2B5EF4-FFF2-40B4-BE49-F238E27FC236}">
                        <a16:creationId xmlns:a16="http://schemas.microsoft.com/office/drawing/2014/main" id="{6CAA0697-9860-2CBE-DAA3-7EFF04922169}"/>
                      </a:ext>
                    </a:extLst>
                  </p:cNvPr>
                  <p:cNvSpPr/>
                  <p:nvPr/>
                </p:nvSpPr>
                <p:spPr>
                  <a:xfrm>
                    <a:off x="5332325" y="284726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521">
                    <a:extLst>
                      <a:ext uri="{FF2B5EF4-FFF2-40B4-BE49-F238E27FC236}">
                        <a16:creationId xmlns:a16="http://schemas.microsoft.com/office/drawing/2014/main" id="{BD397749-B799-08DE-5FF6-2BEE78C248E7}"/>
                      </a:ext>
                    </a:extLst>
                  </p:cNvPr>
                  <p:cNvSpPr/>
                  <p:nvPr/>
                </p:nvSpPr>
                <p:spPr>
                  <a:xfrm>
                    <a:off x="5368563"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522">
                    <a:extLst>
                      <a:ext uri="{FF2B5EF4-FFF2-40B4-BE49-F238E27FC236}">
                        <a16:creationId xmlns:a16="http://schemas.microsoft.com/office/drawing/2014/main" id="{994E75AB-61DC-8292-E3E0-7E7C820335A4}"/>
                      </a:ext>
                    </a:extLst>
                  </p:cNvPr>
                  <p:cNvSpPr/>
                  <p:nvPr/>
                </p:nvSpPr>
                <p:spPr>
                  <a:xfrm>
                    <a:off x="5344722"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523">
                    <a:extLst>
                      <a:ext uri="{FF2B5EF4-FFF2-40B4-BE49-F238E27FC236}">
                        <a16:creationId xmlns:a16="http://schemas.microsoft.com/office/drawing/2014/main" id="{6C288C6B-9139-61D7-C73C-8E9A31B1B308}"/>
                      </a:ext>
                    </a:extLst>
                  </p:cNvPr>
                  <p:cNvSpPr/>
                  <p:nvPr/>
                </p:nvSpPr>
                <p:spPr>
                  <a:xfrm>
                    <a:off x="5380006"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524">
                    <a:extLst>
                      <a:ext uri="{FF2B5EF4-FFF2-40B4-BE49-F238E27FC236}">
                        <a16:creationId xmlns:a16="http://schemas.microsoft.com/office/drawing/2014/main" id="{D6C8A6F5-A4BB-D967-9508-20F9908B2E18}"/>
                      </a:ext>
                    </a:extLst>
                  </p:cNvPr>
                  <p:cNvSpPr/>
                  <p:nvPr/>
                </p:nvSpPr>
                <p:spPr>
                  <a:xfrm>
                    <a:off x="5344722"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525">
                    <a:extLst>
                      <a:ext uri="{FF2B5EF4-FFF2-40B4-BE49-F238E27FC236}">
                        <a16:creationId xmlns:a16="http://schemas.microsoft.com/office/drawing/2014/main" id="{673573D0-4661-407F-01F3-C4F6E0131945}"/>
                      </a:ext>
                    </a:extLst>
                  </p:cNvPr>
                  <p:cNvSpPr/>
                  <p:nvPr/>
                </p:nvSpPr>
                <p:spPr>
                  <a:xfrm>
                    <a:off x="5380006"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526">
                    <a:extLst>
                      <a:ext uri="{FF2B5EF4-FFF2-40B4-BE49-F238E27FC236}">
                        <a16:creationId xmlns:a16="http://schemas.microsoft.com/office/drawing/2014/main" id="{88C2170D-426A-EC90-6322-FE1073C5F820}"/>
                      </a:ext>
                    </a:extLst>
                  </p:cNvPr>
                  <p:cNvSpPr/>
                  <p:nvPr/>
                </p:nvSpPr>
                <p:spPr>
                  <a:xfrm>
                    <a:off x="5412429" y="284726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527">
                    <a:extLst>
                      <a:ext uri="{FF2B5EF4-FFF2-40B4-BE49-F238E27FC236}">
                        <a16:creationId xmlns:a16="http://schemas.microsoft.com/office/drawing/2014/main" id="{65E9FCAE-4D27-39AB-9175-888CA4803341}"/>
                      </a:ext>
                    </a:extLst>
                  </p:cNvPr>
                  <p:cNvSpPr/>
                  <p:nvPr/>
                </p:nvSpPr>
                <p:spPr>
                  <a:xfrm>
                    <a:off x="5448667"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528">
                    <a:extLst>
                      <a:ext uri="{FF2B5EF4-FFF2-40B4-BE49-F238E27FC236}">
                        <a16:creationId xmlns:a16="http://schemas.microsoft.com/office/drawing/2014/main" id="{5401CAA5-680A-969D-6A03-E9003ADB01A1}"/>
                      </a:ext>
                    </a:extLst>
                  </p:cNvPr>
                  <p:cNvSpPr/>
                  <p:nvPr/>
                </p:nvSpPr>
                <p:spPr>
                  <a:xfrm>
                    <a:off x="5445806"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529">
                    <a:extLst>
                      <a:ext uri="{FF2B5EF4-FFF2-40B4-BE49-F238E27FC236}">
                        <a16:creationId xmlns:a16="http://schemas.microsoft.com/office/drawing/2014/main" id="{CB2FAE2A-ABA4-E2F8-326B-24D54D0638D5}"/>
                      </a:ext>
                    </a:extLst>
                  </p:cNvPr>
                  <p:cNvSpPr/>
                  <p:nvPr/>
                </p:nvSpPr>
                <p:spPr>
                  <a:xfrm>
                    <a:off x="5481091"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530">
                    <a:extLst>
                      <a:ext uri="{FF2B5EF4-FFF2-40B4-BE49-F238E27FC236}">
                        <a16:creationId xmlns:a16="http://schemas.microsoft.com/office/drawing/2014/main" id="{88E2B670-4C65-B640-52A6-B813C05A4032}"/>
                      </a:ext>
                    </a:extLst>
                  </p:cNvPr>
                  <p:cNvSpPr/>
                  <p:nvPr/>
                </p:nvSpPr>
                <p:spPr>
                  <a:xfrm>
                    <a:off x="5525911"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531">
                    <a:extLst>
                      <a:ext uri="{FF2B5EF4-FFF2-40B4-BE49-F238E27FC236}">
                        <a16:creationId xmlns:a16="http://schemas.microsoft.com/office/drawing/2014/main" id="{7BEAE57A-0BA4-C607-C4B6-A1D645F1A612}"/>
                      </a:ext>
                    </a:extLst>
                  </p:cNvPr>
                  <p:cNvSpPr/>
                  <p:nvPr/>
                </p:nvSpPr>
                <p:spPr>
                  <a:xfrm>
                    <a:off x="5562149"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532">
                    <a:extLst>
                      <a:ext uri="{FF2B5EF4-FFF2-40B4-BE49-F238E27FC236}">
                        <a16:creationId xmlns:a16="http://schemas.microsoft.com/office/drawing/2014/main" id="{6F6634C0-5C6A-83A1-D087-B9F465CEA667}"/>
                      </a:ext>
                    </a:extLst>
                  </p:cNvPr>
                  <p:cNvSpPr/>
                  <p:nvPr/>
                </p:nvSpPr>
                <p:spPr>
                  <a:xfrm>
                    <a:off x="5585036" y="284726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Freeform 533">
                    <a:extLst>
                      <a:ext uri="{FF2B5EF4-FFF2-40B4-BE49-F238E27FC236}">
                        <a16:creationId xmlns:a16="http://schemas.microsoft.com/office/drawing/2014/main" id="{24064160-4625-83D9-ADA3-FFF91B5DE8A3}"/>
                      </a:ext>
                    </a:extLst>
                  </p:cNvPr>
                  <p:cNvSpPr/>
                  <p:nvPr/>
                </p:nvSpPr>
                <p:spPr>
                  <a:xfrm>
                    <a:off x="5621274"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534">
                    <a:extLst>
                      <a:ext uri="{FF2B5EF4-FFF2-40B4-BE49-F238E27FC236}">
                        <a16:creationId xmlns:a16="http://schemas.microsoft.com/office/drawing/2014/main" id="{8FEEA82B-CC06-7CB1-C59C-C0692D4C960E}"/>
                      </a:ext>
                    </a:extLst>
                  </p:cNvPr>
                  <p:cNvSpPr/>
                  <p:nvPr/>
                </p:nvSpPr>
                <p:spPr>
                  <a:xfrm>
                    <a:off x="5591711"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535">
                    <a:extLst>
                      <a:ext uri="{FF2B5EF4-FFF2-40B4-BE49-F238E27FC236}">
                        <a16:creationId xmlns:a16="http://schemas.microsoft.com/office/drawing/2014/main" id="{D4597936-0752-1D2D-1E32-EE437C00BD49}"/>
                      </a:ext>
                    </a:extLst>
                  </p:cNvPr>
                  <p:cNvSpPr/>
                  <p:nvPr/>
                </p:nvSpPr>
                <p:spPr>
                  <a:xfrm>
                    <a:off x="5626995"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536">
                    <a:extLst>
                      <a:ext uri="{FF2B5EF4-FFF2-40B4-BE49-F238E27FC236}">
                        <a16:creationId xmlns:a16="http://schemas.microsoft.com/office/drawing/2014/main" id="{9DFD8DDD-0378-1C1A-B299-A8D3DE08B5D9}"/>
                      </a:ext>
                    </a:extLst>
                  </p:cNvPr>
                  <p:cNvSpPr/>
                  <p:nvPr/>
                </p:nvSpPr>
                <p:spPr>
                  <a:xfrm>
                    <a:off x="5594572"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537">
                    <a:extLst>
                      <a:ext uri="{FF2B5EF4-FFF2-40B4-BE49-F238E27FC236}">
                        <a16:creationId xmlns:a16="http://schemas.microsoft.com/office/drawing/2014/main" id="{115DA93C-473F-4153-BC78-F923AC5B1BD8}"/>
                      </a:ext>
                    </a:extLst>
                  </p:cNvPr>
                  <p:cNvSpPr/>
                  <p:nvPr/>
                </p:nvSpPr>
                <p:spPr>
                  <a:xfrm>
                    <a:off x="5629856"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538">
                    <a:extLst>
                      <a:ext uri="{FF2B5EF4-FFF2-40B4-BE49-F238E27FC236}">
                        <a16:creationId xmlns:a16="http://schemas.microsoft.com/office/drawing/2014/main" id="{D5F77B4B-7F38-2687-E4E3-3C25E64C2F2A}"/>
                      </a:ext>
                    </a:extLst>
                  </p:cNvPr>
                  <p:cNvSpPr/>
                  <p:nvPr/>
                </p:nvSpPr>
                <p:spPr>
                  <a:xfrm>
                    <a:off x="5618413"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539">
                    <a:extLst>
                      <a:ext uri="{FF2B5EF4-FFF2-40B4-BE49-F238E27FC236}">
                        <a16:creationId xmlns:a16="http://schemas.microsoft.com/office/drawing/2014/main" id="{B7168B22-2170-A1C7-1E84-6A7A36D7A6ED}"/>
                      </a:ext>
                    </a:extLst>
                  </p:cNvPr>
                  <p:cNvSpPr/>
                  <p:nvPr/>
                </p:nvSpPr>
                <p:spPr>
                  <a:xfrm>
                    <a:off x="5653697"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540">
                    <a:extLst>
                      <a:ext uri="{FF2B5EF4-FFF2-40B4-BE49-F238E27FC236}">
                        <a16:creationId xmlns:a16="http://schemas.microsoft.com/office/drawing/2014/main" id="{267566BB-F20F-E1B4-76D1-7D4B1F197674}"/>
                      </a:ext>
                    </a:extLst>
                  </p:cNvPr>
                  <p:cNvSpPr/>
                  <p:nvPr/>
                </p:nvSpPr>
                <p:spPr>
                  <a:xfrm>
                    <a:off x="5802463"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541">
                    <a:extLst>
                      <a:ext uri="{FF2B5EF4-FFF2-40B4-BE49-F238E27FC236}">
                        <a16:creationId xmlns:a16="http://schemas.microsoft.com/office/drawing/2014/main" id="{B76EFD7B-AB24-5ED0-8DBF-C58AEE7B690C}"/>
                      </a:ext>
                    </a:extLst>
                  </p:cNvPr>
                  <p:cNvSpPr/>
                  <p:nvPr/>
                </p:nvSpPr>
                <p:spPr>
                  <a:xfrm>
                    <a:off x="5838701"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542">
                    <a:extLst>
                      <a:ext uri="{FF2B5EF4-FFF2-40B4-BE49-F238E27FC236}">
                        <a16:creationId xmlns:a16="http://schemas.microsoft.com/office/drawing/2014/main" id="{DB5A9731-2D7A-A9A5-04A6-3EF5C4D53BA7}"/>
                      </a:ext>
                    </a:extLst>
                  </p:cNvPr>
                  <p:cNvSpPr/>
                  <p:nvPr/>
                </p:nvSpPr>
                <p:spPr>
                  <a:xfrm>
                    <a:off x="5802463"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543">
                    <a:extLst>
                      <a:ext uri="{FF2B5EF4-FFF2-40B4-BE49-F238E27FC236}">
                        <a16:creationId xmlns:a16="http://schemas.microsoft.com/office/drawing/2014/main" id="{2F117C14-FDC6-1B96-1141-FAE2F232ACC4}"/>
                      </a:ext>
                    </a:extLst>
                  </p:cNvPr>
                  <p:cNvSpPr/>
                  <p:nvPr/>
                </p:nvSpPr>
                <p:spPr>
                  <a:xfrm>
                    <a:off x="5838701"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544">
                    <a:extLst>
                      <a:ext uri="{FF2B5EF4-FFF2-40B4-BE49-F238E27FC236}">
                        <a16:creationId xmlns:a16="http://schemas.microsoft.com/office/drawing/2014/main" id="{777AC64F-0E23-638D-D25F-EF4E5416D44A}"/>
                      </a:ext>
                    </a:extLst>
                  </p:cNvPr>
                  <p:cNvSpPr/>
                  <p:nvPr/>
                </p:nvSpPr>
                <p:spPr>
                  <a:xfrm>
                    <a:off x="5817721"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545">
                    <a:extLst>
                      <a:ext uri="{FF2B5EF4-FFF2-40B4-BE49-F238E27FC236}">
                        <a16:creationId xmlns:a16="http://schemas.microsoft.com/office/drawing/2014/main" id="{53A3712B-4EC8-8E00-ECBD-52F5440020A9}"/>
                      </a:ext>
                    </a:extLst>
                  </p:cNvPr>
                  <p:cNvSpPr/>
                  <p:nvPr/>
                </p:nvSpPr>
                <p:spPr>
                  <a:xfrm>
                    <a:off x="5853005"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546">
                    <a:extLst>
                      <a:ext uri="{FF2B5EF4-FFF2-40B4-BE49-F238E27FC236}">
                        <a16:creationId xmlns:a16="http://schemas.microsoft.com/office/drawing/2014/main" id="{47C72B99-BE28-5566-CC41-EFEADFDE5EBB}"/>
                      </a:ext>
                    </a:extLst>
                  </p:cNvPr>
                  <p:cNvSpPr/>
                  <p:nvPr/>
                </p:nvSpPr>
                <p:spPr>
                  <a:xfrm>
                    <a:off x="5823443"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547">
                    <a:extLst>
                      <a:ext uri="{FF2B5EF4-FFF2-40B4-BE49-F238E27FC236}">
                        <a16:creationId xmlns:a16="http://schemas.microsoft.com/office/drawing/2014/main" id="{65063907-5F4A-4E97-6199-679F3C5C9DB4}"/>
                      </a:ext>
                    </a:extLst>
                  </p:cNvPr>
                  <p:cNvSpPr/>
                  <p:nvPr/>
                </p:nvSpPr>
                <p:spPr>
                  <a:xfrm>
                    <a:off x="5858727"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548">
                    <a:extLst>
                      <a:ext uri="{FF2B5EF4-FFF2-40B4-BE49-F238E27FC236}">
                        <a16:creationId xmlns:a16="http://schemas.microsoft.com/office/drawing/2014/main" id="{D3E4B984-D8A0-A6DB-BAEB-AE07EC436844}"/>
                      </a:ext>
                    </a:extLst>
                  </p:cNvPr>
                  <p:cNvSpPr/>
                  <p:nvPr/>
                </p:nvSpPr>
                <p:spPr>
                  <a:xfrm>
                    <a:off x="6090458" y="284726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549">
                    <a:extLst>
                      <a:ext uri="{FF2B5EF4-FFF2-40B4-BE49-F238E27FC236}">
                        <a16:creationId xmlns:a16="http://schemas.microsoft.com/office/drawing/2014/main" id="{D763D403-5D49-7D0D-B475-057FB5B95FDF}"/>
                      </a:ext>
                    </a:extLst>
                  </p:cNvPr>
                  <p:cNvSpPr/>
                  <p:nvPr/>
                </p:nvSpPr>
                <p:spPr>
                  <a:xfrm>
                    <a:off x="6126696"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550">
                    <a:extLst>
                      <a:ext uri="{FF2B5EF4-FFF2-40B4-BE49-F238E27FC236}">
                        <a16:creationId xmlns:a16="http://schemas.microsoft.com/office/drawing/2014/main" id="{7A1410CC-044E-02FE-AD0D-CFD85EE5D396}"/>
                      </a:ext>
                    </a:extLst>
                  </p:cNvPr>
                  <p:cNvSpPr/>
                  <p:nvPr/>
                </p:nvSpPr>
                <p:spPr>
                  <a:xfrm>
                    <a:off x="6094273" y="2847264"/>
                    <a:ext cx="71522" cy="9511"/>
                  </a:xfrm>
                  <a:custGeom>
                    <a:avLst/>
                    <a:gdLst>
                      <a:gd name="connsiteX0" fmla="*/ 0 w 71522"/>
                      <a:gd name="connsiteY0" fmla="*/ 0 h 9511"/>
                      <a:gd name="connsiteX1" fmla="*/ 71522 w 71522"/>
                      <a:gd name="connsiteY1" fmla="*/ 0 h 9511"/>
                    </a:gdLst>
                    <a:ahLst/>
                    <a:cxnLst>
                      <a:cxn ang="0">
                        <a:pos x="connsiteX0" y="connsiteY0"/>
                      </a:cxn>
                      <a:cxn ang="0">
                        <a:pos x="connsiteX1" y="connsiteY1"/>
                      </a:cxn>
                    </a:cxnLst>
                    <a:rect l="l" t="t" r="r" b="b"/>
                    <a:pathLst>
                      <a:path w="71522" h="9511">
                        <a:moveTo>
                          <a:pt x="0" y="0"/>
                        </a:moveTo>
                        <a:lnTo>
                          <a:pt x="71522"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551">
                    <a:extLst>
                      <a:ext uri="{FF2B5EF4-FFF2-40B4-BE49-F238E27FC236}">
                        <a16:creationId xmlns:a16="http://schemas.microsoft.com/office/drawing/2014/main" id="{0B899285-EBA5-D90B-9BBC-11B275CB5EF3}"/>
                      </a:ext>
                    </a:extLst>
                  </p:cNvPr>
                  <p:cNvSpPr/>
                  <p:nvPr/>
                </p:nvSpPr>
                <p:spPr>
                  <a:xfrm>
                    <a:off x="6129557"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552">
                    <a:extLst>
                      <a:ext uri="{FF2B5EF4-FFF2-40B4-BE49-F238E27FC236}">
                        <a16:creationId xmlns:a16="http://schemas.microsoft.com/office/drawing/2014/main" id="{A46C0F67-D2D4-66C5-A854-C8A2827D871D}"/>
                      </a:ext>
                    </a:extLst>
                  </p:cNvPr>
                  <p:cNvSpPr/>
                  <p:nvPr/>
                </p:nvSpPr>
                <p:spPr>
                  <a:xfrm>
                    <a:off x="6185821" y="284726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553">
                    <a:extLst>
                      <a:ext uri="{FF2B5EF4-FFF2-40B4-BE49-F238E27FC236}">
                        <a16:creationId xmlns:a16="http://schemas.microsoft.com/office/drawing/2014/main" id="{E9DF4AE8-5477-5018-7161-AE16173BB525}"/>
                      </a:ext>
                    </a:extLst>
                  </p:cNvPr>
                  <p:cNvSpPr/>
                  <p:nvPr/>
                </p:nvSpPr>
                <p:spPr>
                  <a:xfrm>
                    <a:off x="6222059"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554">
                    <a:extLst>
                      <a:ext uri="{FF2B5EF4-FFF2-40B4-BE49-F238E27FC236}">
                        <a16:creationId xmlns:a16="http://schemas.microsoft.com/office/drawing/2014/main" id="{A1D5217A-ED0E-2DBF-5B11-192D28910424}"/>
                      </a:ext>
                    </a:extLst>
                  </p:cNvPr>
                  <p:cNvSpPr/>
                  <p:nvPr/>
                </p:nvSpPr>
                <p:spPr>
                  <a:xfrm>
                    <a:off x="6313607" y="2847264"/>
                    <a:ext cx="72475" cy="9511"/>
                  </a:xfrm>
                  <a:custGeom>
                    <a:avLst/>
                    <a:gdLst>
                      <a:gd name="connsiteX0" fmla="*/ 0 w 72475"/>
                      <a:gd name="connsiteY0" fmla="*/ 0 h 9511"/>
                      <a:gd name="connsiteX1" fmla="*/ 72476 w 72475"/>
                      <a:gd name="connsiteY1" fmla="*/ 0 h 9511"/>
                    </a:gdLst>
                    <a:ahLst/>
                    <a:cxnLst>
                      <a:cxn ang="0">
                        <a:pos x="connsiteX0" y="connsiteY0"/>
                      </a:cxn>
                      <a:cxn ang="0">
                        <a:pos x="connsiteX1" y="connsiteY1"/>
                      </a:cxn>
                    </a:cxnLst>
                    <a:rect l="l" t="t" r="r" b="b"/>
                    <a:pathLst>
                      <a:path w="72475" h="9511">
                        <a:moveTo>
                          <a:pt x="0" y="0"/>
                        </a:moveTo>
                        <a:lnTo>
                          <a:pt x="72476" y="0"/>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555">
                    <a:extLst>
                      <a:ext uri="{FF2B5EF4-FFF2-40B4-BE49-F238E27FC236}">
                        <a16:creationId xmlns:a16="http://schemas.microsoft.com/office/drawing/2014/main" id="{EC93C9EF-B851-9A1D-D9B1-F764E0EDBB44}"/>
                      </a:ext>
                    </a:extLst>
                  </p:cNvPr>
                  <p:cNvSpPr/>
                  <p:nvPr/>
                </p:nvSpPr>
                <p:spPr>
                  <a:xfrm>
                    <a:off x="6349845" y="2811122"/>
                    <a:ext cx="9536" cy="71332"/>
                  </a:xfrm>
                  <a:custGeom>
                    <a:avLst/>
                    <a:gdLst>
                      <a:gd name="connsiteX0" fmla="*/ 0 w 9536"/>
                      <a:gd name="connsiteY0" fmla="*/ 0 h 71332"/>
                      <a:gd name="connsiteX1" fmla="*/ 0 w 9536"/>
                      <a:gd name="connsiteY1" fmla="*/ 71333 h 71332"/>
                    </a:gdLst>
                    <a:ahLst/>
                    <a:cxnLst>
                      <a:cxn ang="0">
                        <a:pos x="connsiteX0" y="connsiteY0"/>
                      </a:cxn>
                      <a:cxn ang="0">
                        <a:pos x="connsiteX1" y="connsiteY1"/>
                      </a:cxn>
                    </a:cxnLst>
                    <a:rect l="l" t="t" r="r" b="b"/>
                    <a:pathLst>
                      <a:path w="9536" h="71332">
                        <a:moveTo>
                          <a:pt x="0" y="0"/>
                        </a:moveTo>
                        <a:lnTo>
                          <a:pt x="0" y="71333"/>
                        </a:lnTo>
                      </a:path>
                    </a:pathLst>
                  </a:custGeom>
                  <a:ln w="12730" cap="flat">
                    <a:solidFill>
                      <a:srgbClr val="7F7F7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34" name="TextBox 33">
                <a:extLst>
                  <a:ext uri="{FF2B5EF4-FFF2-40B4-BE49-F238E27FC236}">
                    <a16:creationId xmlns:a16="http://schemas.microsoft.com/office/drawing/2014/main" id="{856EE976-7D84-D61B-B400-EED5B999E8C3}"/>
                  </a:ext>
                </a:extLst>
              </p:cNvPr>
              <p:cNvSpPr txBox="1"/>
              <p:nvPr/>
            </p:nvSpPr>
            <p:spPr>
              <a:xfrm>
                <a:off x="6610601" y="2446945"/>
                <a:ext cx="461233" cy="10335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8365A"/>
                    </a:solidFill>
                    <a:effectLst/>
                    <a:uLnTx/>
                    <a:uFillTx/>
                    <a:latin typeface="Arial" panose="020B0604020202020204" pitchFamily="34" charset="0"/>
                    <a:ea typeface="+mn-ea"/>
                    <a:cs typeface="Arial" panose="020B0604020202020204" pitchFamily="34" charset="0"/>
                  </a:rPr>
                  <a:t>EV+P</a:t>
                </a:r>
              </a:p>
            </p:txBody>
          </p:sp>
          <p:sp>
            <p:nvSpPr>
              <p:cNvPr id="35" name="TextBox 34">
                <a:extLst>
                  <a:ext uri="{FF2B5EF4-FFF2-40B4-BE49-F238E27FC236}">
                    <a16:creationId xmlns:a16="http://schemas.microsoft.com/office/drawing/2014/main" id="{52822BB3-C818-D961-6039-7392CE187E25}"/>
                  </a:ext>
                </a:extLst>
              </p:cNvPr>
              <p:cNvSpPr txBox="1"/>
              <p:nvPr/>
            </p:nvSpPr>
            <p:spPr>
              <a:xfrm>
                <a:off x="6329287" y="2882185"/>
                <a:ext cx="754110" cy="10335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Chemotherapy</a:t>
                </a:r>
              </a:p>
            </p:txBody>
          </p:sp>
          <p:sp>
            <p:nvSpPr>
              <p:cNvPr id="30" name="TextBox 29">
                <a:extLst>
                  <a:ext uri="{FF2B5EF4-FFF2-40B4-BE49-F238E27FC236}">
                    <a16:creationId xmlns:a16="http://schemas.microsoft.com/office/drawing/2014/main" id="{397D9753-FCBF-2594-2070-1DA491D47C03}"/>
                  </a:ext>
                </a:extLst>
              </p:cNvPr>
              <p:cNvSpPr txBox="1"/>
              <p:nvPr/>
            </p:nvSpPr>
            <p:spPr>
              <a:xfrm rot="16200000">
                <a:off x="1875240" y="2164694"/>
                <a:ext cx="1672989" cy="2053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Responders (CR+PR) </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without PD or death (%)</a:t>
                </a:r>
              </a:p>
            </p:txBody>
          </p:sp>
        </p:grpSp>
        <p:sp>
          <p:nvSpPr>
            <p:cNvPr id="12" name="TextBox 11">
              <a:extLst>
                <a:ext uri="{FF2B5EF4-FFF2-40B4-BE49-F238E27FC236}">
                  <a16:creationId xmlns:a16="http://schemas.microsoft.com/office/drawing/2014/main" id="{640D3B2C-C986-0F99-F88A-E3D908A923E6}"/>
                </a:ext>
              </a:extLst>
            </p:cNvPr>
            <p:cNvSpPr txBox="1"/>
            <p:nvPr/>
          </p:nvSpPr>
          <p:spPr>
            <a:xfrm>
              <a:off x="721887" y="4886149"/>
              <a:ext cx="926120" cy="276380"/>
            </a:xfrm>
            <a:prstGeom prst="rect">
              <a:avLst/>
            </a:prstGeom>
            <a:noFill/>
          </p:spPr>
          <p:txBody>
            <a:bodyPr wrap="none" rtlCol="0">
              <a:spAutoFit/>
            </a:bodyPr>
            <a:lstStyle/>
            <a:p>
              <a:pPr algn="l"/>
              <a:r>
                <a:rPr lang="en-US" sz="1200" b="1" baseline="0" dirty="0">
                  <a:ln/>
                  <a:solidFill>
                    <a:srgbClr val="000000"/>
                  </a:solidFill>
                  <a:latin typeface="Arial"/>
                  <a:cs typeface="Arial"/>
                  <a:sym typeface="Arial"/>
                  <a:rtl val="0"/>
                </a:rPr>
                <a:t>No. at risk</a:t>
              </a:r>
            </a:p>
          </p:txBody>
        </p:sp>
        <p:sp>
          <p:nvSpPr>
            <p:cNvPr id="15" name="TextBox 14">
              <a:extLst>
                <a:ext uri="{FF2B5EF4-FFF2-40B4-BE49-F238E27FC236}">
                  <a16:creationId xmlns:a16="http://schemas.microsoft.com/office/drawing/2014/main" id="{8D28368C-DC67-1D65-28B7-038D349E8948}"/>
                </a:ext>
              </a:extLst>
            </p:cNvPr>
            <p:cNvSpPr txBox="1"/>
            <p:nvPr/>
          </p:nvSpPr>
          <p:spPr>
            <a:xfrm>
              <a:off x="721887" y="5109042"/>
              <a:ext cx="548765" cy="261025"/>
            </a:xfrm>
            <a:prstGeom prst="rect">
              <a:avLst/>
            </a:prstGeom>
            <a:noFill/>
          </p:spPr>
          <p:txBody>
            <a:bodyPr wrap="none" rtlCol="0">
              <a:spAutoFit/>
            </a:bodyPr>
            <a:lstStyle/>
            <a:p>
              <a:pPr algn="l"/>
              <a:r>
                <a:rPr lang="en-US" sz="1100" baseline="0" dirty="0">
                  <a:ln/>
                  <a:solidFill>
                    <a:srgbClr val="18365A"/>
                  </a:solidFill>
                  <a:latin typeface="Arial"/>
                  <a:cs typeface="Arial"/>
                  <a:sym typeface="Arial"/>
                  <a:rtl val="0"/>
                </a:rPr>
                <a:t>EV+P</a:t>
              </a:r>
            </a:p>
          </p:txBody>
        </p:sp>
        <p:sp>
          <p:nvSpPr>
            <p:cNvPr id="17" name="TextBox 16">
              <a:extLst>
                <a:ext uri="{FF2B5EF4-FFF2-40B4-BE49-F238E27FC236}">
                  <a16:creationId xmlns:a16="http://schemas.microsoft.com/office/drawing/2014/main" id="{0B74C8C2-8916-5353-77E5-93501E8727A2}"/>
                </a:ext>
              </a:extLst>
            </p:cNvPr>
            <p:cNvSpPr txBox="1"/>
            <p:nvPr/>
          </p:nvSpPr>
          <p:spPr>
            <a:xfrm>
              <a:off x="721887" y="5294265"/>
              <a:ext cx="1106803" cy="261025"/>
            </a:xfrm>
            <a:prstGeom prst="rect">
              <a:avLst/>
            </a:prstGeom>
            <a:noFill/>
          </p:spPr>
          <p:txBody>
            <a:bodyPr wrap="none" rtlCol="0">
              <a:spAutoFit/>
            </a:bodyPr>
            <a:lstStyle/>
            <a:p>
              <a:pPr algn="l"/>
              <a:r>
                <a:rPr lang="en-US" sz="1100" baseline="0" dirty="0">
                  <a:ln/>
                  <a:solidFill>
                    <a:srgbClr val="7F7F7F"/>
                  </a:solidFill>
                  <a:latin typeface="Arial"/>
                  <a:cs typeface="Arial"/>
                  <a:sym typeface="Arial"/>
                  <a:rtl val="0"/>
                </a:rPr>
                <a:t>Chemotherapy</a:t>
              </a:r>
            </a:p>
          </p:txBody>
        </p:sp>
        <p:sp>
          <p:nvSpPr>
            <p:cNvPr id="578" name="TextBox 577">
              <a:extLst>
                <a:ext uri="{FF2B5EF4-FFF2-40B4-BE49-F238E27FC236}">
                  <a16:creationId xmlns:a16="http://schemas.microsoft.com/office/drawing/2014/main" id="{DC3916EF-59F5-C04C-1337-99EAF986EC8D}"/>
                </a:ext>
              </a:extLst>
            </p:cNvPr>
            <p:cNvSpPr txBox="1"/>
            <p:nvPr/>
          </p:nvSpPr>
          <p:spPr>
            <a:xfrm>
              <a:off x="4276107" y="3142403"/>
              <a:ext cx="619080" cy="276999"/>
            </a:xfrm>
            <a:prstGeom prst="rect">
              <a:avLst/>
            </a:prstGeom>
            <a:noFill/>
          </p:spPr>
          <p:txBody>
            <a:bodyPr wrap="none" rtlCol="0">
              <a:spAutoFit/>
            </a:bodyPr>
            <a:lstStyle/>
            <a:p>
              <a:pPr algn="l"/>
              <a:r>
                <a:rPr lang="en-US" sz="1200" b="1" baseline="0" dirty="0">
                  <a:ln/>
                  <a:solidFill>
                    <a:srgbClr val="7F7F7F"/>
                  </a:solidFill>
                  <a:latin typeface="Arial"/>
                  <a:cs typeface="Arial"/>
                  <a:sym typeface="Arial"/>
                  <a:rtl val="0"/>
                </a:rPr>
                <a:t>35.1%</a:t>
              </a:r>
            </a:p>
          </p:txBody>
        </p:sp>
        <p:sp>
          <p:nvSpPr>
            <p:cNvPr id="13" name="TextBox 12">
              <a:extLst>
                <a:ext uri="{FF2B5EF4-FFF2-40B4-BE49-F238E27FC236}">
                  <a16:creationId xmlns:a16="http://schemas.microsoft.com/office/drawing/2014/main" id="{651144E9-7D15-1BB9-82C0-EF26AB0CF547}"/>
                </a:ext>
              </a:extLst>
            </p:cNvPr>
            <p:cNvSpPr txBox="1"/>
            <p:nvPr/>
          </p:nvSpPr>
          <p:spPr>
            <a:xfrm>
              <a:off x="1613093" y="4327741"/>
              <a:ext cx="223459" cy="276999"/>
            </a:xfrm>
            <a:prstGeom prst="rect">
              <a:avLst/>
            </a:prstGeom>
            <a:solidFill>
              <a:schemeClr val="bg1"/>
            </a:solidFill>
          </p:spPr>
          <p:txBody>
            <a:bodyPr wrap="none" rIns="45720" rtlCol="0">
              <a:spAutoFit/>
            </a:bodyPr>
            <a:lstStyle/>
            <a:p>
              <a:pPr algn="r"/>
              <a:r>
                <a:rPr lang="en-US" sz="1200" baseline="0" dirty="0">
                  <a:ln/>
                  <a:solidFill>
                    <a:srgbClr val="000000"/>
                  </a:solidFill>
                  <a:latin typeface="Arial"/>
                  <a:cs typeface="Arial"/>
                  <a:sym typeface="Arial"/>
                  <a:rtl val="0"/>
                </a:rPr>
                <a:t>0</a:t>
              </a:r>
            </a:p>
          </p:txBody>
        </p:sp>
        <p:sp>
          <p:nvSpPr>
            <p:cNvPr id="20" name="TextBox 19">
              <a:extLst>
                <a:ext uri="{FF2B5EF4-FFF2-40B4-BE49-F238E27FC236}">
                  <a16:creationId xmlns:a16="http://schemas.microsoft.com/office/drawing/2014/main" id="{2AAE8A63-2A7F-9812-6769-0D8E67E10344}"/>
                </a:ext>
              </a:extLst>
            </p:cNvPr>
            <p:cNvSpPr txBox="1"/>
            <p:nvPr/>
          </p:nvSpPr>
          <p:spPr>
            <a:xfrm>
              <a:off x="1529603" y="4018292"/>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10</a:t>
              </a:r>
            </a:p>
          </p:txBody>
        </p:sp>
        <p:sp>
          <p:nvSpPr>
            <p:cNvPr id="26" name="TextBox 25">
              <a:extLst>
                <a:ext uri="{FF2B5EF4-FFF2-40B4-BE49-F238E27FC236}">
                  <a16:creationId xmlns:a16="http://schemas.microsoft.com/office/drawing/2014/main" id="{0B1D5747-0A1F-C398-D292-BD402610CF97}"/>
                </a:ext>
              </a:extLst>
            </p:cNvPr>
            <p:cNvSpPr txBox="1"/>
            <p:nvPr/>
          </p:nvSpPr>
          <p:spPr>
            <a:xfrm>
              <a:off x="1529603" y="3708590"/>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20</a:t>
              </a:r>
            </a:p>
          </p:txBody>
        </p:sp>
        <p:sp>
          <p:nvSpPr>
            <p:cNvPr id="27" name="TextBox 26">
              <a:extLst>
                <a:ext uri="{FF2B5EF4-FFF2-40B4-BE49-F238E27FC236}">
                  <a16:creationId xmlns:a16="http://schemas.microsoft.com/office/drawing/2014/main" id="{83699117-7587-0ED2-31CE-F17CAEA854BB}"/>
                </a:ext>
              </a:extLst>
            </p:cNvPr>
            <p:cNvSpPr txBox="1"/>
            <p:nvPr/>
          </p:nvSpPr>
          <p:spPr>
            <a:xfrm>
              <a:off x="1529603" y="3398888"/>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30</a:t>
              </a:r>
            </a:p>
          </p:txBody>
        </p:sp>
        <p:sp>
          <p:nvSpPr>
            <p:cNvPr id="32" name="TextBox 31">
              <a:extLst>
                <a:ext uri="{FF2B5EF4-FFF2-40B4-BE49-F238E27FC236}">
                  <a16:creationId xmlns:a16="http://schemas.microsoft.com/office/drawing/2014/main" id="{5FB71125-0CE5-4A6E-31C2-8A79E837B799}"/>
                </a:ext>
              </a:extLst>
            </p:cNvPr>
            <p:cNvSpPr txBox="1"/>
            <p:nvPr/>
          </p:nvSpPr>
          <p:spPr>
            <a:xfrm>
              <a:off x="1529603" y="3089312"/>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40</a:t>
              </a:r>
            </a:p>
          </p:txBody>
        </p:sp>
        <p:sp>
          <p:nvSpPr>
            <p:cNvPr id="40" name="TextBox 39">
              <a:extLst>
                <a:ext uri="{FF2B5EF4-FFF2-40B4-BE49-F238E27FC236}">
                  <a16:creationId xmlns:a16="http://schemas.microsoft.com/office/drawing/2014/main" id="{88621343-332A-EA06-37F5-A4FCAD2C17AD}"/>
                </a:ext>
              </a:extLst>
            </p:cNvPr>
            <p:cNvSpPr txBox="1"/>
            <p:nvPr/>
          </p:nvSpPr>
          <p:spPr>
            <a:xfrm>
              <a:off x="1529603" y="2779609"/>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50</a:t>
              </a:r>
            </a:p>
          </p:txBody>
        </p:sp>
        <p:sp>
          <p:nvSpPr>
            <p:cNvPr id="574" name="TextBox 573">
              <a:extLst>
                <a:ext uri="{FF2B5EF4-FFF2-40B4-BE49-F238E27FC236}">
                  <a16:creationId xmlns:a16="http://schemas.microsoft.com/office/drawing/2014/main" id="{F3F9A6EE-0911-30CE-A6DA-E4018EE4FA40}"/>
                </a:ext>
              </a:extLst>
            </p:cNvPr>
            <p:cNvSpPr txBox="1"/>
            <p:nvPr/>
          </p:nvSpPr>
          <p:spPr>
            <a:xfrm>
              <a:off x="1529603" y="2469907"/>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60</a:t>
              </a:r>
            </a:p>
          </p:txBody>
        </p:sp>
        <p:sp>
          <p:nvSpPr>
            <p:cNvPr id="575" name="TextBox 574">
              <a:extLst>
                <a:ext uri="{FF2B5EF4-FFF2-40B4-BE49-F238E27FC236}">
                  <a16:creationId xmlns:a16="http://schemas.microsoft.com/office/drawing/2014/main" id="{7A4C948D-81C9-9C79-26C6-4B0CDD1D6FCD}"/>
                </a:ext>
              </a:extLst>
            </p:cNvPr>
            <p:cNvSpPr txBox="1"/>
            <p:nvPr/>
          </p:nvSpPr>
          <p:spPr>
            <a:xfrm>
              <a:off x="1529603" y="2160458"/>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70</a:t>
              </a:r>
            </a:p>
          </p:txBody>
        </p:sp>
        <p:sp>
          <p:nvSpPr>
            <p:cNvPr id="576" name="TextBox 575">
              <a:extLst>
                <a:ext uri="{FF2B5EF4-FFF2-40B4-BE49-F238E27FC236}">
                  <a16:creationId xmlns:a16="http://schemas.microsoft.com/office/drawing/2014/main" id="{A9969FCF-35A2-0DA4-44DD-89A147BD78AD}"/>
                </a:ext>
              </a:extLst>
            </p:cNvPr>
            <p:cNvSpPr txBox="1"/>
            <p:nvPr/>
          </p:nvSpPr>
          <p:spPr>
            <a:xfrm>
              <a:off x="1529603" y="1850756"/>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80</a:t>
              </a:r>
            </a:p>
          </p:txBody>
        </p:sp>
        <p:sp>
          <p:nvSpPr>
            <p:cNvPr id="577" name="TextBox 576">
              <a:extLst>
                <a:ext uri="{FF2B5EF4-FFF2-40B4-BE49-F238E27FC236}">
                  <a16:creationId xmlns:a16="http://schemas.microsoft.com/office/drawing/2014/main" id="{F1F2CFF1-0D17-8D31-A816-8341D975FA8D}"/>
                </a:ext>
              </a:extLst>
            </p:cNvPr>
            <p:cNvSpPr txBox="1"/>
            <p:nvPr/>
          </p:nvSpPr>
          <p:spPr>
            <a:xfrm>
              <a:off x="1529603" y="1541053"/>
              <a:ext cx="308418" cy="276999"/>
            </a:xfrm>
            <a:prstGeom prst="rect">
              <a:avLst/>
            </a:prstGeom>
            <a:solidFill>
              <a:schemeClr val="bg1"/>
            </a:solidFill>
          </p:spPr>
          <p:txBody>
            <a:bodyPr wrap="none" rIns="45720" rtlCol="0">
              <a:spAutoFit/>
            </a:bodyPr>
            <a:lstStyle/>
            <a:p>
              <a:pPr algn="r"/>
              <a:r>
                <a:rPr lang="en-US" sz="1200" baseline="0">
                  <a:ln/>
                  <a:solidFill>
                    <a:srgbClr val="000000"/>
                  </a:solidFill>
                  <a:latin typeface="Arial"/>
                  <a:cs typeface="Arial"/>
                  <a:sym typeface="Arial"/>
                  <a:rtl val="0"/>
                </a:rPr>
                <a:t>90</a:t>
              </a:r>
            </a:p>
          </p:txBody>
        </p:sp>
        <p:sp>
          <p:nvSpPr>
            <p:cNvPr id="579" name="TextBox 578">
              <a:extLst>
                <a:ext uri="{FF2B5EF4-FFF2-40B4-BE49-F238E27FC236}">
                  <a16:creationId xmlns:a16="http://schemas.microsoft.com/office/drawing/2014/main" id="{A560D2C3-E5F3-BA58-3370-59A3D9A028C6}"/>
                </a:ext>
              </a:extLst>
            </p:cNvPr>
            <p:cNvSpPr txBox="1"/>
            <p:nvPr/>
          </p:nvSpPr>
          <p:spPr>
            <a:xfrm>
              <a:off x="1446114" y="1231477"/>
              <a:ext cx="393377" cy="276999"/>
            </a:xfrm>
            <a:prstGeom prst="rect">
              <a:avLst/>
            </a:prstGeom>
            <a:solidFill>
              <a:schemeClr val="bg1"/>
            </a:solidFill>
          </p:spPr>
          <p:txBody>
            <a:bodyPr wrap="none" rIns="45720" rtlCol="0">
              <a:spAutoFit/>
            </a:bodyPr>
            <a:lstStyle/>
            <a:p>
              <a:pPr algn="r"/>
              <a:r>
                <a:rPr lang="en-US" sz="1200" baseline="0" dirty="0">
                  <a:ln/>
                  <a:solidFill>
                    <a:srgbClr val="000000"/>
                  </a:solidFill>
                  <a:latin typeface="Arial"/>
                  <a:cs typeface="Arial"/>
                  <a:sym typeface="Arial"/>
                  <a:rtl val="0"/>
                </a:rPr>
                <a:t>100</a:t>
              </a:r>
            </a:p>
          </p:txBody>
        </p:sp>
        <p:cxnSp>
          <p:nvCxnSpPr>
            <p:cNvPr id="5" name="Straight Connector 4">
              <a:extLst>
                <a:ext uri="{FF2B5EF4-FFF2-40B4-BE49-F238E27FC236}">
                  <a16:creationId xmlns:a16="http://schemas.microsoft.com/office/drawing/2014/main" id="{2DCA08EC-1E51-6707-ECC8-E4B0FEF63A98}"/>
                </a:ext>
              </a:extLst>
            </p:cNvPr>
            <p:cNvCxnSpPr>
              <a:cxnSpLocks/>
              <a:endCxn id="207" idx="1"/>
            </p:cNvCxnSpPr>
            <p:nvPr/>
          </p:nvCxnSpPr>
          <p:spPr>
            <a:xfrm flipH="1" flipV="1">
              <a:off x="3172261" y="1882512"/>
              <a:ext cx="25545" cy="2675177"/>
            </a:xfrm>
            <a:prstGeom prst="line">
              <a:avLst/>
            </a:prstGeom>
            <a:noFill/>
            <a:ln w="12700" cap="flat" cmpd="sng" algn="ctr">
              <a:solidFill>
                <a:sysClr val="windowText" lastClr="000000">
                  <a:lumMod val="50000"/>
                  <a:lumOff val="50000"/>
                </a:sysClr>
              </a:solidFill>
              <a:prstDash val="sysDot"/>
              <a:miter lim="800000"/>
            </a:ln>
            <a:effectLst/>
          </p:spPr>
        </p:cxnSp>
        <p:cxnSp>
          <p:nvCxnSpPr>
            <p:cNvPr id="7" name="Straight Connector 6">
              <a:extLst>
                <a:ext uri="{FF2B5EF4-FFF2-40B4-BE49-F238E27FC236}">
                  <a16:creationId xmlns:a16="http://schemas.microsoft.com/office/drawing/2014/main" id="{F552EF77-7C7B-F140-C502-7C80E7B1C75A}"/>
                </a:ext>
              </a:extLst>
            </p:cNvPr>
            <p:cNvCxnSpPr>
              <a:cxnSpLocks/>
              <a:endCxn id="251" idx="1"/>
            </p:cNvCxnSpPr>
            <p:nvPr/>
          </p:nvCxnSpPr>
          <p:spPr>
            <a:xfrm flipH="1" flipV="1">
              <a:off x="5473112" y="2807004"/>
              <a:ext cx="8312" cy="1764575"/>
            </a:xfrm>
            <a:prstGeom prst="line">
              <a:avLst/>
            </a:prstGeom>
            <a:noFill/>
            <a:ln w="12700" cap="flat" cmpd="sng" algn="ctr">
              <a:solidFill>
                <a:sysClr val="windowText" lastClr="000000">
                  <a:lumMod val="50000"/>
                  <a:lumOff val="50000"/>
                </a:sysClr>
              </a:solidFill>
              <a:prstDash val="sysDot"/>
              <a:miter lim="800000"/>
            </a:ln>
            <a:effectLst/>
          </p:spPr>
        </p:cxnSp>
        <p:sp>
          <p:nvSpPr>
            <p:cNvPr id="9" name="TextBox 8">
              <a:extLst>
                <a:ext uri="{FF2B5EF4-FFF2-40B4-BE49-F238E27FC236}">
                  <a16:creationId xmlns:a16="http://schemas.microsoft.com/office/drawing/2014/main" id="{772EBD2E-4153-1A3A-33EE-BE905FD2AB25}"/>
                </a:ext>
              </a:extLst>
            </p:cNvPr>
            <p:cNvSpPr txBox="1"/>
            <p:nvPr/>
          </p:nvSpPr>
          <p:spPr>
            <a:xfrm>
              <a:off x="3172395" y="1552985"/>
              <a:ext cx="1424364" cy="276999"/>
            </a:xfrm>
            <a:prstGeom prst="rect">
              <a:avLst/>
            </a:prstGeom>
            <a:noFill/>
          </p:spPr>
          <p:txBody>
            <a:bodyPr wrap="square" rtlCol="0">
              <a:spAutoFit/>
            </a:bodyPr>
            <a:lstStyle/>
            <a:p>
              <a:r>
                <a:rPr lang="en-US" sz="1200" b="1" dirty="0">
                  <a:solidFill>
                    <a:srgbClr val="18365A"/>
                  </a:solidFill>
                  <a:latin typeface="Arial" panose="020B0604020202020204"/>
                </a:rPr>
                <a:t>86.0%</a:t>
              </a:r>
            </a:p>
          </p:txBody>
        </p:sp>
        <p:sp>
          <p:nvSpPr>
            <p:cNvPr id="11" name="TextBox 10">
              <a:extLst>
                <a:ext uri="{FF2B5EF4-FFF2-40B4-BE49-F238E27FC236}">
                  <a16:creationId xmlns:a16="http://schemas.microsoft.com/office/drawing/2014/main" id="{D743F55B-151B-08C6-849F-0747B4F21230}"/>
                </a:ext>
              </a:extLst>
            </p:cNvPr>
            <p:cNvSpPr txBox="1"/>
            <p:nvPr/>
          </p:nvSpPr>
          <p:spPr>
            <a:xfrm>
              <a:off x="3172395" y="2987393"/>
              <a:ext cx="1424364" cy="276999"/>
            </a:xfrm>
            <a:prstGeom prst="rect">
              <a:avLst/>
            </a:prstGeom>
            <a:noFill/>
          </p:spPr>
          <p:txBody>
            <a:bodyPr wrap="square" rtlCol="0">
              <a:spAutoFit/>
            </a:bodyPr>
            <a:lstStyle/>
            <a:p>
              <a:r>
                <a:rPr lang="en-US" sz="1200" b="1" dirty="0">
                  <a:solidFill>
                    <a:srgbClr val="7F7F7F"/>
                  </a:solidFill>
                  <a:latin typeface="Arial" panose="020B0604020202020204"/>
                </a:rPr>
                <a:t>60.3%</a:t>
              </a:r>
            </a:p>
          </p:txBody>
        </p:sp>
        <p:sp>
          <p:nvSpPr>
            <p:cNvPr id="28" name="TextBox 27">
              <a:extLst>
                <a:ext uri="{FF2B5EF4-FFF2-40B4-BE49-F238E27FC236}">
                  <a16:creationId xmlns:a16="http://schemas.microsoft.com/office/drawing/2014/main" id="{B9FD7778-5D0A-7847-2AB9-257CFFBC47BC}"/>
                </a:ext>
              </a:extLst>
            </p:cNvPr>
            <p:cNvSpPr txBox="1"/>
            <p:nvPr/>
          </p:nvSpPr>
          <p:spPr>
            <a:xfrm>
              <a:off x="5446197" y="2420634"/>
              <a:ext cx="1424364" cy="276999"/>
            </a:xfrm>
            <a:prstGeom prst="rect">
              <a:avLst/>
            </a:prstGeom>
            <a:noFill/>
          </p:spPr>
          <p:txBody>
            <a:bodyPr wrap="square" rtlCol="0">
              <a:spAutoFit/>
            </a:bodyPr>
            <a:lstStyle/>
            <a:p>
              <a:r>
                <a:rPr lang="en-US" sz="1200" b="1" dirty="0">
                  <a:solidFill>
                    <a:srgbClr val="18365A"/>
                  </a:solidFill>
                  <a:latin typeface="Arial" panose="020B0604020202020204"/>
                </a:rPr>
                <a:t>56.1%</a:t>
              </a:r>
            </a:p>
          </p:txBody>
        </p:sp>
        <p:sp>
          <p:nvSpPr>
            <p:cNvPr id="510" name="TextBox 509">
              <a:extLst>
                <a:ext uri="{FF2B5EF4-FFF2-40B4-BE49-F238E27FC236}">
                  <a16:creationId xmlns:a16="http://schemas.microsoft.com/office/drawing/2014/main" id="{7E82779A-82C5-2DB1-AFBE-9BE7F0988380}"/>
                </a:ext>
              </a:extLst>
            </p:cNvPr>
            <p:cNvSpPr txBox="1"/>
            <p:nvPr/>
          </p:nvSpPr>
          <p:spPr>
            <a:xfrm>
              <a:off x="5446197" y="3389927"/>
              <a:ext cx="1424364" cy="276999"/>
            </a:xfrm>
            <a:prstGeom prst="rect">
              <a:avLst/>
            </a:prstGeom>
            <a:noFill/>
          </p:spPr>
          <p:txBody>
            <a:bodyPr wrap="square" rtlCol="0">
              <a:spAutoFit/>
            </a:bodyPr>
            <a:lstStyle/>
            <a:p>
              <a:r>
                <a:rPr lang="en-US" sz="1200" b="1" dirty="0">
                  <a:solidFill>
                    <a:srgbClr val="7F7F7F"/>
                  </a:solidFill>
                  <a:latin typeface="Arial" panose="020B0604020202020204"/>
                </a:rPr>
                <a:t>24.8%</a:t>
              </a:r>
            </a:p>
          </p:txBody>
        </p:sp>
      </p:grpSp>
      <p:sp>
        <p:nvSpPr>
          <p:cNvPr id="513" name="Rectangle 512">
            <a:extLst>
              <a:ext uri="{FF2B5EF4-FFF2-40B4-BE49-F238E27FC236}">
                <a16:creationId xmlns:a16="http://schemas.microsoft.com/office/drawing/2014/main" id="{3AD124DF-AD36-578D-E7C3-084BAAC13912}"/>
              </a:ext>
            </a:extLst>
          </p:cNvPr>
          <p:cNvSpPr/>
          <p:nvPr/>
        </p:nvSpPr>
        <p:spPr>
          <a:xfrm>
            <a:off x="576571" y="3954905"/>
            <a:ext cx="1401490" cy="87227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4" name="Chart 513">
            <a:extLst>
              <a:ext uri="{FF2B5EF4-FFF2-40B4-BE49-F238E27FC236}">
                <a16:creationId xmlns:a16="http://schemas.microsoft.com/office/drawing/2014/main" id="{7394E3B8-F2B6-41E7-FE1C-686AF77DE689}"/>
              </a:ext>
            </a:extLst>
          </p:cNvPr>
          <p:cNvGraphicFramePr/>
          <p:nvPr>
            <p:extLst>
              <p:ext uri="{D42A27DB-BD31-4B8C-83A1-F6EECF244321}">
                <p14:modId xmlns:p14="http://schemas.microsoft.com/office/powerpoint/2010/main" val="231423432"/>
              </p:ext>
            </p:extLst>
          </p:nvPr>
        </p:nvGraphicFramePr>
        <p:xfrm>
          <a:off x="520438" y="3872479"/>
          <a:ext cx="1513755" cy="1013670"/>
        </p:xfrm>
        <a:graphic>
          <a:graphicData uri="http://schemas.openxmlformats.org/drawingml/2006/chart">
            <c:chart xmlns:c="http://schemas.openxmlformats.org/drawingml/2006/chart" xmlns:r="http://schemas.openxmlformats.org/officeDocument/2006/relationships" r:id="rId2"/>
          </a:graphicData>
        </a:graphic>
      </p:graphicFrame>
      <p:sp>
        <p:nvSpPr>
          <p:cNvPr id="511" name="TextBox 510">
            <a:extLst>
              <a:ext uri="{FF2B5EF4-FFF2-40B4-BE49-F238E27FC236}">
                <a16:creationId xmlns:a16="http://schemas.microsoft.com/office/drawing/2014/main" id="{D5362923-8201-7AF7-EA45-2BBB01B30737}"/>
              </a:ext>
            </a:extLst>
          </p:cNvPr>
          <p:cNvSpPr txBox="1"/>
          <p:nvPr/>
        </p:nvSpPr>
        <p:spPr>
          <a:xfrm>
            <a:off x="935206" y="4695580"/>
            <a:ext cx="947569" cy="184666"/>
          </a:xfrm>
          <a:prstGeom prst="rect">
            <a:avLst/>
          </a:prstGeom>
          <a:noFill/>
        </p:spPr>
        <p:txBody>
          <a:bodyPr wrap="square" rtlCol="0">
            <a:spAutoFit/>
          </a:bodyPr>
          <a:lstStyle/>
          <a:p>
            <a:r>
              <a:rPr lang="en-US" sz="600" dirty="0"/>
              <a:t>     EV+P     Chemo</a:t>
            </a:r>
          </a:p>
        </p:txBody>
      </p:sp>
    </p:spTree>
    <p:extLst>
      <p:ext uri="{BB962C8B-B14F-4D97-AF65-F5344CB8AC3E}">
        <p14:creationId xmlns:p14="http://schemas.microsoft.com/office/powerpoint/2010/main" val="255534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9C646-097C-A60A-2F14-F63FDCAB9853}"/>
            </a:ext>
          </a:extLst>
        </p:cNvPr>
        <p:cNvGrpSpPr/>
        <p:nvPr/>
      </p:nvGrpSpPr>
      <p:grpSpPr>
        <a:xfrm>
          <a:off x="0" y="0"/>
          <a:ext cx="0" cy="0"/>
          <a:chOff x="0" y="0"/>
          <a:chExt cx="0" cy="0"/>
        </a:xfrm>
      </p:grpSpPr>
      <p:grpSp>
        <p:nvGrpSpPr>
          <p:cNvPr id="423" name="Group 422">
            <a:extLst>
              <a:ext uri="{FF2B5EF4-FFF2-40B4-BE49-F238E27FC236}">
                <a16:creationId xmlns:a16="http://schemas.microsoft.com/office/drawing/2014/main" id="{8B60323E-BE38-FE99-34F5-184B3179B086}"/>
              </a:ext>
            </a:extLst>
          </p:cNvPr>
          <p:cNvGrpSpPr/>
          <p:nvPr/>
        </p:nvGrpSpPr>
        <p:grpSpPr>
          <a:xfrm>
            <a:off x="6121401" y="2285953"/>
            <a:ext cx="5854476" cy="3452713"/>
            <a:chOff x="6121401" y="2204713"/>
            <a:chExt cx="5854476" cy="3452713"/>
          </a:xfrm>
        </p:grpSpPr>
        <p:sp>
          <p:nvSpPr>
            <p:cNvPr id="425" name="Rectangle 49">
              <a:extLst>
                <a:ext uri="{FF2B5EF4-FFF2-40B4-BE49-F238E27FC236}">
                  <a16:creationId xmlns:a16="http://schemas.microsoft.com/office/drawing/2014/main" id="{EC0416A7-13BB-B4DC-1FF0-885D04BC8AAE}"/>
                </a:ext>
              </a:extLst>
            </p:cNvPr>
            <p:cNvSpPr>
              <a:spLocks noChangeArrowheads="1"/>
            </p:cNvSpPr>
            <p:nvPr/>
          </p:nvSpPr>
          <p:spPr bwMode="auto">
            <a:xfrm>
              <a:off x="7067551"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26" name="Rectangle 50">
              <a:extLst>
                <a:ext uri="{FF2B5EF4-FFF2-40B4-BE49-F238E27FC236}">
                  <a16:creationId xmlns:a16="http://schemas.microsoft.com/office/drawing/2014/main" id="{EFBD61D0-80EE-9830-BC46-CCA4A415F139}"/>
                </a:ext>
              </a:extLst>
            </p:cNvPr>
            <p:cNvSpPr>
              <a:spLocks noChangeArrowheads="1"/>
            </p:cNvSpPr>
            <p:nvPr/>
          </p:nvSpPr>
          <p:spPr bwMode="auto">
            <a:xfrm>
              <a:off x="7307263"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27" name="Rectangle 51">
              <a:extLst>
                <a:ext uri="{FF2B5EF4-FFF2-40B4-BE49-F238E27FC236}">
                  <a16:creationId xmlns:a16="http://schemas.microsoft.com/office/drawing/2014/main" id="{562D645B-93F2-73F2-EA85-63A11DD6BEC6}"/>
                </a:ext>
              </a:extLst>
            </p:cNvPr>
            <p:cNvSpPr>
              <a:spLocks noChangeArrowheads="1"/>
            </p:cNvSpPr>
            <p:nvPr/>
          </p:nvSpPr>
          <p:spPr bwMode="auto">
            <a:xfrm>
              <a:off x="7548563"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28" name="Rectangle 52">
              <a:extLst>
                <a:ext uri="{FF2B5EF4-FFF2-40B4-BE49-F238E27FC236}">
                  <a16:creationId xmlns:a16="http://schemas.microsoft.com/office/drawing/2014/main" id="{E2C4BA25-1952-8987-A037-2B558F519112}"/>
                </a:ext>
              </a:extLst>
            </p:cNvPr>
            <p:cNvSpPr>
              <a:spLocks noChangeArrowheads="1"/>
            </p:cNvSpPr>
            <p:nvPr/>
          </p:nvSpPr>
          <p:spPr bwMode="auto">
            <a:xfrm>
              <a:off x="7786688"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29" name="Rectangle 53">
              <a:extLst>
                <a:ext uri="{FF2B5EF4-FFF2-40B4-BE49-F238E27FC236}">
                  <a16:creationId xmlns:a16="http://schemas.microsoft.com/office/drawing/2014/main" id="{8EF20E2A-03E3-7EAB-48A3-8E750C96BDBE}"/>
                </a:ext>
              </a:extLst>
            </p:cNvPr>
            <p:cNvSpPr>
              <a:spLocks noChangeArrowheads="1"/>
            </p:cNvSpPr>
            <p:nvPr/>
          </p:nvSpPr>
          <p:spPr bwMode="auto">
            <a:xfrm>
              <a:off x="8027988"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0" name="Rectangle 54">
              <a:extLst>
                <a:ext uri="{FF2B5EF4-FFF2-40B4-BE49-F238E27FC236}">
                  <a16:creationId xmlns:a16="http://schemas.microsoft.com/office/drawing/2014/main" id="{29CFB2A3-6D10-E50E-DE11-FEE3791F85D2}"/>
                </a:ext>
              </a:extLst>
            </p:cNvPr>
            <p:cNvSpPr>
              <a:spLocks noChangeArrowheads="1"/>
            </p:cNvSpPr>
            <p:nvPr/>
          </p:nvSpPr>
          <p:spPr bwMode="auto">
            <a:xfrm>
              <a:off x="8231188"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1" name="Rectangle 55">
              <a:extLst>
                <a:ext uri="{FF2B5EF4-FFF2-40B4-BE49-F238E27FC236}">
                  <a16:creationId xmlns:a16="http://schemas.microsoft.com/office/drawing/2014/main" id="{828DE865-EA7B-FCDC-FD33-A353D71A6998}"/>
                </a:ext>
              </a:extLst>
            </p:cNvPr>
            <p:cNvSpPr>
              <a:spLocks noChangeArrowheads="1"/>
            </p:cNvSpPr>
            <p:nvPr/>
          </p:nvSpPr>
          <p:spPr bwMode="auto">
            <a:xfrm>
              <a:off x="8472488"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2" name="Rectangle 56">
              <a:extLst>
                <a:ext uri="{FF2B5EF4-FFF2-40B4-BE49-F238E27FC236}">
                  <a16:creationId xmlns:a16="http://schemas.microsoft.com/office/drawing/2014/main" id="{226C6F0E-0230-CCCD-DD37-2EF5440AF793}"/>
                </a:ext>
              </a:extLst>
            </p:cNvPr>
            <p:cNvSpPr>
              <a:spLocks noChangeArrowheads="1"/>
            </p:cNvSpPr>
            <p:nvPr/>
          </p:nvSpPr>
          <p:spPr bwMode="auto">
            <a:xfrm>
              <a:off x="871061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3" name="Rectangle 57">
              <a:extLst>
                <a:ext uri="{FF2B5EF4-FFF2-40B4-BE49-F238E27FC236}">
                  <a16:creationId xmlns:a16="http://schemas.microsoft.com/office/drawing/2014/main" id="{127F2D89-9265-67B3-5088-0EA0D3B85105}"/>
                </a:ext>
              </a:extLst>
            </p:cNvPr>
            <p:cNvSpPr>
              <a:spLocks noChangeArrowheads="1"/>
            </p:cNvSpPr>
            <p:nvPr/>
          </p:nvSpPr>
          <p:spPr bwMode="auto">
            <a:xfrm>
              <a:off x="895191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4" name="Rectangle 58">
              <a:extLst>
                <a:ext uri="{FF2B5EF4-FFF2-40B4-BE49-F238E27FC236}">
                  <a16:creationId xmlns:a16="http://schemas.microsoft.com/office/drawing/2014/main" id="{F4E140C2-91FF-C855-4E91-F69C32D85699}"/>
                </a:ext>
              </a:extLst>
            </p:cNvPr>
            <p:cNvSpPr>
              <a:spLocks noChangeArrowheads="1"/>
            </p:cNvSpPr>
            <p:nvPr/>
          </p:nvSpPr>
          <p:spPr bwMode="auto">
            <a:xfrm>
              <a:off x="9194801"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5" name="Rectangle 59">
              <a:extLst>
                <a:ext uri="{FF2B5EF4-FFF2-40B4-BE49-F238E27FC236}">
                  <a16:creationId xmlns:a16="http://schemas.microsoft.com/office/drawing/2014/main" id="{8E6DAB67-1709-6916-0845-0E402A654F10}"/>
                </a:ext>
              </a:extLst>
            </p:cNvPr>
            <p:cNvSpPr>
              <a:spLocks noChangeArrowheads="1"/>
            </p:cNvSpPr>
            <p:nvPr/>
          </p:nvSpPr>
          <p:spPr bwMode="auto">
            <a:xfrm>
              <a:off x="943292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6" name="Rectangle 60">
              <a:extLst>
                <a:ext uri="{FF2B5EF4-FFF2-40B4-BE49-F238E27FC236}">
                  <a16:creationId xmlns:a16="http://schemas.microsoft.com/office/drawing/2014/main" id="{29F93266-6248-64BB-F91B-9D0EE09C4153}"/>
                </a:ext>
              </a:extLst>
            </p:cNvPr>
            <p:cNvSpPr>
              <a:spLocks noChangeArrowheads="1"/>
            </p:cNvSpPr>
            <p:nvPr/>
          </p:nvSpPr>
          <p:spPr bwMode="auto">
            <a:xfrm>
              <a:off x="967422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7" name="Rectangle 61">
              <a:extLst>
                <a:ext uri="{FF2B5EF4-FFF2-40B4-BE49-F238E27FC236}">
                  <a16:creationId xmlns:a16="http://schemas.microsoft.com/office/drawing/2014/main" id="{386940AB-ECFD-E4D7-5771-F4CB03D6C4C7}"/>
                </a:ext>
              </a:extLst>
            </p:cNvPr>
            <p:cNvSpPr>
              <a:spLocks noChangeArrowheads="1"/>
            </p:cNvSpPr>
            <p:nvPr/>
          </p:nvSpPr>
          <p:spPr bwMode="auto">
            <a:xfrm>
              <a:off x="9912351"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8" name="Rectangle 62">
              <a:extLst>
                <a:ext uri="{FF2B5EF4-FFF2-40B4-BE49-F238E27FC236}">
                  <a16:creationId xmlns:a16="http://schemas.microsoft.com/office/drawing/2014/main" id="{2F289AC0-D6CB-0E6D-CFB2-ADC522B852C8}"/>
                </a:ext>
              </a:extLst>
            </p:cNvPr>
            <p:cNvSpPr>
              <a:spLocks noChangeArrowheads="1"/>
            </p:cNvSpPr>
            <p:nvPr/>
          </p:nvSpPr>
          <p:spPr bwMode="auto">
            <a:xfrm>
              <a:off x="10153651"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39" name="Rectangle 63">
              <a:extLst>
                <a:ext uri="{FF2B5EF4-FFF2-40B4-BE49-F238E27FC236}">
                  <a16:creationId xmlns:a16="http://schemas.microsoft.com/office/drawing/2014/main" id="{8FBE1F47-7483-0A85-D31F-6804E1C900C2}"/>
                </a:ext>
              </a:extLst>
            </p:cNvPr>
            <p:cNvSpPr>
              <a:spLocks noChangeArrowheads="1"/>
            </p:cNvSpPr>
            <p:nvPr/>
          </p:nvSpPr>
          <p:spPr bwMode="auto">
            <a:xfrm>
              <a:off x="103917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0" name="Rectangle 64">
              <a:extLst>
                <a:ext uri="{FF2B5EF4-FFF2-40B4-BE49-F238E27FC236}">
                  <a16:creationId xmlns:a16="http://schemas.microsoft.com/office/drawing/2014/main" id="{0C7097EC-C9C9-ACF3-F80B-5AB338CADA2E}"/>
                </a:ext>
              </a:extLst>
            </p:cNvPr>
            <p:cNvSpPr>
              <a:spLocks noChangeArrowheads="1"/>
            </p:cNvSpPr>
            <p:nvPr/>
          </p:nvSpPr>
          <p:spPr bwMode="auto">
            <a:xfrm>
              <a:off x="106330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1" name="Rectangle 65">
              <a:extLst>
                <a:ext uri="{FF2B5EF4-FFF2-40B4-BE49-F238E27FC236}">
                  <a16:creationId xmlns:a16="http://schemas.microsoft.com/office/drawing/2014/main" id="{FA50BA32-4294-D0BD-9C18-C74521A9DE14}"/>
                </a:ext>
              </a:extLst>
            </p:cNvPr>
            <p:cNvSpPr>
              <a:spLocks noChangeArrowheads="1"/>
            </p:cNvSpPr>
            <p:nvPr/>
          </p:nvSpPr>
          <p:spPr bwMode="auto">
            <a:xfrm>
              <a:off x="108743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2" name="Rectangle 66">
              <a:extLst>
                <a:ext uri="{FF2B5EF4-FFF2-40B4-BE49-F238E27FC236}">
                  <a16:creationId xmlns:a16="http://schemas.microsoft.com/office/drawing/2014/main" id="{2DC02536-40DF-7B95-5A56-913505CFD654}"/>
                </a:ext>
              </a:extLst>
            </p:cNvPr>
            <p:cNvSpPr>
              <a:spLocks noChangeArrowheads="1"/>
            </p:cNvSpPr>
            <p:nvPr/>
          </p:nvSpPr>
          <p:spPr bwMode="auto">
            <a:xfrm>
              <a:off x="11112501"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3" name="Rectangle 67">
              <a:extLst>
                <a:ext uri="{FF2B5EF4-FFF2-40B4-BE49-F238E27FC236}">
                  <a16:creationId xmlns:a16="http://schemas.microsoft.com/office/drawing/2014/main" id="{F93B6846-732A-9802-63CA-C28F03C63B50}"/>
                </a:ext>
              </a:extLst>
            </p:cNvPr>
            <p:cNvSpPr>
              <a:spLocks noChangeArrowheads="1"/>
            </p:cNvSpPr>
            <p:nvPr/>
          </p:nvSpPr>
          <p:spPr bwMode="auto">
            <a:xfrm>
              <a:off x="11355388"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4" name="Rectangle 68">
              <a:extLst>
                <a:ext uri="{FF2B5EF4-FFF2-40B4-BE49-F238E27FC236}">
                  <a16:creationId xmlns:a16="http://schemas.microsoft.com/office/drawing/2014/main" id="{8459C174-1EA4-E21E-2897-9ACAF3945934}"/>
                </a:ext>
              </a:extLst>
            </p:cNvPr>
            <p:cNvSpPr>
              <a:spLocks noChangeArrowheads="1"/>
            </p:cNvSpPr>
            <p:nvPr/>
          </p:nvSpPr>
          <p:spPr bwMode="auto">
            <a:xfrm>
              <a:off x="1159351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5" name="Rectangle 69">
              <a:extLst>
                <a:ext uri="{FF2B5EF4-FFF2-40B4-BE49-F238E27FC236}">
                  <a16:creationId xmlns:a16="http://schemas.microsoft.com/office/drawing/2014/main" id="{2C2DD2E6-8958-17DF-78B6-B07D9047B870}"/>
                </a:ext>
              </a:extLst>
            </p:cNvPr>
            <p:cNvSpPr>
              <a:spLocks noChangeArrowheads="1"/>
            </p:cNvSpPr>
            <p:nvPr/>
          </p:nvSpPr>
          <p:spPr bwMode="auto">
            <a:xfrm>
              <a:off x="1183481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40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6" name="Rectangle 93">
              <a:extLst>
                <a:ext uri="{FF2B5EF4-FFF2-40B4-BE49-F238E27FC236}">
                  <a16:creationId xmlns:a16="http://schemas.microsoft.com/office/drawing/2014/main" id="{D77A7565-7112-7090-276A-FD5C6054E63F}"/>
                </a:ext>
              </a:extLst>
            </p:cNvPr>
            <p:cNvSpPr>
              <a:spLocks noChangeArrowheads="1"/>
            </p:cNvSpPr>
            <p:nvPr/>
          </p:nvSpPr>
          <p:spPr bwMode="auto">
            <a:xfrm>
              <a:off x="6883401" y="469867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7" name="Rectangle 94">
              <a:extLst>
                <a:ext uri="{FF2B5EF4-FFF2-40B4-BE49-F238E27FC236}">
                  <a16:creationId xmlns:a16="http://schemas.microsoft.com/office/drawing/2014/main" id="{A0F9E08B-9EB2-152C-C0C3-4FE7AC5949FE}"/>
                </a:ext>
              </a:extLst>
            </p:cNvPr>
            <p:cNvSpPr>
              <a:spLocks noChangeArrowheads="1"/>
            </p:cNvSpPr>
            <p:nvPr/>
          </p:nvSpPr>
          <p:spPr bwMode="auto">
            <a:xfrm>
              <a:off x="6813551" y="4449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8" name="Rectangle 95">
              <a:extLst>
                <a:ext uri="{FF2B5EF4-FFF2-40B4-BE49-F238E27FC236}">
                  <a16:creationId xmlns:a16="http://schemas.microsoft.com/office/drawing/2014/main" id="{F00F2F5A-9ED8-67B8-3D08-7856925EEBF9}"/>
                </a:ext>
              </a:extLst>
            </p:cNvPr>
            <p:cNvSpPr>
              <a:spLocks noChangeArrowheads="1"/>
            </p:cNvSpPr>
            <p:nvPr/>
          </p:nvSpPr>
          <p:spPr bwMode="auto">
            <a:xfrm>
              <a:off x="6813551" y="41986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49" name="Rectangle 96">
              <a:extLst>
                <a:ext uri="{FF2B5EF4-FFF2-40B4-BE49-F238E27FC236}">
                  <a16:creationId xmlns:a16="http://schemas.microsoft.com/office/drawing/2014/main" id="{5D9EDBBE-7B97-D66F-6FB8-696DBF3EF9E5}"/>
                </a:ext>
              </a:extLst>
            </p:cNvPr>
            <p:cNvSpPr>
              <a:spLocks noChangeArrowheads="1"/>
            </p:cNvSpPr>
            <p:nvPr/>
          </p:nvSpPr>
          <p:spPr bwMode="auto">
            <a:xfrm>
              <a:off x="6813551" y="394937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0" name="Rectangle 97">
              <a:extLst>
                <a:ext uri="{FF2B5EF4-FFF2-40B4-BE49-F238E27FC236}">
                  <a16:creationId xmlns:a16="http://schemas.microsoft.com/office/drawing/2014/main" id="{66514BAE-2391-30B1-24B7-0B0A9126B247}"/>
                </a:ext>
              </a:extLst>
            </p:cNvPr>
            <p:cNvSpPr>
              <a:spLocks noChangeArrowheads="1"/>
            </p:cNvSpPr>
            <p:nvPr/>
          </p:nvSpPr>
          <p:spPr bwMode="auto">
            <a:xfrm>
              <a:off x="6813551" y="370172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40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1" name="Rectangle 98">
              <a:extLst>
                <a:ext uri="{FF2B5EF4-FFF2-40B4-BE49-F238E27FC236}">
                  <a16:creationId xmlns:a16="http://schemas.microsoft.com/office/drawing/2014/main" id="{13533C68-DE07-20D2-C057-B068CA06F66C}"/>
                </a:ext>
              </a:extLst>
            </p:cNvPr>
            <p:cNvSpPr>
              <a:spLocks noChangeArrowheads="1"/>
            </p:cNvSpPr>
            <p:nvPr/>
          </p:nvSpPr>
          <p:spPr bwMode="auto">
            <a:xfrm>
              <a:off x="6813551" y="34493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50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2" name="Rectangle 99">
              <a:extLst>
                <a:ext uri="{FF2B5EF4-FFF2-40B4-BE49-F238E27FC236}">
                  <a16:creationId xmlns:a16="http://schemas.microsoft.com/office/drawing/2014/main" id="{C6D0A027-C556-835A-C843-E77DD7D10905}"/>
                </a:ext>
              </a:extLst>
            </p:cNvPr>
            <p:cNvSpPr>
              <a:spLocks noChangeArrowheads="1"/>
            </p:cNvSpPr>
            <p:nvPr/>
          </p:nvSpPr>
          <p:spPr bwMode="auto">
            <a:xfrm>
              <a:off x="6813551" y="320166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60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3" name="Rectangle 100">
              <a:extLst>
                <a:ext uri="{FF2B5EF4-FFF2-40B4-BE49-F238E27FC236}">
                  <a16:creationId xmlns:a16="http://schemas.microsoft.com/office/drawing/2014/main" id="{00D0FF7A-5E26-9094-850C-E03024AE43C8}"/>
                </a:ext>
              </a:extLst>
            </p:cNvPr>
            <p:cNvSpPr>
              <a:spLocks noChangeArrowheads="1"/>
            </p:cNvSpPr>
            <p:nvPr/>
          </p:nvSpPr>
          <p:spPr bwMode="auto">
            <a:xfrm>
              <a:off x="6813551" y="2954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70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4" name="Rectangle 101">
              <a:extLst>
                <a:ext uri="{FF2B5EF4-FFF2-40B4-BE49-F238E27FC236}">
                  <a16:creationId xmlns:a16="http://schemas.microsoft.com/office/drawing/2014/main" id="{E319B1E5-5F36-7187-80B0-AD91FDE31558}"/>
                </a:ext>
              </a:extLst>
            </p:cNvPr>
            <p:cNvSpPr>
              <a:spLocks noChangeArrowheads="1"/>
            </p:cNvSpPr>
            <p:nvPr/>
          </p:nvSpPr>
          <p:spPr bwMode="auto">
            <a:xfrm>
              <a:off x="6813551" y="27016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80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5" name="Rectangle 102">
              <a:extLst>
                <a:ext uri="{FF2B5EF4-FFF2-40B4-BE49-F238E27FC236}">
                  <a16:creationId xmlns:a16="http://schemas.microsoft.com/office/drawing/2014/main" id="{468BFA8E-1EE1-732B-C6D3-F94C997F73F6}"/>
                </a:ext>
              </a:extLst>
            </p:cNvPr>
            <p:cNvSpPr>
              <a:spLocks noChangeArrowheads="1"/>
            </p:cNvSpPr>
            <p:nvPr/>
          </p:nvSpPr>
          <p:spPr bwMode="auto">
            <a:xfrm>
              <a:off x="6813551" y="24539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90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6" name="Rectangle 103">
              <a:extLst>
                <a:ext uri="{FF2B5EF4-FFF2-40B4-BE49-F238E27FC236}">
                  <a16:creationId xmlns:a16="http://schemas.microsoft.com/office/drawing/2014/main" id="{148BDB16-AC1F-F983-6288-67675657ECF5}"/>
                </a:ext>
              </a:extLst>
            </p:cNvPr>
            <p:cNvSpPr>
              <a:spLocks noChangeArrowheads="1"/>
            </p:cNvSpPr>
            <p:nvPr/>
          </p:nvSpPr>
          <p:spPr bwMode="auto">
            <a:xfrm>
              <a:off x="6743701" y="22047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100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57" name="Rectangle 106">
              <a:extLst>
                <a:ext uri="{FF2B5EF4-FFF2-40B4-BE49-F238E27FC236}">
                  <a16:creationId xmlns:a16="http://schemas.microsoft.com/office/drawing/2014/main" id="{A34E275B-A240-1E6E-308A-98651E6DF91C}"/>
                </a:ext>
              </a:extLst>
            </p:cNvPr>
            <p:cNvSpPr>
              <a:spLocks noChangeArrowheads="1"/>
            </p:cNvSpPr>
            <p:nvPr/>
          </p:nvSpPr>
          <p:spPr bwMode="auto">
            <a:xfrm rot="16200000">
              <a:off x="5812625" y="3413693"/>
              <a:ext cx="14459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strike="noStrike" cap="none" normalizeH="0" baseline="0" dirty="0">
                  <a:ln>
                    <a:noFill/>
                  </a:ln>
                  <a:solidFill>
                    <a:srgbClr val="000000"/>
                  </a:solidFill>
                  <a:effectLst/>
                  <a:latin typeface="Arial" panose="020B0604020202020204" pitchFamily="34" charset="0"/>
                </a:rPr>
                <a:t>Responders (CR+</a:t>
              </a:r>
              <a:r>
                <a:rPr kumimoji="0" lang="en-US" altLang="en-US" sz="1000" b="1" i="0" strike="noStrike" cap="none" normalizeH="0" baseline="0">
                  <a:ln>
                    <a:noFill/>
                  </a:ln>
                  <a:solidFill>
                    <a:srgbClr val="000000"/>
                  </a:solidFill>
                  <a:effectLst/>
                  <a:latin typeface="Arial" panose="020B0604020202020204" pitchFamily="34" charset="0"/>
                </a:rPr>
                <a:t>PR)</a:t>
              </a:r>
            </a:p>
            <a:p>
              <a:pPr lvl="0" algn="ctr"/>
              <a:r>
                <a:rPr lang="en-US" altLang="en-US" sz="1000" b="1">
                  <a:solidFill>
                    <a:srgbClr val="000000"/>
                  </a:solidFill>
                </a:rPr>
                <a:t>without PD or death (%)</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458" name="Line 111">
              <a:extLst>
                <a:ext uri="{FF2B5EF4-FFF2-40B4-BE49-F238E27FC236}">
                  <a16:creationId xmlns:a16="http://schemas.microsoft.com/office/drawing/2014/main" id="{6943CD8A-73A1-178C-BD3D-F76BD59305A5}"/>
                </a:ext>
              </a:extLst>
            </p:cNvPr>
            <p:cNvSpPr>
              <a:spLocks noChangeShapeType="1"/>
            </p:cNvSpPr>
            <p:nvPr/>
          </p:nvSpPr>
          <p:spPr bwMode="auto">
            <a:xfrm>
              <a:off x="8545513" y="3134988"/>
              <a:ext cx="0" cy="1716088"/>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9" name="Freeform 112">
              <a:extLst>
                <a:ext uri="{FF2B5EF4-FFF2-40B4-BE49-F238E27FC236}">
                  <a16:creationId xmlns:a16="http://schemas.microsoft.com/office/drawing/2014/main" id="{2AB6EFCE-1CF1-A5A6-F401-6A83D18D84A0}"/>
                </a:ext>
              </a:extLst>
            </p:cNvPr>
            <p:cNvSpPr>
              <a:spLocks/>
            </p:cNvSpPr>
            <p:nvPr/>
          </p:nvSpPr>
          <p:spPr bwMode="auto">
            <a:xfrm>
              <a:off x="7038978" y="2284088"/>
              <a:ext cx="4868863" cy="2566988"/>
            </a:xfrm>
            <a:custGeom>
              <a:avLst/>
              <a:gdLst>
                <a:gd name="T0" fmla="*/ 0 w 3067"/>
                <a:gd name="T1" fmla="*/ 0 h 1617"/>
                <a:gd name="T2" fmla="*/ 0 w 3067"/>
                <a:gd name="T3" fmla="*/ 1617 h 1617"/>
                <a:gd name="T4" fmla="*/ 3067 w 3067"/>
                <a:gd name="T5" fmla="*/ 1617 h 1617"/>
              </a:gdLst>
              <a:ahLst/>
              <a:cxnLst>
                <a:cxn ang="0">
                  <a:pos x="T0" y="T1"/>
                </a:cxn>
                <a:cxn ang="0">
                  <a:pos x="T2" y="T3"/>
                </a:cxn>
                <a:cxn ang="0">
                  <a:pos x="T4" y="T5"/>
                </a:cxn>
              </a:cxnLst>
              <a:rect l="0" t="0" r="r" b="b"/>
              <a:pathLst>
                <a:path w="3067" h="1617">
                  <a:moveTo>
                    <a:pt x="0" y="0"/>
                  </a:moveTo>
                  <a:lnTo>
                    <a:pt x="0" y="1617"/>
                  </a:lnTo>
                  <a:lnTo>
                    <a:pt x="3067" y="1617"/>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0" name="Line 113">
              <a:extLst>
                <a:ext uri="{FF2B5EF4-FFF2-40B4-BE49-F238E27FC236}">
                  <a16:creationId xmlns:a16="http://schemas.microsoft.com/office/drawing/2014/main" id="{3D1FB334-1098-8360-A632-4E039383E905}"/>
                </a:ext>
              </a:extLst>
            </p:cNvPr>
            <p:cNvSpPr>
              <a:spLocks noChangeShapeType="1"/>
            </p:cNvSpPr>
            <p:nvPr/>
          </p:nvSpPr>
          <p:spPr bwMode="auto">
            <a:xfrm>
              <a:off x="710247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1" name="Line 114">
              <a:extLst>
                <a:ext uri="{FF2B5EF4-FFF2-40B4-BE49-F238E27FC236}">
                  <a16:creationId xmlns:a16="http://schemas.microsoft.com/office/drawing/2014/main" id="{516BB261-C681-1914-D739-9B5CB07915F4}"/>
                </a:ext>
              </a:extLst>
            </p:cNvPr>
            <p:cNvSpPr>
              <a:spLocks noChangeShapeType="1"/>
            </p:cNvSpPr>
            <p:nvPr/>
          </p:nvSpPr>
          <p:spPr bwMode="auto">
            <a:xfrm>
              <a:off x="734536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2" name="Line 115">
              <a:extLst>
                <a:ext uri="{FF2B5EF4-FFF2-40B4-BE49-F238E27FC236}">
                  <a16:creationId xmlns:a16="http://schemas.microsoft.com/office/drawing/2014/main" id="{4D428AA1-2253-A4AF-16E1-0DDE66EACE80}"/>
                </a:ext>
              </a:extLst>
            </p:cNvPr>
            <p:cNvSpPr>
              <a:spLocks noChangeShapeType="1"/>
            </p:cNvSpPr>
            <p:nvPr/>
          </p:nvSpPr>
          <p:spPr bwMode="auto">
            <a:xfrm>
              <a:off x="758348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3" name="Line 116">
              <a:extLst>
                <a:ext uri="{FF2B5EF4-FFF2-40B4-BE49-F238E27FC236}">
                  <a16:creationId xmlns:a16="http://schemas.microsoft.com/office/drawing/2014/main" id="{38A33706-2C53-3C1C-46AE-46C041E73B87}"/>
                </a:ext>
              </a:extLst>
            </p:cNvPr>
            <p:cNvSpPr>
              <a:spLocks noChangeShapeType="1"/>
            </p:cNvSpPr>
            <p:nvPr/>
          </p:nvSpPr>
          <p:spPr bwMode="auto">
            <a:xfrm>
              <a:off x="782478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4" name="Line 117">
              <a:extLst>
                <a:ext uri="{FF2B5EF4-FFF2-40B4-BE49-F238E27FC236}">
                  <a16:creationId xmlns:a16="http://schemas.microsoft.com/office/drawing/2014/main" id="{262D37E3-FF3F-75BA-233B-D8068F6B999C}"/>
                </a:ext>
              </a:extLst>
            </p:cNvPr>
            <p:cNvSpPr>
              <a:spLocks noChangeShapeType="1"/>
            </p:cNvSpPr>
            <p:nvPr/>
          </p:nvSpPr>
          <p:spPr bwMode="auto">
            <a:xfrm>
              <a:off x="806291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5" name="Line 118">
              <a:extLst>
                <a:ext uri="{FF2B5EF4-FFF2-40B4-BE49-F238E27FC236}">
                  <a16:creationId xmlns:a16="http://schemas.microsoft.com/office/drawing/2014/main" id="{7D1A846E-B4DB-39C9-7514-1B784FAEE576}"/>
                </a:ext>
              </a:extLst>
            </p:cNvPr>
            <p:cNvSpPr>
              <a:spLocks noChangeShapeType="1"/>
            </p:cNvSpPr>
            <p:nvPr/>
          </p:nvSpPr>
          <p:spPr bwMode="auto">
            <a:xfrm>
              <a:off x="830421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6" name="Line 119">
              <a:extLst>
                <a:ext uri="{FF2B5EF4-FFF2-40B4-BE49-F238E27FC236}">
                  <a16:creationId xmlns:a16="http://schemas.microsoft.com/office/drawing/2014/main" id="{D8F4734B-6612-E1BC-F44F-007ABB458B2F}"/>
                </a:ext>
              </a:extLst>
            </p:cNvPr>
            <p:cNvSpPr>
              <a:spLocks noChangeShapeType="1"/>
            </p:cNvSpPr>
            <p:nvPr/>
          </p:nvSpPr>
          <p:spPr bwMode="auto">
            <a:xfrm>
              <a:off x="854551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7" name="Line 120">
              <a:extLst>
                <a:ext uri="{FF2B5EF4-FFF2-40B4-BE49-F238E27FC236}">
                  <a16:creationId xmlns:a16="http://schemas.microsoft.com/office/drawing/2014/main" id="{41E3FE4A-779B-469E-C474-ED47759B62FE}"/>
                </a:ext>
              </a:extLst>
            </p:cNvPr>
            <p:cNvSpPr>
              <a:spLocks noChangeShapeType="1"/>
            </p:cNvSpPr>
            <p:nvPr/>
          </p:nvSpPr>
          <p:spPr bwMode="auto">
            <a:xfrm>
              <a:off x="878363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8" name="Line 121">
              <a:extLst>
                <a:ext uri="{FF2B5EF4-FFF2-40B4-BE49-F238E27FC236}">
                  <a16:creationId xmlns:a16="http://schemas.microsoft.com/office/drawing/2014/main" id="{E131CE73-C673-9681-A03F-75D2297E10AA}"/>
                </a:ext>
              </a:extLst>
            </p:cNvPr>
            <p:cNvSpPr>
              <a:spLocks noChangeShapeType="1"/>
            </p:cNvSpPr>
            <p:nvPr/>
          </p:nvSpPr>
          <p:spPr bwMode="auto">
            <a:xfrm>
              <a:off x="902493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9" name="Line 122">
              <a:extLst>
                <a:ext uri="{FF2B5EF4-FFF2-40B4-BE49-F238E27FC236}">
                  <a16:creationId xmlns:a16="http://schemas.microsoft.com/office/drawing/2014/main" id="{7E16FF7E-28AA-2B2E-6B19-3F1E6B380538}"/>
                </a:ext>
              </a:extLst>
            </p:cNvPr>
            <p:cNvSpPr>
              <a:spLocks noChangeShapeType="1"/>
            </p:cNvSpPr>
            <p:nvPr/>
          </p:nvSpPr>
          <p:spPr bwMode="auto">
            <a:xfrm>
              <a:off x="926465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0" name="Line 123">
              <a:extLst>
                <a:ext uri="{FF2B5EF4-FFF2-40B4-BE49-F238E27FC236}">
                  <a16:creationId xmlns:a16="http://schemas.microsoft.com/office/drawing/2014/main" id="{821F8FC6-DE24-50D8-8951-302B77CFF4ED}"/>
                </a:ext>
              </a:extLst>
            </p:cNvPr>
            <p:cNvSpPr>
              <a:spLocks noChangeShapeType="1"/>
            </p:cNvSpPr>
            <p:nvPr/>
          </p:nvSpPr>
          <p:spPr bwMode="auto">
            <a:xfrm>
              <a:off x="950595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1" name="Line 124">
              <a:extLst>
                <a:ext uri="{FF2B5EF4-FFF2-40B4-BE49-F238E27FC236}">
                  <a16:creationId xmlns:a16="http://schemas.microsoft.com/office/drawing/2014/main" id="{C5887FF5-52AA-D086-2F7E-87B816961916}"/>
                </a:ext>
              </a:extLst>
            </p:cNvPr>
            <p:cNvSpPr>
              <a:spLocks noChangeShapeType="1"/>
            </p:cNvSpPr>
            <p:nvPr/>
          </p:nvSpPr>
          <p:spPr bwMode="auto">
            <a:xfrm>
              <a:off x="974407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2" name="Line 125">
              <a:extLst>
                <a:ext uri="{FF2B5EF4-FFF2-40B4-BE49-F238E27FC236}">
                  <a16:creationId xmlns:a16="http://schemas.microsoft.com/office/drawing/2014/main" id="{8568D893-57EE-355E-CC90-EB2E0671EC6F}"/>
                </a:ext>
              </a:extLst>
            </p:cNvPr>
            <p:cNvSpPr>
              <a:spLocks noChangeShapeType="1"/>
            </p:cNvSpPr>
            <p:nvPr/>
          </p:nvSpPr>
          <p:spPr bwMode="auto">
            <a:xfrm>
              <a:off x="998537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3" name="Line 126">
              <a:extLst>
                <a:ext uri="{FF2B5EF4-FFF2-40B4-BE49-F238E27FC236}">
                  <a16:creationId xmlns:a16="http://schemas.microsoft.com/office/drawing/2014/main" id="{97AEB020-1AD3-7D73-323C-D9B977A34D1B}"/>
                </a:ext>
              </a:extLst>
            </p:cNvPr>
            <p:cNvSpPr>
              <a:spLocks noChangeShapeType="1"/>
            </p:cNvSpPr>
            <p:nvPr/>
          </p:nvSpPr>
          <p:spPr bwMode="auto">
            <a:xfrm>
              <a:off x="1022667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4" name="Line 127">
              <a:extLst>
                <a:ext uri="{FF2B5EF4-FFF2-40B4-BE49-F238E27FC236}">
                  <a16:creationId xmlns:a16="http://schemas.microsoft.com/office/drawing/2014/main" id="{D3B0E1D8-E705-5C53-0806-5D92366FCE78}"/>
                </a:ext>
              </a:extLst>
            </p:cNvPr>
            <p:cNvSpPr>
              <a:spLocks noChangeShapeType="1"/>
            </p:cNvSpPr>
            <p:nvPr/>
          </p:nvSpPr>
          <p:spPr bwMode="auto">
            <a:xfrm>
              <a:off x="1046480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5" name="Line 128">
              <a:extLst>
                <a:ext uri="{FF2B5EF4-FFF2-40B4-BE49-F238E27FC236}">
                  <a16:creationId xmlns:a16="http://schemas.microsoft.com/office/drawing/2014/main" id="{1D0A5349-3763-56C0-9A24-D811668983C2}"/>
                </a:ext>
              </a:extLst>
            </p:cNvPr>
            <p:cNvSpPr>
              <a:spLocks noChangeShapeType="1"/>
            </p:cNvSpPr>
            <p:nvPr/>
          </p:nvSpPr>
          <p:spPr bwMode="auto">
            <a:xfrm>
              <a:off x="1070610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6" name="Line 129">
              <a:extLst>
                <a:ext uri="{FF2B5EF4-FFF2-40B4-BE49-F238E27FC236}">
                  <a16:creationId xmlns:a16="http://schemas.microsoft.com/office/drawing/2014/main" id="{82FC8169-45B2-F231-C4D3-A383F9497F91}"/>
                </a:ext>
              </a:extLst>
            </p:cNvPr>
            <p:cNvSpPr>
              <a:spLocks noChangeShapeType="1"/>
            </p:cNvSpPr>
            <p:nvPr/>
          </p:nvSpPr>
          <p:spPr bwMode="auto">
            <a:xfrm>
              <a:off x="1094422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7" name="Line 130">
              <a:extLst>
                <a:ext uri="{FF2B5EF4-FFF2-40B4-BE49-F238E27FC236}">
                  <a16:creationId xmlns:a16="http://schemas.microsoft.com/office/drawing/2014/main" id="{464B3437-6BA5-2633-F5F0-AEECEE2522C2}"/>
                </a:ext>
              </a:extLst>
            </p:cNvPr>
            <p:cNvSpPr>
              <a:spLocks noChangeShapeType="1"/>
            </p:cNvSpPr>
            <p:nvPr/>
          </p:nvSpPr>
          <p:spPr bwMode="auto">
            <a:xfrm>
              <a:off x="1118711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8" name="Line 131">
              <a:extLst>
                <a:ext uri="{FF2B5EF4-FFF2-40B4-BE49-F238E27FC236}">
                  <a16:creationId xmlns:a16="http://schemas.microsoft.com/office/drawing/2014/main" id="{861255F7-8B73-B94A-B586-E325A8B6A449}"/>
                </a:ext>
              </a:extLst>
            </p:cNvPr>
            <p:cNvSpPr>
              <a:spLocks noChangeShapeType="1"/>
            </p:cNvSpPr>
            <p:nvPr/>
          </p:nvSpPr>
          <p:spPr bwMode="auto">
            <a:xfrm>
              <a:off x="1142523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9" name="Line 132">
              <a:extLst>
                <a:ext uri="{FF2B5EF4-FFF2-40B4-BE49-F238E27FC236}">
                  <a16:creationId xmlns:a16="http://schemas.microsoft.com/office/drawing/2014/main" id="{5D77CF23-8ED1-3765-BC42-E6164FC2C2C6}"/>
                </a:ext>
              </a:extLst>
            </p:cNvPr>
            <p:cNvSpPr>
              <a:spLocks noChangeShapeType="1"/>
            </p:cNvSpPr>
            <p:nvPr/>
          </p:nvSpPr>
          <p:spPr bwMode="auto">
            <a:xfrm>
              <a:off x="1166653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0" name="Line 133">
              <a:extLst>
                <a:ext uri="{FF2B5EF4-FFF2-40B4-BE49-F238E27FC236}">
                  <a16:creationId xmlns:a16="http://schemas.microsoft.com/office/drawing/2014/main" id="{D0CE69A7-0414-43FD-D2FA-1370AC4F1D14}"/>
                </a:ext>
              </a:extLst>
            </p:cNvPr>
            <p:cNvSpPr>
              <a:spLocks noChangeShapeType="1"/>
            </p:cNvSpPr>
            <p:nvPr/>
          </p:nvSpPr>
          <p:spPr bwMode="auto">
            <a:xfrm>
              <a:off x="1190783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1" name="Rectangle 134">
              <a:extLst>
                <a:ext uri="{FF2B5EF4-FFF2-40B4-BE49-F238E27FC236}">
                  <a16:creationId xmlns:a16="http://schemas.microsoft.com/office/drawing/2014/main" id="{227E1F2A-0794-6FE6-781A-7E7506FB1957}"/>
                </a:ext>
              </a:extLst>
            </p:cNvPr>
            <p:cNvSpPr>
              <a:spLocks noChangeArrowheads="1"/>
            </p:cNvSpPr>
            <p:nvPr/>
          </p:nvSpPr>
          <p:spPr bwMode="auto">
            <a:xfrm>
              <a:off x="9066213" y="5108251"/>
              <a:ext cx="8832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strike="noStrike" cap="none" normalizeH="0" baseline="0">
                  <a:ln>
                    <a:noFill/>
                  </a:ln>
                  <a:solidFill>
                    <a:srgbClr val="000000"/>
                  </a:solidFill>
                  <a:effectLst/>
                  <a:latin typeface="Arial" panose="020B0604020202020204" pitchFamily="34" charset="0"/>
                </a:rPr>
                <a:t>Time (months)</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82" name="Line 135">
              <a:extLst>
                <a:ext uri="{FF2B5EF4-FFF2-40B4-BE49-F238E27FC236}">
                  <a16:creationId xmlns:a16="http://schemas.microsoft.com/office/drawing/2014/main" id="{210DCF79-7A51-20FD-7D91-BEFA28494DD9}"/>
                </a:ext>
              </a:extLst>
            </p:cNvPr>
            <p:cNvSpPr>
              <a:spLocks noChangeShapeType="1"/>
            </p:cNvSpPr>
            <p:nvPr/>
          </p:nvSpPr>
          <p:spPr bwMode="auto">
            <a:xfrm flipH="1">
              <a:off x="6991351" y="4778051"/>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3" name="Line 136">
              <a:extLst>
                <a:ext uri="{FF2B5EF4-FFF2-40B4-BE49-F238E27FC236}">
                  <a16:creationId xmlns:a16="http://schemas.microsoft.com/office/drawing/2014/main" id="{418ECE63-CBD8-D985-BFC7-772BC9197545}"/>
                </a:ext>
              </a:extLst>
            </p:cNvPr>
            <p:cNvSpPr>
              <a:spLocks noChangeShapeType="1"/>
            </p:cNvSpPr>
            <p:nvPr/>
          </p:nvSpPr>
          <p:spPr bwMode="auto">
            <a:xfrm flipH="1">
              <a:off x="6991351" y="4528813"/>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4" name="Line 137">
              <a:extLst>
                <a:ext uri="{FF2B5EF4-FFF2-40B4-BE49-F238E27FC236}">
                  <a16:creationId xmlns:a16="http://schemas.microsoft.com/office/drawing/2014/main" id="{DDD2B350-3DA7-DC00-CF02-07B5D9200FFA}"/>
                </a:ext>
              </a:extLst>
            </p:cNvPr>
            <p:cNvSpPr>
              <a:spLocks noChangeShapeType="1"/>
            </p:cNvSpPr>
            <p:nvPr/>
          </p:nvSpPr>
          <p:spPr bwMode="auto">
            <a:xfrm flipH="1">
              <a:off x="6991351" y="42779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5" name="Line 138">
              <a:extLst>
                <a:ext uri="{FF2B5EF4-FFF2-40B4-BE49-F238E27FC236}">
                  <a16:creationId xmlns:a16="http://schemas.microsoft.com/office/drawing/2014/main" id="{54F9D4D4-8053-0DC8-2064-B963F9A3B632}"/>
                </a:ext>
              </a:extLst>
            </p:cNvPr>
            <p:cNvSpPr>
              <a:spLocks noChangeShapeType="1"/>
            </p:cNvSpPr>
            <p:nvPr/>
          </p:nvSpPr>
          <p:spPr bwMode="auto">
            <a:xfrm flipH="1">
              <a:off x="6991351" y="4028751"/>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6" name="Line 139">
              <a:extLst>
                <a:ext uri="{FF2B5EF4-FFF2-40B4-BE49-F238E27FC236}">
                  <a16:creationId xmlns:a16="http://schemas.microsoft.com/office/drawing/2014/main" id="{257FCA78-860F-AC6A-0B18-BD921F9350C6}"/>
                </a:ext>
              </a:extLst>
            </p:cNvPr>
            <p:cNvSpPr>
              <a:spLocks noChangeShapeType="1"/>
            </p:cNvSpPr>
            <p:nvPr/>
          </p:nvSpPr>
          <p:spPr bwMode="auto">
            <a:xfrm flipH="1">
              <a:off x="6991351" y="3781101"/>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7" name="Line 140">
              <a:extLst>
                <a:ext uri="{FF2B5EF4-FFF2-40B4-BE49-F238E27FC236}">
                  <a16:creationId xmlns:a16="http://schemas.microsoft.com/office/drawing/2014/main" id="{21B05881-3C69-BB7D-DC95-D96AA6136591}"/>
                </a:ext>
              </a:extLst>
            </p:cNvPr>
            <p:cNvSpPr>
              <a:spLocks noChangeShapeType="1"/>
            </p:cNvSpPr>
            <p:nvPr/>
          </p:nvSpPr>
          <p:spPr bwMode="auto">
            <a:xfrm flipH="1">
              <a:off x="6991351" y="35286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8" name="Line 141">
              <a:extLst>
                <a:ext uri="{FF2B5EF4-FFF2-40B4-BE49-F238E27FC236}">
                  <a16:creationId xmlns:a16="http://schemas.microsoft.com/office/drawing/2014/main" id="{8B633D70-2EB2-0CC4-9731-744FEC94FC90}"/>
                </a:ext>
              </a:extLst>
            </p:cNvPr>
            <p:cNvSpPr>
              <a:spLocks noChangeShapeType="1"/>
            </p:cNvSpPr>
            <p:nvPr/>
          </p:nvSpPr>
          <p:spPr bwMode="auto">
            <a:xfrm flipH="1">
              <a:off x="6991351" y="328103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9" name="Line 142">
              <a:extLst>
                <a:ext uri="{FF2B5EF4-FFF2-40B4-BE49-F238E27FC236}">
                  <a16:creationId xmlns:a16="http://schemas.microsoft.com/office/drawing/2014/main" id="{54AD8F1A-6880-AE8A-07E3-D79493BC3090}"/>
                </a:ext>
              </a:extLst>
            </p:cNvPr>
            <p:cNvSpPr>
              <a:spLocks noChangeShapeType="1"/>
            </p:cNvSpPr>
            <p:nvPr/>
          </p:nvSpPr>
          <p:spPr bwMode="auto">
            <a:xfrm flipH="1">
              <a:off x="6991351" y="30333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0" name="Line 143">
              <a:extLst>
                <a:ext uri="{FF2B5EF4-FFF2-40B4-BE49-F238E27FC236}">
                  <a16:creationId xmlns:a16="http://schemas.microsoft.com/office/drawing/2014/main" id="{770098AF-0892-94A8-C58D-3BAE4B918170}"/>
                </a:ext>
              </a:extLst>
            </p:cNvPr>
            <p:cNvSpPr>
              <a:spLocks noChangeShapeType="1"/>
            </p:cNvSpPr>
            <p:nvPr/>
          </p:nvSpPr>
          <p:spPr bwMode="auto">
            <a:xfrm flipH="1">
              <a:off x="6991351" y="2780976"/>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1" name="Line 144">
              <a:extLst>
                <a:ext uri="{FF2B5EF4-FFF2-40B4-BE49-F238E27FC236}">
                  <a16:creationId xmlns:a16="http://schemas.microsoft.com/office/drawing/2014/main" id="{FC465CF8-A346-93A4-EF60-535BB44642F4}"/>
                </a:ext>
              </a:extLst>
            </p:cNvPr>
            <p:cNvSpPr>
              <a:spLocks noChangeShapeType="1"/>
            </p:cNvSpPr>
            <p:nvPr/>
          </p:nvSpPr>
          <p:spPr bwMode="auto">
            <a:xfrm flipH="1">
              <a:off x="6991351" y="2533326"/>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2" name="Line 145">
              <a:extLst>
                <a:ext uri="{FF2B5EF4-FFF2-40B4-BE49-F238E27FC236}">
                  <a16:creationId xmlns:a16="http://schemas.microsoft.com/office/drawing/2014/main" id="{2735A9B2-0332-89D5-D598-272B5E0FD47F}"/>
                </a:ext>
              </a:extLst>
            </p:cNvPr>
            <p:cNvSpPr>
              <a:spLocks noChangeShapeType="1"/>
            </p:cNvSpPr>
            <p:nvPr/>
          </p:nvSpPr>
          <p:spPr bwMode="auto">
            <a:xfrm flipH="1">
              <a:off x="6991351" y="22840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3" name="Rectangle 146">
              <a:extLst>
                <a:ext uri="{FF2B5EF4-FFF2-40B4-BE49-F238E27FC236}">
                  <a16:creationId xmlns:a16="http://schemas.microsoft.com/office/drawing/2014/main" id="{F43BE45E-020E-D10C-7FF9-C7A9054449D3}"/>
                </a:ext>
              </a:extLst>
            </p:cNvPr>
            <p:cNvSpPr>
              <a:spLocks noChangeArrowheads="1"/>
            </p:cNvSpPr>
            <p:nvPr/>
          </p:nvSpPr>
          <p:spPr bwMode="auto">
            <a:xfrm>
              <a:off x="6340476" y="5217788"/>
              <a:ext cx="6171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strike="noStrike" cap="none" normalizeH="0" baseline="0">
                  <a:ln>
                    <a:noFill/>
                  </a:ln>
                  <a:solidFill>
                    <a:srgbClr val="000000"/>
                  </a:solidFill>
                  <a:effectLst/>
                  <a:latin typeface="Arial" panose="020B0604020202020204" pitchFamily="34" charset="0"/>
                </a:rPr>
                <a:t>No. at risk</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94" name="Rectangle 147">
              <a:extLst>
                <a:ext uri="{FF2B5EF4-FFF2-40B4-BE49-F238E27FC236}">
                  <a16:creationId xmlns:a16="http://schemas.microsoft.com/office/drawing/2014/main" id="{DA4ECA4C-D58B-940B-451A-7EB557C994B1}"/>
                </a:ext>
              </a:extLst>
            </p:cNvPr>
            <p:cNvSpPr>
              <a:spLocks noChangeArrowheads="1"/>
            </p:cNvSpPr>
            <p:nvPr/>
          </p:nvSpPr>
          <p:spPr bwMode="auto">
            <a:xfrm>
              <a:off x="6626226" y="5367013"/>
              <a:ext cx="3302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EV+P</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95" name="Rectangle 148">
              <a:extLst>
                <a:ext uri="{FF2B5EF4-FFF2-40B4-BE49-F238E27FC236}">
                  <a16:creationId xmlns:a16="http://schemas.microsoft.com/office/drawing/2014/main" id="{BD169016-E8CA-EBA8-324E-8E641133C059}"/>
                </a:ext>
              </a:extLst>
            </p:cNvPr>
            <p:cNvSpPr>
              <a:spLocks noChangeArrowheads="1"/>
            </p:cNvSpPr>
            <p:nvPr/>
          </p:nvSpPr>
          <p:spPr bwMode="auto">
            <a:xfrm>
              <a:off x="6121401" y="5503538"/>
              <a:ext cx="8367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Chemotherapy</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96" name="Freeform 470">
              <a:extLst>
                <a:ext uri="{FF2B5EF4-FFF2-40B4-BE49-F238E27FC236}">
                  <a16:creationId xmlns:a16="http://schemas.microsoft.com/office/drawing/2014/main" id="{5DFDB674-F766-9A29-64A7-A4282E5D0A24}"/>
                </a:ext>
              </a:extLst>
            </p:cNvPr>
            <p:cNvSpPr>
              <a:spLocks/>
            </p:cNvSpPr>
            <p:nvPr/>
          </p:nvSpPr>
          <p:spPr bwMode="auto">
            <a:xfrm>
              <a:off x="7102476" y="2284088"/>
              <a:ext cx="4700588" cy="1649413"/>
            </a:xfrm>
            <a:custGeom>
              <a:avLst/>
              <a:gdLst>
                <a:gd name="T0" fmla="*/ 163 w 2961"/>
                <a:gd name="T1" fmla="*/ 0 h 1039"/>
                <a:gd name="T2" fmla="*/ 233 w 2961"/>
                <a:gd name="T3" fmla="*/ 12 h 1039"/>
                <a:gd name="T4" fmla="*/ 239 w 2961"/>
                <a:gd name="T5" fmla="*/ 26 h 1039"/>
                <a:gd name="T6" fmla="*/ 281 w 2961"/>
                <a:gd name="T7" fmla="*/ 38 h 1039"/>
                <a:gd name="T8" fmla="*/ 285 w 2961"/>
                <a:gd name="T9" fmla="*/ 64 h 1039"/>
                <a:gd name="T10" fmla="*/ 297 w 2961"/>
                <a:gd name="T11" fmla="*/ 78 h 1039"/>
                <a:gd name="T12" fmla="*/ 307 w 2961"/>
                <a:gd name="T13" fmla="*/ 105 h 1039"/>
                <a:gd name="T14" fmla="*/ 315 w 2961"/>
                <a:gd name="T15" fmla="*/ 131 h 1039"/>
                <a:gd name="T16" fmla="*/ 317 w 2961"/>
                <a:gd name="T17" fmla="*/ 197 h 1039"/>
                <a:gd name="T18" fmla="*/ 321 w 2961"/>
                <a:gd name="T19" fmla="*/ 211 h 1039"/>
                <a:gd name="T20" fmla="*/ 325 w 2961"/>
                <a:gd name="T21" fmla="*/ 237 h 1039"/>
                <a:gd name="T22" fmla="*/ 351 w 2961"/>
                <a:gd name="T23" fmla="*/ 251 h 1039"/>
                <a:gd name="T24" fmla="*/ 459 w 2961"/>
                <a:gd name="T25" fmla="*/ 251 h 1039"/>
                <a:gd name="T26" fmla="*/ 461 w 2961"/>
                <a:gd name="T27" fmla="*/ 279 h 1039"/>
                <a:gd name="T28" fmla="*/ 479 w 2961"/>
                <a:gd name="T29" fmla="*/ 293 h 1039"/>
                <a:gd name="T30" fmla="*/ 483 w 2961"/>
                <a:gd name="T31" fmla="*/ 335 h 1039"/>
                <a:gd name="T32" fmla="*/ 557 w 2961"/>
                <a:gd name="T33" fmla="*/ 349 h 1039"/>
                <a:gd name="T34" fmla="*/ 617 w 2961"/>
                <a:gd name="T35" fmla="*/ 363 h 1039"/>
                <a:gd name="T36" fmla="*/ 625 w 2961"/>
                <a:gd name="T37" fmla="*/ 405 h 1039"/>
                <a:gd name="T38" fmla="*/ 631 w 2961"/>
                <a:gd name="T39" fmla="*/ 419 h 1039"/>
                <a:gd name="T40" fmla="*/ 645 w 2961"/>
                <a:gd name="T41" fmla="*/ 433 h 1039"/>
                <a:gd name="T42" fmla="*/ 649 w 2961"/>
                <a:gd name="T43" fmla="*/ 464 h 1039"/>
                <a:gd name="T44" fmla="*/ 741 w 2961"/>
                <a:gd name="T45" fmla="*/ 478 h 1039"/>
                <a:gd name="T46" fmla="*/ 769 w 2961"/>
                <a:gd name="T47" fmla="*/ 508 h 1039"/>
                <a:gd name="T48" fmla="*/ 781 w 2961"/>
                <a:gd name="T49" fmla="*/ 522 h 1039"/>
                <a:gd name="T50" fmla="*/ 789 w 2961"/>
                <a:gd name="T51" fmla="*/ 536 h 1039"/>
                <a:gd name="T52" fmla="*/ 923 w 2961"/>
                <a:gd name="T53" fmla="*/ 552 h 1039"/>
                <a:gd name="T54" fmla="*/ 943 w 2961"/>
                <a:gd name="T55" fmla="*/ 568 h 1039"/>
                <a:gd name="T56" fmla="*/ 989 w 2961"/>
                <a:gd name="T57" fmla="*/ 584 h 1039"/>
                <a:gd name="T58" fmla="*/ 1101 w 2961"/>
                <a:gd name="T59" fmla="*/ 598 h 1039"/>
                <a:gd name="T60" fmla="*/ 1111 w 2961"/>
                <a:gd name="T61" fmla="*/ 630 h 1039"/>
                <a:gd name="T62" fmla="*/ 1189 w 2961"/>
                <a:gd name="T63" fmla="*/ 630 h 1039"/>
                <a:gd name="T64" fmla="*/ 1233 w 2961"/>
                <a:gd name="T65" fmla="*/ 648 h 1039"/>
                <a:gd name="T66" fmla="*/ 1255 w 2961"/>
                <a:gd name="T67" fmla="*/ 680 h 1039"/>
                <a:gd name="T68" fmla="*/ 1306 w 2961"/>
                <a:gd name="T69" fmla="*/ 698 h 1039"/>
                <a:gd name="T70" fmla="*/ 1330 w 2961"/>
                <a:gd name="T71" fmla="*/ 730 h 1039"/>
                <a:gd name="T72" fmla="*/ 1500 w 2961"/>
                <a:gd name="T73" fmla="*/ 730 h 1039"/>
                <a:gd name="T74" fmla="*/ 1532 w 2961"/>
                <a:gd name="T75" fmla="*/ 730 h 1039"/>
                <a:gd name="T76" fmla="*/ 1542 w 2961"/>
                <a:gd name="T77" fmla="*/ 750 h 1039"/>
                <a:gd name="T78" fmla="*/ 1602 w 2961"/>
                <a:gd name="T79" fmla="*/ 770 h 1039"/>
                <a:gd name="T80" fmla="*/ 1670 w 2961"/>
                <a:gd name="T81" fmla="*/ 792 h 1039"/>
                <a:gd name="T82" fmla="*/ 1726 w 2961"/>
                <a:gd name="T83" fmla="*/ 812 h 1039"/>
                <a:gd name="T84" fmla="*/ 1766 w 2961"/>
                <a:gd name="T85" fmla="*/ 812 h 1039"/>
                <a:gd name="T86" fmla="*/ 1848 w 2961"/>
                <a:gd name="T87" fmla="*/ 863 h 1039"/>
                <a:gd name="T88" fmla="*/ 1944 w 2961"/>
                <a:gd name="T89" fmla="*/ 863 h 1039"/>
                <a:gd name="T90" fmla="*/ 1984 w 2961"/>
                <a:gd name="T91" fmla="*/ 863 h 1039"/>
                <a:gd name="T92" fmla="*/ 2102 w 2961"/>
                <a:gd name="T93" fmla="*/ 863 h 1039"/>
                <a:gd name="T94" fmla="*/ 2344 w 2961"/>
                <a:gd name="T95" fmla="*/ 863 h 1039"/>
                <a:gd name="T96" fmla="*/ 2358 w 2961"/>
                <a:gd name="T97" fmla="*/ 863 h 1039"/>
                <a:gd name="T98" fmla="*/ 2388 w 2961"/>
                <a:gd name="T99" fmla="*/ 863 h 1039"/>
                <a:gd name="T100" fmla="*/ 2569 w 2961"/>
                <a:gd name="T101" fmla="*/ 863 h 1039"/>
                <a:gd name="T102" fmla="*/ 2591 w 2961"/>
                <a:gd name="T103" fmla="*/ 1039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1" h="1039">
                  <a:moveTo>
                    <a:pt x="0" y="0"/>
                  </a:moveTo>
                  <a:lnTo>
                    <a:pt x="155" y="0"/>
                  </a:lnTo>
                  <a:lnTo>
                    <a:pt x="163" y="0"/>
                  </a:lnTo>
                  <a:lnTo>
                    <a:pt x="167" y="0"/>
                  </a:lnTo>
                  <a:lnTo>
                    <a:pt x="233" y="0"/>
                  </a:lnTo>
                  <a:lnTo>
                    <a:pt x="233" y="12"/>
                  </a:lnTo>
                  <a:lnTo>
                    <a:pt x="237" y="12"/>
                  </a:lnTo>
                  <a:lnTo>
                    <a:pt x="237" y="26"/>
                  </a:lnTo>
                  <a:lnTo>
                    <a:pt x="239" y="26"/>
                  </a:lnTo>
                  <a:lnTo>
                    <a:pt x="239" y="38"/>
                  </a:lnTo>
                  <a:lnTo>
                    <a:pt x="271" y="38"/>
                  </a:lnTo>
                  <a:lnTo>
                    <a:pt x="281" y="38"/>
                  </a:lnTo>
                  <a:lnTo>
                    <a:pt x="281" y="52"/>
                  </a:lnTo>
                  <a:lnTo>
                    <a:pt x="285" y="52"/>
                  </a:lnTo>
                  <a:lnTo>
                    <a:pt x="285" y="64"/>
                  </a:lnTo>
                  <a:lnTo>
                    <a:pt x="289" y="64"/>
                  </a:lnTo>
                  <a:lnTo>
                    <a:pt x="289" y="78"/>
                  </a:lnTo>
                  <a:lnTo>
                    <a:pt x="297" y="78"/>
                  </a:lnTo>
                  <a:lnTo>
                    <a:pt x="297" y="92"/>
                  </a:lnTo>
                  <a:lnTo>
                    <a:pt x="307" y="92"/>
                  </a:lnTo>
                  <a:lnTo>
                    <a:pt x="307" y="105"/>
                  </a:lnTo>
                  <a:lnTo>
                    <a:pt x="311" y="105"/>
                  </a:lnTo>
                  <a:lnTo>
                    <a:pt x="311" y="131"/>
                  </a:lnTo>
                  <a:lnTo>
                    <a:pt x="315" y="131"/>
                  </a:lnTo>
                  <a:lnTo>
                    <a:pt x="315" y="157"/>
                  </a:lnTo>
                  <a:lnTo>
                    <a:pt x="317" y="157"/>
                  </a:lnTo>
                  <a:lnTo>
                    <a:pt x="317" y="197"/>
                  </a:lnTo>
                  <a:lnTo>
                    <a:pt x="319" y="197"/>
                  </a:lnTo>
                  <a:lnTo>
                    <a:pt x="319" y="211"/>
                  </a:lnTo>
                  <a:lnTo>
                    <a:pt x="321" y="211"/>
                  </a:lnTo>
                  <a:lnTo>
                    <a:pt x="321" y="223"/>
                  </a:lnTo>
                  <a:lnTo>
                    <a:pt x="325" y="223"/>
                  </a:lnTo>
                  <a:lnTo>
                    <a:pt x="325" y="237"/>
                  </a:lnTo>
                  <a:lnTo>
                    <a:pt x="341" y="237"/>
                  </a:lnTo>
                  <a:lnTo>
                    <a:pt x="351" y="237"/>
                  </a:lnTo>
                  <a:lnTo>
                    <a:pt x="351" y="251"/>
                  </a:lnTo>
                  <a:lnTo>
                    <a:pt x="403" y="251"/>
                  </a:lnTo>
                  <a:lnTo>
                    <a:pt x="443" y="251"/>
                  </a:lnTo>
                  <a:lnTo>
                    <a:pt x="459" y="251"/>
                  </a:lnTo>
                  <a:lnTo>
                    <a:pt x="459" y="265"/>
                  </a:lnTo>
                  <a:lnTo>
                    <a:pt x="461" y="265"/>
                  </a:lnTo>
                  <a:lnTo>
                    <a:pt x="461" y="279"/>
                  </a:lnTo>
                  <a:lnTo>
                    <a:pt x="473" y="279"/>
                  </a:lnTo>
                  <a:lnTo>
                    <a:pt x="473" y="293"/>
                  </a:lnTo>
                  <a:lnTo>
                    <a:pt x="479" y="293"/>
                  </a:lnTo>
                  <a:lnTo>
                    <a:pt x="479" y="307"/>
                  </a:lnTo>
                  <a:lnTo>
                    <a:pt x="483" y="307"/>
                  </a:lnTo>
                  <a:lnTo>
                    <a:pt x="483" y="335"/>
                  </a:lnTo>
                  <a:lnTo>
                    <a:pt x="507" y="335"/>
                  </a:lnTo>
                  <a:lnTo>
                    <a:pt x="507" y="349"/>
                  </a:lnTo>
                  <a:lnTo>
                    <a:pt x="557" y="349"/>
                  </a:lnTo>
                  <a:lnTo>
                    <a:pt x="557" y="363"/>
                  </a:lnTo>
                  <a:lnTo>
                    <a:pt x="613" y="363"/>
                  </a:lnTo>
                  <a:lnTo>
                    <a:pt x="617" y="363"/>
                  </a:lnTo>
                  <a:lnTo>
                    <a:pt x="617" y="391"/>
                  </a:lnTo>
                  <a:lnTo>
                    <a:pt x="625" y="391"/>
                  </a:lnTo>
                  <a:lnTo>
                    <a:pt x="625" y="405"/>
                  </a:lnTo>
                  <a:lnTo>
                    <a:pt x="629" y="405"/>
                  </a:lnTo>
                  <a:lnTo>
                    <a:pt x="629" y="419"/>
                  </a:lnTo>
                  <a:lnTo>
                    <a:pt x="631" y="419"/>
                  </a:lnTo>
                  <a:lnTo>
                    <a:pt x="631" y="433"/>
                  </a:lnTo>
                  <a:lnTo>
                    <a:pt x="635" y="433"/>
                  </a:lnTo>
                  <a:lnTo>
                    <a:pt x="645" y="433"/>
                  </a:lnTo>
                  <a:lnTo>
                    <a:pt x="645" y="449"/>
                  </a:lnTo>
                  <a:lnTo>
                    <a:pt x="649" y="449"/>
                  </a:lnTo>
                  <a:lnTo>
                    <a:pt x="649" y="464"/>
                  </a:lnTo>
                  <a:lnTo>
                    <a:pt x="657" y="464"/>
                  </a:lnTo>
                  <a:lnTo>
                    <a:pt x="657" y="478"/>
                  </a:lnTo>
                  <a:lnTo>
                    <a:pt x="741" y="478"/>
                  </a:lnTo>
                  <a:lnTo>
                    <a:pt x="741" y="492"/>
                  </a:lnTo>
                  <a:lnTo>
                    <a:pt x="769" y="492"/>
                  </a:lnTo>
                  <a:lnTo>
                    <a:pt x="769" y="508"/>
                  </a:lnTo>
                  <a:lnTo>
                    <a:pt x="779" y="508"/>
                  </a:lnTo>
                  <a:lnTo>
                    <a:pt x="779" y="522"/>
                  </a:lnTo>
                  <a:lnTo>
                    <a:pt x="781" y="522"/>
                  </a:lnTo>
                  <a:lnTo>
                    <a:pt x="781" y="536"/>
                  </a:lnTo>
                  <a:lnTo>
                    <a:pt x="785" y="536"/>
                  </a:lnTo>
                  <a:lnTo>
                    <a:pt x="789" y="536"/>
                  </a:lnTo>
                  <a:lnTo>
                    <a:pt x="803" y="536"/>
                  </a:lnTo>
                  <a:lnTo>
                    <a:pt x="923" y="536"/>
                  </a:lnTo>
                  <a:lnTo>
                    <a:pt x="923" y="552"/>
                  </a:lnTo>
                  <a:lnTo>
                    <a:pt x="933" y="552"/>
                  </a:lnTo>
                  <a:lnTo>
                    <a:pt x="943" y="552"/>
                  </a:lnTo>
                  <a:lnTo>
                    <a:pt x="943" y="568"/>
                  </a:lnTo>
                  <a:lnTo>
                    <a:pt x="947" y="568"/>
                  </a:lnTo>
                  <a:lnTo>
                    <a:pt x="947" y="584"/>
                  </a:lnTo>
                  <a:lnTo>
                    <a:pt x="989" y="584"/>
                  </a:lnTo>
                  <a:lnTo>
                    <a:pt x="989" y="598"/>
                  </a:lnTo>
                  <a:lnTo>
                    <a:pt x="1099" y="598"/>
                  </a:lnTo>
                  <a:lnTo>
                    <a:pt x="1101" y="598"/>
                  </a:lnTo>
                  <a:lnTo>
                    <a:pt x="1101" y="614"/>
                  </a:lnTo>
                  <a:lnTo>
                    <a:pt x="1111" y="614"/>
                  </a:lnTo>
                  <a:lnTo>
                    <a:pt x="1111" y="630"/>
                  </a:lnTo>
                  <a:lnTo>
                    <a:pt x="1117" y="630"/>
                  </a:lnTo>
                  <a:lnTo>
                    <a:pt x="1127" y="630"/>
                  </a:lnTo>
                  <a:lnTo>
                    <a:pt x="1189" y="630"/>
                  </a:lnTo>
                  <a:lnTo>
                    <a:pt x="1189" y="648"/>
                  </a:lnTo>
                  <a:lnTo>
                    <a:pt x="1217" y="648"/>
                  </a:lnTo>
                  <a:lnTo>
                    <a:pt x="1233" y="648"/>
                  </a:lnTo>
                  <a:lnTo>
                    <a:pt x="1233" y="664"/>
                  </a:lnTo>
                  <a:lnTo>
                    <a:pt x="1255" y="664"/>
                  </a:lnTo>
                  <a:lnTo>
                    <a:pt x="1255" y="680"/>
                  </a:lnTo>
                  <a:lnTo>
                    <a:pt x="1257" y="680"/>
                  </a:lnTo>
                  <a:lnTo>
                    <a:pt x="1257" y="698"/>
                  </a:lnTo>
                  <a:lnTo>
                    <a:pt x="1306" y="698"/>
                  </a:lnTo>
                  <a:lnTo>
                    <a:pt x="1306" y="714"/>
                  </a:lnTo>
                  <a:lnTo>
                    <a:pt x="1330" y="714"/>
                  </a:lnTo>
                  <a:lnTo>
                    <a:pt x="1330" y="730"/>
                  </a:lnTo>
                  <a:lnTo>
                    <a:pt x="1448" y="730"/>
                  </a:lnTo>
                  <a:lnTo>
                    <a:pt x="1464" y="730"/>
                  </a:lnTo>
                  <a:lnTo>
                    <a:pt x="1500" y="730"/>
                  </a:lnTo>
                  <a:lnTo>
                    <a:pt x="1514" y="730"/>
                  </a:lnTo>
                  <a:lnTo>
                    <a:pt x="1516" y="730"/>
                  </a:lnTo>
                  <a:lnTo>
                    <a:pt x="1532" y="730"/>
                  </a:lnTo>
                  <a:lnTo>
                    <a:pt x="1534" y="730"/>
                  </a:lnTo>
                  <a:lnTo>
                    <a:pt x="1534" y="750"/>
                  </a:lnTo>
                  <a:lnTo>
                    <a:pt x="1542" y="750"/>
                  </a:lnTo>
                  <a:lnTo>
                    <a:pt x="1578" y="750"/>
                  </a:lnTo>
                  <a:lnTo>
                    <a:pt x="1602" y="750"/>
                  </a:lnTo>
                  <a:lnTo>
                    <a:pt x="1602" y="770"/>
                  </a:lnTo>
                  <a:lnTo>
                    <a:pt x="1656" y="770"/>
                  </a:lnTo>
                  <a:lnTo>
                    <a:pt x="1656" y="792"/>
                  </a:lnTo>
                  <a:lnTo>
                    <a:pt x="1670" y="792"/>
                  </a:lnTo>
                  <a:lnTo>
                    <a:pt x="1670" y="812"/>
                  </a:lnTo>
                  <a:lnTo>
                    <a:pt x="1680" y="812"/>
                  </a:lnTo>
                  <a:lnTo>
                    <a:pt x="1726" y="812"/>
                  </a:lnTo>
                  <a:lnTo>
                    <a:pt x="1728" y="812"/>
                  </a:lnTo>
                  <a:lnTo>
                    <a:pt x="1740" y="812"/>
                  </a:lnTo>
                  <a:lnTo>
                    <a:pt x="1766" y="812"/>
                  </a:lnTo>
                  <a:lnTo>
                    <a:pt x="1766" y="839"/>
                  </a:lnTo>
                  <a:lnTo>
                    <a:pt x="1848" y="839"/>
                  </a:lnTo>
                  <a:lnTo>
                    <a:pt x="1848" y="863"/>
                  </a:lnTo>
                  <a:lnTo>
                    <a:pt x="1900" y="863"/>
                  </a:lnTo>
                  <a:lnTo>
                    <a:pt x="1934" y="863"/>
                  </a:lnTo>
                  <a:lnTo>
                    <a:pt x="1944" y="863"/>
                  </a:lnTo>
                  <a:lnTo>
                    <a:pt x="1952" y="863"/>
                  </a:lnTo>
                  <a:lnTo>
                    <a:pt x="1962" y="863"/>
                  </a:lnTo>
                  <a:lnTo>
                    <a:pt x="1984" y="863"/>
                  </a:lnTo>
                  <a:lnTo>
                    <a:pt x="2010" y="863"/>
                  </a:lnTo>
                  <a:lnTo>
                    <a:pt x="2054" y="863"/>
                  </a:lnTo>
                  <a:lnTo>
                    <a:pt x="2102" y="863"/>
                  </a:lnTo>
                  <a:lnTo>
                    <a:pt x="2158" y="863"/>
                  </a:lnTo>
                  <a:lnTo>
                    <a:pt x="2294" y="863"/>
                  </a:lnTo>
                  <a:lnTo>
                    <a:pt x="2344" y="863"/>
                  </a:lnTo>
                  <a:lnTo>
                    <a:pt x="2346" y="863"/>
                  </a:lnTo>
                  <a:lnTo>
                    <a:pt x="2352" y="863"/>
                  </a:lnTo>
                  <a:lnTo>
                    <a:pt x="2358" y="863"/>
                  </a:lnTo>
                  <a:lnTo>
                    <a:pt x="2366" y="863"/>
                  </a:lnTo>
                  <a:lnTo>
                    <a:pt x="2368" y="863"/>
                  </a:lnTo>
                  <a:lnTo>
                    <a:pt x="2388" y="863"/>
                  </a:lnTo>
                  <a:lnTo>
                    <a:pt x="2458" y="863"/>
                  </a:lnTo>
                  <a:lnTo>
                    <a:pt x="2565" y="863"/>
                  </a:lnTo>
                  <a:lnTo>
                    <a:pt x="2569" y="863"/>
                  </a:lnTo>
                  <a:lnTo>
                    <a:pt x="2575" y="863"/>
                  </a:lnTo>
                  <a:lnTo>
                    <a:pt x="2591" y="863"/>
                  </a:lnTo>
                  <a:lnTo>
                    <a:pt x="2591" y="1039"/>
                  </a:lnTo>
                  <a:lnTo>
                    <a:pt x="2667" y="1039"/>
                  </a:lnTo>
                  <a:lnTo>
                    <a:pt x="2961" y="1039"/>
                  </a:lnTo>
                </a:path>
              </a:pathLst>
            </a:custGeom>
            <a:noFill/>
            <a:ln w="12700" cap="flat">
              <a:solidFill>
                <a:srgbClr val="1836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7" name="Freeform 471">
              <a:extLst>
                <a:ext uri="{FF2B5EF4-FFF2-40B4-BE49-F238E27FC236}">
                  <a16:creationId xmlns:a16="http://schemas.microsoft.com/office/drawing/2014/main" id="{0ACEB5A3-5AC4-0CA6-B67B-CB871D691947}"/>
                </a:ext>
              </a:extLst>
            </p:cNvPr>
            <p:cNvSpPr>
              <a:spLocks/>
            </p:cNvSpPr>
            <p:nvPr/>
          </p:nvSpPr>
          <p:spPr bwMode="auto">
            <a:xfrm>
              <a:off x="7102476" y="2284088"/>
              <a:ext cx="4094163" cy="2025650"/>
            </a:xfrm>
            <a:custGeom>
              <a:avLst/>
              <a:gdLst>
                <a:gd name="T0" fmla="*/ 113 w 2579"/>
                <a:gd name="T1" fmla="*/ 0 h 1276"/>
                <a:gd name="T2" fmla="*/ 175 w 2579"/>
                <a:gd name="T3" fmla="*/ 0 h 1276"/>
                <a:gd name="T4" fmla="*/ 263 w 2579"/>
                <a:gd name="T5" fmla="*/ 0 h 1276"/>
                <a:gd name="T6" fmla="*/ 299 w 2579"/>
                <a:gd name="T7" fmla="*/ 22 h 1276"/>
                <a:gd name="T8" fmla="*/ 305 w 2579"/>
                <a:gd name="T9" fmla="*/ 92 h 1276"/>
                <a:gd name="T10" fmla="*/ 309 w 2579"/>
                <a:gd name="T11" fmla="*/ 117 h 1276"/>
                <a:gd name="T12" fmla="*/ 311 w 2579"/>
                <a:gd name="T13" fmla="*/ 141 h 1276"/>
                <a:gd name="T14" fmla="*/ 315 w 2579"/>
                <a:gd name="T15" fmla="*/ 187 h 1276"/>
                <a:gd name="T16" fmla="*/ 317 w 2579"/>
                <a:gd name="T17" fmla="*/ 211 h 1276"/>
                <a:gd name="T18" fmla="*/ 319 w 2579"/>
                <a:gd name="T19" fmla="*/ 351 h 1276"/>
                <a:gd name="T20" fmla="*/ 321 w 2579"/>
                <a:gd name="T21" fmla="*/ 397 h 1276"/>
                <a:gd name="T22" fmla="*/ 329 w 2579"/>
                <a:gd name="T23" fmla="*/ 445 h 1276"/>
                <a:gd name="T24" fmla="*/ 351 w 2579"/>
                <a:gd name="T25" fmla="*/ 468 h 1276"/>
                <a:gd name="T26" fmla="*/ 369 w 2579"/>
                <a:gd name="T27" fmla="*/ 492 h 1276"/>
                <a:gd name="T28" fmla="*/ 381 w 2579"/>
                <a:gd name="T29" fmla="*/ 516 h 1276"/>
                <a:gd name="T30" fmla="*/ 409 w 2579"/>
                <a:gd name="T31" fmla="*/ 540 h 1276"/>
                <a:gd name="T32" fmla="*/ 411 w 2579"/>
                <a:gd name="T33" fmla="*/ 564 h 1276"/>
                <a:gd name="T34" fmla="*/ 415 w 2579"/>
                <a:gd name="T35" fmla="*/ 588 h 1276"/>
                <a:gd name="T36" fmla="*/ 421 w 2579"/>
                <a:gd name="T37" fmla="*/ 612 h 1276"/>
                <a:gd name="T38" fmla="*/ 461 w 2579"/>
                <a:gd name="T39" fmla="*/ 636 h 1276"/>
                <a:gd name="T40" fmla="*/ 465 w 2579"/>
                <a:gd name="T41" fmla="*/ 684 h 1276"/>
                <a:gd name="T42" fmla="*/ 471 w 2579"/>
                <a:gd name="T43" fmla="*/ 708 h 1276"/>
                <a:gd name="T44" fmla="*/ 473 w 2579"/>
                <a:gd name="T45" fmla="*/ 732 h 1276"/>
                <a:gd name="T46" fmla="*/ 487 w 2579"/>
                <a:gd name="T47" fmla="*/ 732 h 1276"/>
                <a:gd name="T48" fmla="*/ 491 w 2579"/>
                <a:gd name="T49" fmla="*/ 756 h 1276"/>
                <a:gd name="T50" fmla="*/ 503 w 2579"/>
                <a:gd name="T51" fmla="*/ 780 h 1276"/>
                <a:gd name="T52" fmla="*/ 511 w 2579"/>
                <a:gd name="T53" fmla="*/ 806 h 1276"/>
                <a:gd name="T54" fmla="*/ 523 w 2579"/>
                <a:gd name="T55" fmla="*/ 831 h 1276"/>
                <a:gd name="T56" fmla="*/ 533 w 2579"/>
                <a:gd name="T57" fmla="*/ 855 h 1276"/>
                <a:gd name="T58" fmla="*/ 535 w 2579"/>
                <a:gd name="T59" fmla="*/ 881 h 1276"/>
                <a:gd name="T60" fmla="*/ 651 w 2579"/>
                <a:gd name="T61" fmla="*/ 905 h 1276"/>
                <a:gd name="T62" fmla="*/ 655 w 2579"/>
                <a:gd name="T63" fmla="*/ 929 h 1276"/>
                <a:gd name="T64" fmla="*/ 701 w 2579"/>
                <a:gd name="T65" fmla="*/ 953 h 1276"/>
                <a:gd name="T66" fmla="*/ 771 w 2579"/>
                <a:gd name="T67" fmla="*/ 979 h 1276"/>
                <a:gd name="T68" fmla="*/ 773 w 2579"/>
                <a:gd name="T69" fmla="*/ 1003 h 1276"/>
                <a:gd name="T70" fmla="*/ 781 w 2579"/>
                <a:gd name="T71" fmla="*/ 1027 h 1276"/>
                <a:gd name="T72" fmla="*/ 789 w 2579"/>
                <a:gd name="T73" fmla="*/ 1053 h 1276"/>
                <a:gd name="T74" fmla="*/ 801 w 2579"/>
                <a:gd name="T75" fmla="*/ 1077 h 1276"/>
                <a:gd name="T76" fmla="*/ 891 w 2579"/>
                <a:gd name="T77" fmla="*/ 1101 h 1276"/>
                <a:gd name="T78" fmla="*/ 939 w 2579"/>
                <a:gd name="T79" fmla="*/ 1127 h 1276"/>
                <a:gd name="T80" fmla="*/ 943 w 2579"/>
                <a:gd name="T81" fmla="*/ 1151 h 1276"/>
                <a:gd name="T82" fmla="*/ 1051 w 2579"/>
                <a:gd name="T83" fmla="*/ 1176 h 1276"/>
                <a:gd name="T84" fmla="*/ 1097 w 2579"/>
                <a:gd name="T85" fmla="*/ 1202 h 1276"/>
                <a:gd name="T86" fmla="*/ 1103 w 2579"/>
                <a:gd name="T87" fmla="*/ 1226 h 1276"/>
                <a:gd name="T88" fmla="*/ 1450 w 2579"/>
                <a:gd name="T89" fmla="*/ 1250 h 1276"/>
                <a:gd name="T90" fmla="*/ 1674 w 2579"/>
                <a:gd name="T91" fmla="*/ 1276 h 1276"/>
                <a:gd name="T92" fmla="*/ 1726 w 2579"/>
                <a:gd name="T93" fmla="*/ 1276 h 1276"/>
                <a:gd name="T94" fmla="*/ 1870 w 2579"/>
                <a:gd name="T95" fmla="*/ 1276 h 1276"/>
                <a:gd name="T96" fmla="*/ 1938 w 2579"/>
                <a:gd name="T97" fmla="*/ 1276 h 1276"/>
                <a:gd name="T98" fmla="*/ 2334 w 2579"/>
                <a:gd name="T99" fmla="*/ 1276 h 1276"/>
                <a:gd name="T100" fmla="*/ 2575 w 2579"/>
                <a:gd name="T101"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9" h="1276">
                  <a:moveTo>
                    <a:pt x="0" y="0"/>
                  </a:moveTo>
                  <a:lnTo>
                    <a:pt x="113" y="0"/>
                  </a:lnTo>
                  <a:lnTo>
                    <a:pt x="161" y="0"/>
                  </a:lnTo>
                  <a:lnTo>
                    <a:pt x="175" y="0"/>
                  </a:lnTo>
                  <a:lnTo>
                    <a:pt x="225" y="0"/>
                  </a:lnTo>
                  <a:lnTo>
                    <a:pt x="263" y="0"/>
                  </a:lnTo>
                  <a:lnTo>
                    <a:pt x="263" y="22"/>
                  </a:lnTo>
                  <a:lnTo>
                    <a:pt x="299" y="22"/>
                  </a:lnTo>
                  <a:lnTo>
                    <a:pt x="299" y="92"/>
                  </a:lnTo>
                  <a:lnTo>
                    <a:pt x="305" y="92"/>
                  </a:lnTo>
                  <a:lnTo>
                    <a:pt x="305" y="117"/>
                  </a:lnTo>
                  <a:lnTo>
                    <a:pt x="309" y="117"/>
                  </a:lnTo>
                  <a:lnTo>
                    <a:pt x="309" y="141"/>
                  </a:lnTo>
                  <a:lnTo>
                    <a:pt x="311" y="141"/>
                  </a:lnTo>
                  <a:lnTo>
                    <a:pt x="311" y="187"/>
                  </a:lnTo>
                  <a:lnTo>
                    <a:pt x="315" y="187"/>
                  </a:lnTo>
                  <a:lnTo>
                    <a:pt x="315" y="211"/>
                  </a:lnTo>
                  <a:lnTo>
                    <a:pt x="317" y="211"/>
                  </a:lnTo>
                  <a:lnTo>
                    <a:pt x="317" y="351"/>
                  </a:lnTo>
                  <a:lnTo>
                    <a:pt x="319" y="351"/>
                  </a:lnTo>
                  <a:lnTo>
                    <a:pt x="319" y="397"/>
                  </a:lnTo>
                  <a:lnTo>
                    <a:pt x="321" y="397"/>
                  </a:lnTo>
                  <a:lnTo>
                    <a:pt x="321" y="445"/>
                  </a:lnTo>
                  <a:lnTo>
                    <a:pt x="329" y="445"/>
                  </a:lnTo>
                  <a:lnTo>
                    <a:pt x="329" y="468"/>
                  </a:lnTo>
                  <a:lnTo>
                    <a:pt x="351" y="468"/>
                  </a:lnTo>
                  <a:lnTo>
                    <a:pt x="369" y="468"/>
                  </a:lnTo>
                  <a:lnTo>
                    <a:pt x="369" y="492"/>
                  </a:lnTo>
                  <a:lnTo>
                    <a:pt x="381" y="492"/>
                  </a:lnTo>
                  <a:lnTo>
                    <a:pt x="381" y="516"/>
                  </a:lnTo>
                  <a:lnTo>
                    <a:pt x="409" y="516"/>
                  </a:lnTo>
                  <a:lnTo>
                    <a:pt x="409" y="540"/>
                  </a:lnTo>
                  <a:lnTo>
                    <a:pt x="411" y="540"/>
                  </a:lnTo>
                  <a:lnTo>
                    <a:pt x="411" y="564"/>
                  </a:lnTo>
                  <a:lnTo>
                    <a:pt x="415" y="564"/>
                  </a:lnTo>
                  <a:lnTo>
                    <a:pt x="415" y="588"/>
                  </a:lnTo>
                  <a:lnTo>
                    <a:pt x="421" y="588"/>
                  </a:lnTo>
                  <a:lnTo>
                    <a:pt x="421" y="612"/>
                  </a:lnTo>
                  <a:lnTo>
                    <a:pt x="461" y="612"/>
                  </a:lnTo>
                  <a:lnTo>
                    <a:pt x="461" y="636"/>
                  </a:lnTo>
                  <a:lnTo>
                    <a:pt x="465" y="636"/>
                  </a:lnTo>
                  <a:lnTo>
                    <a:pt x="465" y="684"/>
                  </a:lnTo>
                  <a:lnTo>
                    <a:pt x="471" y="684"/>
                  </a:lnTo>
                  <a:lnTo>
                    <a:pt x="471" y="708"/>
                  </a:lnTo>
                  <a:lnTo>
                    <a:pt x="473" y="708"/>
                  </a:lnTo>
                  <a:lnTo>
                    <a:pt x="473" y="732"/>
                  </a:lnTo>
                  <a:lnTo>
                    <a:pt x="475" y="732"/>
                  </a:lnTo>
                  <a:lnTo>
                    <a:pt x="487" y="732"/>
                  </a:lnTo>
                  <a:lnTo>
                    <a:pt x="487" y="756"/>
                  </a:lnTo>
                  <a:lnTo>
                    <a:pt x="491" y="756"/>
                  </a:lnTo>
                  <a:lnTo>
                    <a:pt x="491" y="780"/>
                  </a:lnTo>
                  <a:lnTo>
                    <a:pt x="503" y="780"/>
                  </a:lnTo>
                  <a:lnTo>
                    <a:pt x="503" y="806"/>
                  </a:lnTo>
                  <a:lnTo>
                    <a:pt x="511" y="806"/>
                  </a:lnTo>
                  <a:lnTo>
                    <a:pt x="511" y="831"/>
                  </a:lnTo>
                  <a:lnTo>
                    <a:pt x="523" y="831"/>
                  </a:lnTo>
                  <a:lnTo>
                    <a:pt x="523" y="855"/>
                  </a:lnTo>
                  <a:lnTo>
                    <a:pt x="533" y="855"/>
                  </a:lnTo>
                  <a:lnTo>
                    <a:pt x="533" y="881"/>
                  </a:lnTo>
                  <a:lnTo>
                    <a:pt x="535" y="881"/>
                  </a:lnTo>
                  <a:lnTo>
                    <a:pt x="535" y="905"/>
                  </a:lnTo>
                  <a:lnTo>
                    <a:pt x="651" y="905"/>
                  </a:lnTo>
                  <a:lnTo>
                    <a:pt x="651" y="929"/>
                  </a:lnTo>
                  <a:lnTo>
                    <a:pt x="655" y="929"/>
                  </a:lnTo>
                  <a:lnTo>
                    <a:pt x="655" y="953"/>
                  </a:lnTo>
                  <a:lnTo>
                    <a:pt x="701" y="953"/>
                  </a:lnTo>
                  <a:lnTo>
                    <a:pt x="701" y="979"/>
                  </a:lnTo>
                  <a:lnTo>
                    <a:pt x="771" y="979"/>
                  </a:lnTo>
                  <a:lnTo>
                    <a:pt x="771" y="1003"/>
                  </a:lnTo>
                  <a:lnTo>
                    <a:pt x="773" y="1003"/>
                  </a:lnTo>
                  <a:lnTo>
                    <a:pt x="773" y="1027"/>
                  </a:lnTo>
                  <a:lnTo>
                    <a:pt x="781" y="1027"/>
                  </a:lnTo>
                  <a:lnTo>
                    <a:pt x="781" y="1053"/>
                  </a:lnTo>
                  <a:lnTo>
                    <a:pt x="789" y="1053"/>
                  </a:lnTo>
                  <a:lnTo>
                    <a:pt x="789" y="1077"/>
                  </a:lnTo>
                  <a:lnTo>
                    <a:pt x="801" y="1077"/>
                  </a:lnTo>
                  <a:lnTo>
                    <a:pt x="801" y="1101"/>
                  </a:lnTo>
                  <a:lnTo>
                    <a:pt x="891" y="1101"/>
                  </a:lnTo>
                  <a:lnTo>
                    <a:pt x="891" y="1127"/>
                  </a:lnTo>
                  <a:lnTo>
                    <a:pt x="939" y="1127"/>
                  </a:lnTo>
                  <a:lnTo>
                    <a:pt x="939" y="1151"/>
                  </a:lnTo>
                  <a:lnTo>
                    <a:pt x="943" y="1151"/>
                  </a:lnTo>
                  <a:lnTo>
                    <a:pt x="943" y="1176"/>
                  </a:lnTo>
                  <a:lnTo>
                    <a:pt x="1051" y="1176"/>
                  </a:lnTo>
                  <a:lnTo>
                    <a:pt x="1051" y="1202"/>
                  </a:lnTo>
                  <a:lnTo>
                    <a:pt x="1097" y="1202"/>
                  </a:lnTo>
                  <a:lnTo>
                    <a:pt x="1097" y="1226"/>
                  </a:lnTo>
                  <a:lnTo>
                    <a:pt x="1103" y="1226"/>
                  </a:lnTo>
                  <a:lnTo>
                    <a:pt x="1103" y="1250"/>
                  </a:lnTo>
                  <a:lnTo>
                    <a:pt x="1450" y="1250"/>
                  </a:lnTo>
                  <a:lnTo>
                    <a:pt x="1674" y="1250"/>
                  </a:lnTo>
                  <a:lnTo>
                    <a:pt x="1674" y="1276"/>
                  </a:lnTo>
                  <a:lnTo>
                    <a:pt x="1720" y="1276"/>
                  </a:lnTo>
                  <a:lnTo>
                    <a:pt x="1726" y="1276"/>
                  </a:lnTo>
                  <a:lnTo>
                    <a:pt x="1758" y="1276"/>
                  </a:lnTo>
                  <a:lnTo>
                    <a:pt x="1870" y="1276"/>
                  </a:lnTo>
                  <a:lnTo>
                    <a:pt x="1934" y="1276"/>
                  </a:lnTo>
                  <a:lnTo>
                    <a:pt x="1938" y="1276"/>
                  </a:lnTo>
                  <a:lnTo>
                    <a:pt x="2036" y="1276"/>
                  </a:lnTo>
                  <a:lnTo>
                    <a:pt x="2334" y="1276"/>
                  </a:lnTo>
                  <a:lnTo>
                    <a:pt x="2352" y="1276"/>
                  </a:lnTo>
                  <a:lnTo>
                    <a:pt x="2575" y="1276"/>
                  </a:lnTo>
                  <a:lnTo>
                    <a:pt x="2579" y="1276"/>
                  </a:lnTo>
                </a:path>
              </a:pathLst>
            </a:cu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8" name="Line 472">
              <a:extLst>
                <a:ext uri="{FF2B5EF4-FFF2-40B4-BE49-F238E27FC236}">
                  <a16:creationId xmlns:a16="http://schemas.microsoft.com/office/drawing/2014/main" id="{42AE826E-11AC-C4D1-3D47-51AD3C0CDCFD}"/>
                </a:ext>
              </a:extLst>
            </p:cNvPr>
            <p:cNvSpPr>
              <a:spLocks noChangeShapeType="1"/>
            </p:cNvSpPr>
            <p:nvPr/>
          </p:nvSpPr>
          <p:spPr bwMode="auto">
            <a:xfrm flipH="1" flipV="1">
              <a:off x="11193463" y="4309738"/>
              <a:ext cx="6350" cy="63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9" name="Line 473">
              <a:extLst>
                <a:ext uri="{FF2B5EF4-FFF2-40B4-BE49-F238E27FC236}">
                  <a16:creationId xmlns:a16="http://schemas.microsoft.com/office/drawing/2014/main" id="{0D7053E6-B568-C81C-6CAC-82BC54E100F3}"/>
                </a:ext>
              </a:extLst>
            </p:cNvPr>
            <p:cNvSpPr>
              <a:spLocks noChangeShapeType="1"/>
            </p:cNvSpPr>
            <p:nvPr/>
          </p:nvSpPr>
          <p:spPr bwMode="auto">
            <a:xfrm>
              <a:off x="7319963" y="22840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0" name="Line 474">
              <a:extLst>
                <a:ext uri="{FF2B5EF4-FFF2-40B4-BE49-F238E27FC236}">
                  <a16:creationId xmlns:a16="http://schemas.microsoft.com/office/drawing/2014/main" id="{9C25E751-21C0-0995-F190-37FCB5C353E9}"/>
                </a:ext>
              </a:extLst>
            </p:cNvPr>
            <p:cNvSpPr>
              <a:spLocks noChangeShapeType="1"/>
            </p:cNvSpPr>
            <p:nvPr/>
          </p:nvSpPr>
          <p:spPr bwMode="auto">
            <a:xfrm>
              <a:off x="7348538" y="22459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1" name="Line 475">
              <a:extLst>
                <a:ext uri="{FF2B5EF4-FFF2-40B4-BE49-F238E27FC236}">
                  <a16:creationId xmlns:a16="http://schemas.microsoft.com/office/drawing/2014/main" id="{8D012CE0-A23F-5A46-0524-21D37874EFF7}"/>
                </a:ext>
              </a:extLst>
            </p:cNvPr>
            <p:cNvSpPr>
              <a:spLocks noChangeShapeType="1"/>
            </p:cNvSpPr>
            <p:nvPr/>
          </p:nvSpPr>
          <p:spPr bwMode="auto">
            <a:xfrm>
              <a:off x="7332663" y="22840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2" name="Line 476">
              <a:extLst>
                <a:ext uri="{FF2B5EF4-FFF2-40B4-BE49-F238E27FC236}">
                  <a16:creationId xmlns:a16="http://schemas.microsoft.com/office/drawing/2014/main" id="{CB8AF205-82B3-2991-ABC7-D306E6971BA5}"/>
                </a:ext>
              </a:extLst>
            </p:cNvPr>
            <p:cNvSpPr>
              <a:spLocks noChangeShapeType="1"/>
            </p:cNvSpPr>
            <p:nvPr/>
          </p:nvSpPr>
          <p:spPr bwMode="auto">
            <a:xfrm>
              <a:off x="7361238" y="22459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3" name="Line 477">
              <a:extLst>
                <a:ext uri="{FF2B5EF4-FFF2-40B4-BE49-F238E27FC236}">
                  <a16:creationId xmlns:a16="http://schemas.microsoft.com/office/drawing/2014/main" id="{6F73D451-77AC-8AC2-043A-8F8CB2202352}"/>
                </a:ext>
              </a:extLst>
            </p:cNvPr>
            <p:cNvSpPr>
              <a:spLocks noChangeShapeType="1"/>
            </p:cNvSpPr>
            <p:nvPr/>
          </p:nvSpPr>
          <p:spPr bwMode="auto">
            <a:xfrm>
              <a:off x="7342188" y="22840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4" name="Line 478">
              <a:extLst>
                <a:ext uri="{FF2B5EF4-FFF2-40B4-BE49-F238E27FC236}">
                  <a16:creationId xmlns:a16="http://schemas.microsoft.com/office/drawing/2014/main" id="{22750D80-4B58-F3B3-6AB3-42180777F43C}"/>
                </a:ext>
              </a:extLst>
            </p:cNvPr>
            <p:cNvSpPr>
              <a:spLocks noChangeShapeType="1"/>
            </p:cNvSpPr>
            <p:nvPr/>
          </p:nvSpPr>
          <p:spPr bwMode="auto">
            <a:xfrm>
              <a:off x="7367588" y="22459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5" name="Line 479">
              <a:extLst>
                <a:ext uri="{FF2B5EF4-FFF2-40B4-BE49-F238E27FC236}">
                  <a16:creationId xmlns:a16="http://schemas.microsoft.com/office/drawing/2014/main" id="{FC6E0B83-59E8-00A5-2204-7D8CF3346F1C}"/>
                </a:ext>
              </a:extLst>
            </p:cNvPr>
            <p:cNvSpPr>
              <a:spLocks noChangeShapeType="1"/>
            </p:cNvSpPr>
            <p:nvPr/>
          </p:nvSpPr>
          <p:spPr bwMode="auto">
            <a:xfrm>
              <a:off x="7507288" y="23444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6" name="Line 480">
              <a:extLst>
                <a:ext uri="{FF2B5EF4-FFF2-40B4-BE49-F238E27FC236}">
                  <a16:creationId xmlns:a16="http://schemas.microsoft.com/office/drawing/2014/main" id="{057B5571-FE7D-15CE-9397-66027DD382B5}"/>
                </a:ext>
              </a:extLst>
            </p:cNvPr>
            <p:cNvSpPr>
              <a:spLocks noChangeShapeType="1"/>
            </p:cNvSpPr>
            <p:nvPr/>
          </p:nvSpPr>
          <p:spPr bwMode="auto">
            <a:xfrm>
              <a:off x="7532688" y="23094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7" name="Line 481">
              <a:extLst>
                <a:ext uri="{FF2B5EF4-FFF2-40B4-BE49-F238E27FC236}">
                  <a16:creationId xmlns:a16="http://schemas.microsoft.com/office/drawing/2014/main" id="{E28AB63E-A862-C941-623B-9DB2E88D8838}"/>
                </a:ext>
              </a:extLst>
            </p:cNvPr>
            <p:cNvSpPr>
              <a:spLocks noChangeShapeType="1"/>
            </p:cNvSpPr>
            <p:nvPr/>
          </p:nvSpPr>
          <p:spPr bwMode="auto">
            <a:xfrm>
              <a:off x="7586663" y="2638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8" name="Line 482">
              <a:extLst>
                <a:ext uri="{FF2B5EF4-FFF2-40B4-BE49-F238E27FC236}">
                  <a16:creationId xmlns:a16="http://schemas.microsoft.com/office/drawing/2014/main" id="{9660A192-B1EA-DD39-B2E0-CFFB23B0522D}"/>
                </a:ext>
              </a:extLst>
            </p:cNvPr>
            <p:cNvSpPr>
              <a:spLocks noChangeShapeType="1"/>
            </p:cNvSpPr>
            <p:nvPr/>
          </p:nvSpPr>
          <p:spPr bwMode="auto">
            <a:xfrm>
              <a:off x="7612063" y="2603176"/>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9" name="Line 483">
              <a:extLst>
                <a:ext uri="{FF2B5EF4-FFF2-40B4-BE49-F238E27FC236}">
                  <a16:creationId xmlns:a16="http://schemas.microsoft.com/office/drawing/2014/main" id="{F3C2686D-18EA-FF52-ECFD-652B253782FD}"/>
                </a:ext>
              </a:extLst>
            </p:cNvPr>
            <p:cNvSpPr>
              <a:spLocks noChangeShapeType="1"/>
            </p:cNvSpPr>
            <p:nvPr/>
          </p:nvSpPr>
          <p:spPr bwMode="auto">
            <a:xfrm>
              <a:off x="7589838" y="2660326"/>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0" name="Line 484">
              <a:extLst>
                <a:ext uri="{FF2B5EF4-FFF2-40B4-BE49-F238E27FC236}">
                  <a16:creationId xmlns:a16="http://schemas.microsoft.com/office/drawing/2014/main" id="{3686D6CC-A1AF-21F6-DFFD-D9E9FDEE509C}"/>
                </a:ext>
              </a:extLst>
            </p:cNvPr>
            <p:cNvSpPr>
              <a:spLocks noChangeShapeType="1"/>
            </p:cNvSpPr>
            <p:nvPr/>
          </p:nvSpPr>
          <p:spPr bwMode="auto">
            <a:xfrm>
              <a:off x="7618413" y="2625401"/>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1" name="Line 485">
              <a:extLst>
                <a:ext uri="{FF2B5EF4-FFF2-40B4-BE49-F238E27FC236}">
                  <a16:creationId xmlns:a16="http://schemas.microsoft.com/office/drawing/2014/main" id="{3068EAC5-FB3F-25CE-E375-05E49458E809}"/>
                </a:ext>
              </a:extLst>
            </p:cNvPr>
            <p:cNvSpPr>
              <a:spLocks noChangeShapeType="1"/>
            </p:cNvSpPr>
            <p:nvPr/>
          </p:nvSpPr>
          <p:spPr bwMode="auto">
            <a:xfrm>
              <a:off x="7589838" y="2660326"/>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2" name="Line 486">
              <a:extLst>
                <a:ext uri="{FF2B5EF4-FFF2-40B4-BE49-F238E27FC236}">
                  <a16:creationId xmlns:a16="http://schemas.microsoft.com/office/drawing/2014/main" id="{6735458E-7F6C-43EF-11F4-FCE7B07A4CC1}"/>
                </a:ext>
              </a:extLst>
            </p:cNvPr>
            <p:cNvSpPr>
              <a:spLocks noChangeShapeType="1"/>
            </p:cNvSpPr>
            <p:nvPr/>
          </p:nvSpPr>
          <p:spPr bwMode="auto">
            <a:xfrm>
              <a:off x="7618413" y="2625401"/>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3" name="Line 487">
              <a:extLst>
                <a:ext uri="{FF2B5EF4-FFF2-40B4-BE49-F238E27FC236}">
                  <a16:creationId xmlns:a16="http://schemas.microsoft.com/office/drawing/2014/main" id="{73A2015C-57AD-2DBE-EE18-F644DF377B44}"/>
                </a:ext>
              </a:extLst>
            </p:cNvPr>
            <p:cNvSpPr>
              <a:spLocks noChangeShapeType="1"/>
            </p:cNvSpPr>
            <p:nvPr/>
          </p:nvSpPr>
          <p:spPr bwMode="auto">
            <a:xfrm>
              <a:off x="7618413" y="2660326"/>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4" name="Line 488">
              <a:extLst>
                <a:ext uri="{FF2B5EF4-FFF2-40B4-BE49-F238E27FC236}">
                  <a16:creationId xmlns:a16="http://schemas.microsoft.com/office/drawing/2014/main" id="{BF509CF5-2968-A3A9-50B6-9933EBC77262}"/>
                </a:ext>
              </a:extLst>
            </p:cNvPr>
            <p:cNvSpPr>
              <a:spLocks noChangeShapeType="1"/>
            </p:cNvSpPr>
            <p:nvPr/>
          </p:nvSpPr>
          <p:spPr bwMode="auto">
            <a:xfrm>
              <a:off x="7643813" y="2625401"/>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5" name="Line 489">
              <a:extLst>
                <a:ext uri="{FF2B5EF4-FFF2-40B4-BE49-F238E27FC236}">
                  <a16:creationId xmlns:a16="http://schemas.microsoft.com/office/drawing/2014/main" id="{9281D7AE-5512-41CA-D79B-D2FE8D21C43D}"/>
                </a:ext>
              </a:extLst>
            </p:cNvPr>
            <p:cNvSpPr>
              <a:spLocks noChangeShapeType="1"/>
            </p:cNvSpPr>
            <p:nvPr/>
          </p:nvSpPr>
          <p:spPr bwMode="auto">
            <a:xfrm>
              <a:off x="7716838" y="268255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6" name="Line 490">
              <a:extLst>
                <a:ext uri="{FF2B5EF4-FFF2-40B4-BE49-F238E27FC236}">
                  <a16:creationId xmlns:a16="http://schemas.microsoft.com/office/drawing/2014/main" id="{6A65B95B-1DA0-EAE9-4128-6539706DA799}"/>
                </a:ext>
              </a:extLst>
            </p:cNvPr>
            <p:cNvSpPr>
              <a:spLocks noChangeShapeType="1"/>
            </p:cNvSpPr>
            <p:nvPr/>
          </p:nvSpPr>
          <p:spPr bwMode="auto">
            <a:xfrm>
              <a:off x="7742238" y="2647626"/>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7" name="Line 491">
              <a:extLst>
                <a:ext uri="{FF2B5EF4-FFF2-40B4-BE49-F238E27FC236}">
                  <a16:creationId xmlns:a16="http://schemas.microsoft.com/office/drawing/2014/main" id="{F309F532-4D47-0A37-9897-02747F67A386}"/>
                </a:ext>
              </a:extLst>
            </p:cNvPr>
            <p:cNvSpPr>
              <a:spLocks noChangeShapeType="1"/>
            </p:cNvSpPr>
            <p:nvPr/>
          </p:nvSpPr>
          <p:spPr bwMode="auto">
            <a:xfrm>
              <a:off x="7777163" y="268255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8" name="Line 492">
              <a:extLst>
                <a:ext uri="{FF2B5EF4-FFF2-40B4-BE49-F238E27FC236}">
                  <a16:creationId xmlns:a16="http://schemas.microsoft.com/office/drawing/2014/main" id="{3BEAE08E-C9D7-5762-93A2-246A3B5CFE7A}"/>
                </a:ext>
              </a:extLst>
            </p:cNvPr>
            <p:cNvSpPr>
              <a:spLocks noChangeShapeType="1"/>
            </p:cNvSpPr>
            <p:nvPr/>
          </p:nvSpPr>
          <p:spPr bwMode="auto">
            <a:xfrm>
              <a:off x="7805738" y="2647626"/>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19" name="Line 493">
              <a:extLst>
                <a:ext uri="{FF2B5EF4-FFF2-40B4-BE49-F238E27FC236}">
                  <a16:creationId xmlns:a16="http://schemas.microsoft.com/office/drawing/2014/main" id="{8EDE9D1B-9E86-9B6C-AD8F-33F8ABED769B}"/>
                </a:ext>
              </a:extLst>
            </p:cNvPr>
            <p:cNvSpPr>
              <a:spLocks noChangeShapeType="1"/>
            </p:cNvSpPr>
            <p:nvPr/>
          </p:nvSpPr>
          <p:spPr bwMode="auto">
            <a:xfrm>
              <a:off x="8047038" y="286035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0" name="Line 494">
              <a:extLst>
                <a:ext uri="{FF2B5EF4-FFF2-40B4-BE49-F238E27FC236}">
                  <a16:creationId xmlns:a16="http://schemas.microsoft.com/office/drawing/2014/main" id="{15E0C3FD-D2BD-F300-0A02-2D80438B2861}"/>
                </a:ext>
              </a:extLst>
            </p:cNvPr>
            <p:cNvSpPr>
              <a:spLocks noChangeShapeType="1"/>
            </p:cNvSpPr>
            <p:nvPr/>
          </p:nvSpPr>
          <p:spPr bwMode="auto">
            <a:xfrm>
              <a:off x="8075613" y="2825426"/>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1" name="Line 495">
              <a:extLst>
                <a:ext uri="{FF2B5EF4-FFF2-40B4-BE49-F238E27FC236}">
                  <a16:creationId xmlns:a16="http://schemas.microsoft.com/office/drawing/2014/main" id="{1BD29C04-AE8A-1A3B-4D8E-00A2DD40587F}"/>
                </a:ext>
              </a:extLst>
            </p:cNvPr>
            <p:cNvSpPr>
              <a:spLocks noChangeShapeType="1"/>
            </p:cNvSpPr>
            <p:nvPr/>
          </p:nvSpPr>
          <p:spPr bwMode="auto">
            <a:xfrm>
              <a:off x="8072438" y="294925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2" name="Line 496">
              <a:extLst>
                <a:ext uri="{FF2B5EF4-FFF2-40B4-BE49-F238E27FC236}">
                  <a16:creationId xmlns:a16="http://schemas.microsoft.com/office/drawing/2014/main" id="{5CA90C85-C00E-7442-9200-4E83B0CBAF81}"/>
                </a:ext>
              </a:extLst>
            </p:cNvPr>
            <p:cNvSpPr>
              <a:spLocks noChangeShapeType="1"/>
            </p:cNvSpPr>
            <p:nvPr/>
          </p:nvSpPr>
          <p:spPr bwMode="auto">
            <a:xfrm>
              <a:off x="8101013" y="2914326"/>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3" name="Line 497">
              <a:extLst>
                <a:ext uri="{FF2B5EF4-FFF2-40B4-BE49-F238E27FC236}">
                  <a16:creationId xmlns:a16="http://schemas.microsoft.com/office/drawing/2014/main" id="{915E30E6-A776-E2E3-CCD7-BF0774F01469}"/>
                </a:ext>
              </a:extLst>
            </p:cNvPr>
            <p:cNvSpPr>
              <a:spLocks noChangeShapeType="1"/>
            </p:cNvSpPr>
            <p:nvPr/>
          </p:nvSpPr>
          <p:spPr bwMode="auto">
            <a:xfrm>
              <a:off x="8081963" y="2971476"/>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4" name="Line 498">
              <a:extLst>
                <a:ext uri="{FF2B5EF4-FFF2-40B4-BE49-F238E27FC236}">
                  <a16:creationId xmlns:a16="http://schemas.microsoft.com/office/drawing/2014/main" id="{BA5A9257-D457-B2C0-781F-DBF226522F95}"/>
                </a:ext>
              </a:extLst>
            </p:cNvPr>
            <p:cNvSpPr>
              <a:spLocks noChangeShapeType="1"/>
            </p:cNvSpPr>
            <p:nvPr/>
          </p:nvSpPr>
          <p:spPr bwMode="auto">
            <a:xfrm>
              <a:off x="8110538" y="2936551"/>
              <a:ext cx="0" cy="74613"/>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5" name="Line 499">
              <a:extLst>
                <a:ext uri="{FF2B5EF4-FFF2-40B4-BE49-F238E27FC236}">
                  <a16:creationId xmlns:a16="http://schemas.microsoft.com/office/drawing/2014/main" id="{1965A9AB-A964-3F05-3744-45DE251BCDD5}"/>
                </a:ext>
              </a:extLst>
            </p:cNvPr>
            <p:cNvSpPr>
              <a:spLocks noChangeShapeType="1"/>
            </p:cNvSpPr>
            <p:nvPr/>
          </p:nvSpPr>
          <p:spPr bwMode="auto">
            <a:xfrm>
              <a:off x="8323263" y="31349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6" name="Line 500">
              <a:extLst>
                <a:ext uri="{FF2B5EF4-FFF2-40B4-BE49-F238E27FC236}">
                  <a16:creationId xmlns:a16="http://schemas.microsoft.com/office/drawing/2014/main" id="{82D2C9BA-6E8A-39C4-060F-6F7237540175}"/>
                </a:ext>
              </a:extLst>
            </p:cNvPr>
            <p:cNvSpPr>
              <a:spLocks noChangeShapeType="1"/>
            </p:cNvSpPr>
            <p:nvPr/>
          </p:nvSpPr>
          <p:spPr bwMode="auto">
            <a:xfrm>
              <a:off x="8348663" y="31000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7" name="Line 501">
              <a:extLst>
                <a:ext uri="{FF2B5EF4-FFF2-40B4-BE49-F238E27FC236}">
                  <a16:creationId xmlns:a16="http://schemas.microsoft.com/office/drawing/2014/main" id="{2B47020C-CEE8-084B-1253-F7372F7DF776}"/>
                </a:ext>
              </a:extLst>
            </p:cNvPr>
            <p:cNvSpPr>
              <a:spLocks noChangeShapeType="1"/>
            </p:cNvSpPr>
            <p:nvPr/>
          </p:nvSpPr>
          <p:spPr bwMode="auto">
            <a:xfrm>
              <a:off x="8326438" y="31349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8" name="Line 502">
              <a:extLst>
                <a:ext uri="{FF2B5EF4-FFF2-40B4-BE49-F238E27FC236}">
                  <a16:creationId xmlns:a16="http://schemas.microsoft.com/office/drawing/2014/main" id="{6BB5B98E-9507-F636-745A-DD3A913803E8}"/>
                </a:ext>
              </a:extLst>
            </p:cNvPr>
            <p:cNvSpPr>
              <a:spLocks noChangeShapeType="1"/>
            </p:cNvSpPr>
            <p:nvPr/>
          </p:nvSpPr>
          <p:spPr bwMode="auto">
            <a:xfrm>
              <a:off x="8355013" y="31000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29" name="Line 503">
              <a:extLst>
                <a:ext uri="{FF2B5EF4-FFF2-40B4-BE49-F238E27FC236}">
                  <a16:creationId xmlns:a16="http://schemas.microsoft.com/office/drawing/2014/main" id="{C2C02236-0F30-A8C7-334C-60F1F477B6AD}"/>
                </a:ext>
              </a:extLst>
            </p:cNvPr>
            <p:cNvSpPr>
              <a:spLocks noChangeShapeType="1"/>
            </p:cNvSpPr>
            <p:nvPr/>
          </p:nvSpPr>
          <p:spPr bwMode="auto">
            <a:xfrm>
              <a:off x="8326438" y="31349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0" name="Line 504">
              <a:extLst>
                <a:ext uri="{FF2B5EF4-FFF2-40B4-BE49-F238E27FC236}">
                  <a16:creationId xmlns:a16="http://schemas.microsoft.com/office/drawing/2014/main" id="{4B675DDA-7B24-D109-1AD5-DF35904B0177}"/>
                </a:ext>
              </a:extLst>
            </p:cNvPr>
            <p:cNvSpPr>
              <a:spLocks noChangeShapeType="1"/>
            </p:cNvSpPr>
            <p:nvPr/>
          </p:nvSpPr>
          <p:spPr bwMode="auto">
            <a:xfrm>
              <a:off x="8355013" y="31000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1" name="Line 505">
              <a:extLst>
                <a:ext uri="{FF2B5EF4-FFF2-40B4-BE49-F238E27FC236}">
                  <a16:creationId xmlns:a16="http://schemas.microsoft.com/office/drawing/2014/main" id="{D9437427-D7AF-B73B-11FF-1E204800B804}"/>
                </a:ext>
              </a:extLst>
            </p:cNvPr>
            <p:cNvSpPr>
              <a:spLocks noChangeShapeType="1"/>
            </p:cNvSpPr>
            <p:nvPr/>
          </p:nvSpPr>
          <p:spPr bwMode="auto">
            <a:xfrm>
              <a:off x="8348663" y="31349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2" name="Line 506">
              <a:extLst>
                <a:ext uri="{FF2B5EF4-FFF2-40B4-BE49-F238E27FC236}">
                  <a16:creationId xmlns:a16="http://schemas.microsoft.com/office/drawing/2014/main" id="{3E9194B7-2649-8D18-D569-AA4556B7CC33}"/>
                </a:ext>
              </a:extLst>
            </p:cNvPr>
            <p:cNvSpPr>
              <a:spLocks noChangeShapeType="1"/>
            </p:cNvSpPr>
            <p:nvPr/>
          </p:nvSpPr>
          <p:spPr bwMode="auto">
            <a:xfrm>
              <a:off x="8377238" y="31000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3" name="Line 507">
              <a:extLst>
                <a:ext uri="{FF2B5EF4-FFF2-40B4-BE49-F238E27FC236}">
                  <a16:creationId xmlns:a16="http://schemas.microsoft.com/office/drawing/2014/main" id="{F89B77FA-FB3F-FDB2-8E7D-76D6CF9E8013}"/>
                </a:ext>
              </a:extLst>
            </p:cNvPr>
            <p:cNvSpPr>
              <a:spLocks noChangeShapeType="1"/>
            </p:cNvSpPr>
            <p:nvPr/>
          </p:nvSpPr>
          <p:spPr bwMode="auto">
            <a:xfrm>
              <a:off x="8555038" y="31603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4" name="Line 508">
              <a:extLst>
                <a:ext uri="{FF2B5EF4-FFF2-40B4-BE49-F238E27FC236}">
                  <a16:creationId xmlns:a16="http://schemas.microsoft.com/office/drawing/2014/main" id="{6C7A1DFD-7C03-0512-D38F-26234870445D}"/>
                </a:ext>
              </a:extLst>
            </p:cNvPr>
            <p:cNvSpPr>
              <a:spLocks noChangeShapeType="1"/>
            </p:cNvSpPr>
            <p:nvPr/>
          </p:nvSpPr>
          <p:spPr bwMode="auto">
            <a:xfrm>
              <a:off x="8583613" y="3125463"/>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5" name="Line 509">
              <a:extLst>
                <a:ext uri="{FF2B5EF4-FFF2-40B4-BE49-F238E27FC236}">
                  <a16:creationId xmlns:a16="http://schemas.microsoft.com/office/drawing/2014/main" id="{EB78D94D-E8DB-0BB3-501F-BC2C1BF1AB5B}"/>
                </a:ext>
              </a:extLst>
            </p:cNvPr>
            <p:cNvSpPr>
              <a:spLocks noChangeShapeType="1"/>
            </p:cNvSpPr>
            <p:nvPr/>
          </p:nvSpPr>
          <p:spPr bwMode="auto">
            <a:xfrm>
              <a:off x="8818563" y="32334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6" name="Line 510">
              <a:extLst>
                <a:ext uri="{FF2B5EF4-FFF2-40B4-BE49-F238E27FC236}">
                  <a16:creationId xmlns:a16="http://schemas.microsoft.com/office/drawing/2014/main" id="{66282636-4F48-6141-865A-E66992144B51}"/>
                </a:ext>
              </a:extLst>
            </p:cNvPr>
            <p:cNvSpPr>
              <a:spLocks noChangeShapeType="1"/>
            </p:cNvSpPr>
            <p:nvPr/>
          </p:nvSpPr>
          <p:spPr bwMode="auto">
            <a:xfrm>
              <a:off x="8847138" y="31984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7" name="Line 511">
              <a:extLst>
                <a:ext uri="{FF2B5EF4-FFF2-40B4-BE49-F238E27FC236}">
                  <a16:creationId xmlns:a16="http://schemas.microsoft.com/office/drawing/2014/main" id="{713A06C1-AD72-E522-59BB-2D0DEE552CC8}"/>
                </a:ext>
              </a:extLst>
            </p:cNvPr>
            <p:cNvSpPr>
              <a:spLocks noChangeShapeType="1"/>
            </p:cNvSpPr>
            <p:nvPr/>
          </p:nvSpPr>
          <p:spPr bwMode="auto">
            <a:xfrm>
              <a:off x="8847138" y="32842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8" name="Line 512">
              <a:extLst>
                <a:ext uri="{FF2B5EF4-FFF2-40B4-BE49-F238E27FC236}">
                  <a16:creationId xmlns:a16="http://schemas.microsoft.com/office/drawing/2014/main" id="{221D9328-8F38-82A8-CCF8-D42DF2D694B2}"/>
                </a:ext>
              </a:extLst>
            </p:cNvPr>
            <p:cNvSpPr>
              <a:spLocks noChangeShapeType="1"/>
            </p:cNvSpPr>
            <p:nvPr/>
          </p:nvSpPr>
          <p:spPr bwMode="auto">
            <a:xfrm>
              <a:off x="8875713" y="32492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39" name="Line 513">
              <a:extLst>
                <a:ext uri="{FF2B5EF4-FFF2-40B4-BE49-F238E27FC236}">
                  <a16:creationId xmlns:a16="http://schemas.microsoft.com/office/drawing/2014/main" id="{3509E0F1-AEE0-9B2B-E487-7E1DA81AE1FD}"/>
                </a:ext>
              </a:extLst>
            </p:cNvPr>
            <p:cNvSpPr>
              <a:spLocks noChangeShapeType="1"/>
            </p:cNvSpPr>
            <p:nvPr/>
          </p:nvSpPr>
          <p:spPr bwMode="auto">
            <a:xfrm>
              <a:off x="8863013" y="32842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0" name="Line 514">
              <a:extLst>
                <a:ext uri="{FF2B5EF4-FFF2-40B4-BE49-F238E27FC236}">
                  <a16:creationId xmlns:a16="http://schemas.microsoft.com/office/drawing/2014/main" id="{BAFEA507-7FD2-4C18-90FA-A026E5D26A42}"/>
                </a:ext>
              </a:extLst>
            </p:cNvPr>
            <p:cNvSpPr>
              <a:spLocks noChangeShapeType="1"/>
            </p:cNvSpPr>
            <p:nvPr/>
          </p:nvSpPr>
          <p:spPr bwMode="auto">
            <a:xfrm>
              <a:off x="8891588" y="32492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1" name="Line 515">
              <a:extLst>
                <a:ext uri="{FF2B5EF4-FFF2-40B4-BE49-F238E27FC236}">
                  <a16:creationId xmlns:a16="http://schemas.microsoft.com/office/drawing/2014/main" id="{D00A3BF5-13AF-007B-8F19-2ADA8D05EB82}"/>
                </a:ext>
              </a:extLst>
            </p:cNvPr>
            <p:cNvSpPr>
              <a:spLocks noChangeShapeType="1"/>
            </p:cNvSpPr>
            <p:nvPr/>
          </p:nvSpPr>
          <p:spPr bwMode="auto">
            <a:xfrm>
              <a:off x="9009063" y="33127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2" name="Line 516">
              <a:extLst>
                <a:ext uri="{FF2B5EF4-FFF2-40B4-BE49-F238E27FC236}">
                  <a16:creationId xmlns:a16="http://schemas.microsoft.com/office/drawing/2014/main" id="{BCBC38C2-6BB9-3130-1A64-01CF09506375}"/>
                </a:ext>
              </a:extLst>
            </p:cNvPr>
            <p:cNvSpPr>
              <a:spLocks noChangeShapeType="1"/>
            </p:cNvSpPr>
            <p:nvPr/>
          </p:nvSpPr>
          <p:spPr bwMode="auto">
            <a:xfrm>
              <a:off x="9034463" y="32746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3" name="Line 517">
              <a:extLst>
                <a:ext uri="{FF2B5EF4-FFF2-40B4-BE49-F238E27FC236}">
                  <a16:creationId xmlns:a16="http://schemas.microsoft.com/office/drawing/2014/main" id="{7F573DE4-97E4-FE14-2F15-56236BF8E984}"/>
                </a:ext>
              </a:extLst>
            </p:cNvPr>
            <p:cNvSpPr>
              <a:spLocks noChangeShapeType="1"/>
            </p:cNvSpPr>
            <p:nvPr/>
          </p:nvSpPr>
          <p:spPr bwMode="auto">
            <a:xfrm>
              <a:off x="9372601" y="34429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4" name="Line 518">
              <a:extLst>
                <a:ext uri="{FF2B5EF4-FFF2-40B4-BE49-F238E27FC236}">
                  <a16:creationId xmlns:a16="http://schemas.microsoft.com/office/drawing/2014/main" id="{4981DDCA-EF0E-963D-FE8C-EA09E3B7BC7E}"/>
                </a:ext>
              </a:extLst>
            </p:cNvPr>
            <p:cNvSpPr>
              <a:spLocks noChangeShapeType="1"/>
            </p:cNvSpPr>
            <p:nvPr/>
          </p:nvSpPr>
          <p:spPr bwMode="auto">
            <a:xfrm>
              <a:off x="9401176" y="34080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5" name="Line 519">
              <a:extLst>
                <a:ext uri="{FF2B5EF4-FFF2-40B4-BE49-F238E27FC236}">
                  <a16:creationId xmlns:a16="http://schemas.microsoft.com/office/drawing/2014/main" id="{421197B4-E15A-08C0-D496-D4E8F4295045}"/>
                </a:ext>
              </a:extLst>
            </p:cNvPr>
            <p:cNvSpPr>
              <a:spLocks noChangeShapeType="1"/>
            </p:cNvSpPr>
            <p:nvPr/>
          </p:nvSpPr>
          <p:spPr bwMode="auto">
            <a:xfrm>
              <a:off x="9401176" y="34429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6" name="Line 520">
              <a:extLst>
                <a:ext uri="{FF2B5EF4-FFF2-40B4-BE49-F238E27FC236}">
                  <a16:creationId xmlns:a16="http://schemas.microsoft.com/office/drawing/2014/main" id="{BE54A16B-A6FF-1E3B-F05F-40E8F010A4F2}"/>
                </a:ext>
              </a:extLst>
            </p:cNvPr>
            <p:cNvSpPr>
              <a:spLocks noChangeShapeType="1"/>
            </p:cNvSpPr>
            <p:nvPr/>
          </p:nvSpPr>
          <p:spPr bwMode="auto">
            <a:xfrm>
              <a:off x="9426576" y="34080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7" name="Line 521">
              <a:extLst>
                <a:ext uri="{FF2B5EF4-FFF2-40B4-BE49-F238E27FC236}">
                  <a16:creationId xmlns:a16="http://schemas.microsoft.com/office/drawing/2014/main" id="{962CFC17-4291-C0A7-6683-4191C6A424FF}"/>
                </a:ext>
              </a:extLst>
            </p:cNvPr>
            <p:cNvSpPr>
              <a:spLocks noChangeShapeType="1"/>
            </p:cNvSpPr>
            <p:nvPr/>
          </p:nvSpPr>
          <p:spPr bwMode="auto">
            <a:xfrm>
              <a:off x="9455151" y="34429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8" name="Line 522">
              <a:extLst>
                <a:ext uri="{FF2B5EF4-FFF2-40B4-BE49-F238E27FC236}">
                  <a16:creationId xmlns:a16="http://schemas.microsoft.com/office/drawing/2014/main" id="{4DB6578D-0748-10B6-9496-0296B04FD864}"/>
                </a:ext>
              </a:extLst>
            </p:cNvPr>
            <p:cNvSpPr>
              <a:spLocks noChangeShapeType="1"/>
            </p:cNvSpPr>
            <p:nvPr/>
          </p:nvSpPr>
          <p:spPr bwMode="auto">
            <a:xfrm>
              <a:off x="9483726" y="34080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49" name="Line 523">
              <a:extLst>
                <a:ext uri="{FF2B5EF4-FFF2-40B4-BE49-F238E27FC236}">
                  <a16:creationId xmlns:a16="http://schemas.microsoft.com/office/drawing/2014/main" id="{D31E0E1A-E835-EC27-3F4F-7562E9B381DC}"/>
                </a:ext>
              </a:extLst>
            </p:cNvPr>
            <p:cNvSpPr>
              <a:spLocks noChangeShapeType="1"/>
            </p:cNvSpPr>
            <p:nvPr/>
          </p:nvSpPr>
          <p:spPr bwMode="auto">
            <a:xfrm>
              <a:off x="9477376" y="344296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0" name="Line 524">
              <a:extLst>
                <a:ext uri="{FF2B5EF4-FFF2-40B4-BE49-F238E27FC236}">
                  <a16:creationId xmlns:a16="http://schemas.microsoft.com/office/drawing/2014/main" id="{9E47051C-0445-F7C4-BE65-B322E217138F}"/>
                </a:ext>
              </a:extLst>
            </p:cNvPr>
            <p:cNvSpPr>
              <a:spLocks noChangeShapeType="1"/>
            </p:cNvSpPr>
            <p:nvPr/>
          </p:nvSpPr>
          <p:spPr bwMode="auto">
            <a:xfrm>
              <a:off x="9505951" y="34080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1" name="Line 525">
              <a:extLst>
                <a:ext uri="{FF2B5EF4-FFF2-40B4-BE49-F238E27FC236}">
                  <a16:creationId xmlns:a16="http://schemas.microsoft.com/office/drawing/2014/main" id="{8107C6D1-8BF3-9BF0-DCB2-0EDACAB17D3D}"/>
                </a:ext>
              </a:extLst>
            </p:cNvPr>
            <p:cNvSpPr>
              <a:spLocks noChangeShapeType="1"/>
            </p:cNvSpPr>
            <p:nvPr/>
          </p:nvSpPr>
          <p:spPr bwMode="auto">
            <a:xfrm>
              <a:off x="9483726" y="34429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2" name="Line 526">
              <a:extLst>
                <a:ext uri="{FF2B5EF4-FFF2-40B4-BE49-F238E27FC236}">
                  <a16:creationId xmlns:a16="http://schemas.microsoft.com/office/drawing/2014/main" id="{7DA4AD1A-BC4E-BFC5-0B53-2B564B37538D}"/>
                </a:ext>
              </a:extLst>
            </p:cNvPr>
            <p:cNvSpPr>
              <a:spLocks noChangeShapeType="1"/>
            </p:cNvSpPr>
            <p:nvPr/>
          </p:nvSpPr>
          <p:spPr bwMode="auto">
            <a:xfrm>
              <a:off x="9509126" y="34080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3" name="Line 527">
              <a:extLst>
                <a:ext uri="{FF2B5EF4-FFF2-40B4-BE49-F238E27FC236}">
                  <a16:creationId xmlns:a16="http://schemas.microsoft.com/office/drawing/2014/main" id="{D6881E44-2EF1-2766-BE92-65FF0DD32927}"/>
                </a:ext>
              </a:extLst>
            </p:cNvPr>
            <p:cNvSpPr>
              <a:spLocks noChangeShapeType="1"/>
            </p:cNvSpPr>
            <p:nvPr/>
          </p:nvSpPr>
          <p:spPr bwMode="auto">
            <a:xfrm>
              <a:off x="9505951" y="344296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4" name="Line 528">
              <a:extLst>
                <a:ext uri="{FF2B5EF4-FFF2-40B4-BE49-F238E27FC236}">
                  <a16:creationId xmlns:a16="http://schemas.microsoft.com/office/drawing/2014/main" id="{DD4DFBE0-288E-9887-2A47-40D3D0747EE8}"/>
                </a:ext>
              </a:extLst>
            </p:cNvPr>
            <p:cNvSpPr>
              <a:spLocks noChangeShapeType="1"/>
            </p:cNvSpPr>
            <p:nvPr/>
          </p:nvSpPr>
          <p:spPr bwMode="auto">
            <a:xfrm>
              <a:off x="9534526" y="34080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5" name="Line 529">
              <a:extLst>
                <a:ext uri="{FF2B5EF4-FFF2-40B4-BE49-F238E27FC236}">
                  <a16:creationId xmlns:a16="http://schemas.microsoft.com/office/drawing/2014/main" id="{BC2F53C9-6DC4-0150-CD2A-602852781AD4}"/>
                </a:ext>
              </a:extLst>
            </p:cNvPr>
            <p:cNvSpPr>
              <a:spLocks noChangeShapeType="1"/>
            </p:cNvSpPr>
            <p:nvPr/>
          </p:nvSpPr>
          <p:spPr bwMode="auto">
            <a:xfrm>
              <a:off x="9521826" y="34747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6" name="Line 530">
              <a:extLst>
                <a:ext uri="{FF2B5EF4-FFF2-40B4-BE49-F238E27FC236}">
                  <a16:creationId xmlns:a16="http://schemas.microsoft.com/office/drawing/2014/main" id="{4DD99C0C-5F2F-C477-2A61-FA8CC8BD9F64}"/>
                </a:ext>
              </a:extLst>
            </p:cNvPr>
            <p:cNvSpPr>
              <a:spLocks noChangeShapeType="1"/>
            </p:cNvSpPr>
            <p:nvPr/>
          </p:nvSpPr>
          <p:spPr bwMode="auto">
            <a:xfrm>
              <a:off x="9550401" y="343661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7" name="Line 531">
              <a:extLst>
                <a:ext uri="{FF2B5EF4-FFF2-40B4-BE49-F238E27FC236}">
                  <a16:creationId xmlns:a16="http://schemas.microsoft.com/office/drawing/2014/main" id="{B174E94F-69C2-8F8F-E89B-D6E4F6F7DC70}"/>
                </a:ext>
              </a:extLst>
            </p:cNvPr>
            <p:cNvSpPr>
              <a:spLocks noChangeShapeType="1"/>
            </p:cNvSpPr>
            <p:nvPr/>
          </p:nvSpPr>
          <p:spPr bwMode="auto">
            <a:xfrm>
              <a:off x="9521826" y="34747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8" name="Line 532">
              <a:extLst>
                <a:ext uri="{FF2B5EF4-FFF2-40B4-BE49-F238E27FC236}">
                  <a16:creationId xmlns:a16="http://schemas.microsoft.com/office/drawing/2014/main" id="{8FF80B41-78BD-EA1F-8FB6-A7E32923F11F}"/>
                </a:ext>
              </a:extLst>
            </p:cNvPr>
            <p:cNvSpPr>
              <a:spLocks noChangeShapeType="1"/>
            </p:cNvSpPr>
            <p:nvPr/>
          </p:nvSpPr>
          <p:spPr bwMode="auto">
            <a:xfrm>
              <a:off x="9550401" y="343661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59" name="Line 533">
              <a:extLst>
                <a:ext uri="{FF2B5EF4-FFF2-40B4-BE49-F238E27FC236}">
                  <a16:creationId xmlns:a16="http://schemas.microsoft.com/office/drawing/2014/main" id="{0CDDE2BE-239B-5785-68E8-F08E1B52609A}"/>
                </a:ext>
              </a:extLst>
            </p:cNvPr>
            <p:cNvSpPr>
              <a:spLocks noChangeShapeType="1"/>
            </p:cNvSpPr>
            <p:nvPr/>
          </p:nvSpPr>
          <p:spPr bwMode="auto">
            <a:xfrm>
              <a:off x="9582151" y="34747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0" name="Line 534">
              <a:extLst>
                <a:ext uri="{FF2B5EF4-FFF2-40B4-BE49-F238E27FC236}">
                  <a16:creationId xmlns:a16="http://schemas.microsoft.com/office/drawing/2014/main" id="{429124EC-E85F-746E-4AF4-D41B80D0F665}"/>
                </a:ext>
              </a:extLst>
            </p:cNvPr>
            <p:cNvSpPr>
              <a:spLocks noChangeShapeType="1"/>
            </p:cNvSpPr>
            <p:nvPr/>
          </p:nvSpPr>
          <p:spPr bwMode="auto">
            <a:xfrm>
              <a:off x="9607551" y="343661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1" name="Line 535">
              <a:extLst>
                <a:ext uri="{FF2B5EF4-FFF2-40B4-BE49-F238E27FC236}">
                  <a16:creationId xmlns:a16="http://schemas.microsoft.com/office/drawing/2014/main" id="{F14B1E3C-EA08-9E7A-65A8-C10258509458}"/>
                </a:ext>
              </a:extLst>
            </p:cNvPr>
            <p:cNvSpPr>
              <a:spLocks noChangeShapeType="1"/>
            </p:cNvSpPr>
            <p:nvPr/>
          </p:nvSpPr>
          <p:spPr bwMode="auto">
            <a:xfrm>
              <a:off x="9582151" y="34747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2" name="Line 536">
              <a:extLst>
                <a:ext uri="{FF2B5EF4-FFF2-40B4-BE49-F238E27FC236}">
                  <a16:creationId xmlns:a16="http://schemas.microsoft.com/office/drawing/2014/main" id="{AF5FD2F8-80C9-7A67-E040-CB89BB853A65}"/>
                </a:ext>
              </a:extLst>
            </p:cNvPr>
            <p:cNvSpPr>
              <a:spLocks noChangeShapeType="1"/>
            </p:cNvSpPr>
            <p:nvPr/>
          </p:nvSpPr>
          <p:spPr bwMode="auto">
            <a:xfrm>
              <a:off x="9607551" y="343661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3" name="Line 537">
              <a:extLst>
                <a:ext uri="{FF2B5EF4-FFF2-40B4-BE49-F238E27FC236}">
                  <a16:creationId xmlns:a16="http://schemas.microsoft.com/office/drawing/2014/main" id="{98202FE7-2973-8F44-E0FF-350B9E457BCA}"/>
                </a:ext>
              </a:extLst>
            </p:cNvPr>
            <p:cNvSpPr>
              <a:spLocks noChangeShapeType="1"/>
            </p:cNvSpPr>
            <p:nvPr/>
          </p:nvSpPr>
          <p:spPr bwMode="auto">
            <a:xfrm>
              <a:off x="9728201" y="35731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4" name="Line 538">
              <a:extLst>
                <a:ext uri="{FF2B5EF4-FFF2-40B4-BE49-F238E27FC236}">
                  <a16:creationId xmlns:a16="http://schemas.microsoft.com/office/drawing/2014/main" id="{753BAD1F-68B7-9085-3383-3AF627A4986B}"/>
                </a:ext>
              </a:extLst>
            </p:cNvPr>
            <p:cNvSpPr>
              <a:spLocks noChangeShapeType="1"/>
            </p:cNvSpPr>
            <p:nvPr/>
          </p:nvSpPr>
          <p:spPr bwMode="auto">
            <a:xfrm>
              <a:off x="9753601" y="3538213"/>
              <a:ext cx="0" cy="74613"/>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5" name="Line 539">
              <a:extLst>
                <a:ext uri="{FF2B5EF4-FFF2-40B4-BE49-F238E27FC236}">
                  <a16:creationId xmlns:a16="http://schemas.microsoft.com/office/drawing/2014/main" id="{CD3FC75E-1A24-7CCC-8A79-CB1C444FC2D3}"/>
                </a:ext>
              </a:extLst>
            </p:cNvPr>
            <p:cNvSpPr>
              <a:spLocks noChangeShapeType="1"/>
            </p:cNvSpPr>
            <p:nvPr/>
          </p:nvSpPr>
          <p:spPr bwMode="auto">
            <a:xfrm>
              <a:off x="9744076" y="35731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6" name="Line 540">
              <a:extLst>
                <a:ext uri="{FF2B5EF4-FFF2-40B4-BE49-F238E27FC236}">
                  <a16:creationId xmlns:a16="http://schemas.microsoft.com/office/drawing/2014/main" id="{A7732F29-78B9-F44F-16DB-0DE621D776B9}"/>
                </a:ext>
              </a:extLst>
            </p:cNvPr>
            <p:cNvSpPr>
              <a:spLocks noChangeShapeType="1"/>
            </p:cNvSpPr>
            <p:nvPr/>
          </p:nvSpPr>
          <p:spPr bwMode="auto">
            <a:xfrm>
              <a:off x="9769476" y="3538213"/>
              <a:ext cx="0" cy="74613"/>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7" name="Line 541">
              <a:extLst>
                <a:ext uri="{FF2B5EF4-FFF2-40B4-BE49-F238E27FC236}">
                  <a16:creationId xmlns:a16="http://schemas.microsoft.com/office/drawing/2014/main" id="{EC7C8B05-0E1E-0083-DFCF-E87262964D79}"/>
                </a:ext>
              </a:extLst>
            </p:cNvPr>
            <p:cNvSpPr>
              <a:spLocks noChangeShapeType="1"/>
            </p:cNvSpPr>
            <p:nvPr/>
          </p:nvSpPr>
          <p:spPr bwMode="auto">
            <a:xfrm>
              <a:off x="9813926" y="35731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8" name="Line 542">
              <a:extLst>
                <a:ext uri="{FF2B5EF4-FFF2-40B4-BE49-F238E27FC236}">
                  <a16:creationId xmlns:a16="http://schemas.microsoft.com/office/drawing/2014/main" id="{0BCD3138-CC6A-0173-00AB-633CDF5C5D2F}"/>
                </a:ext>
              </a:extLst>
            </p:cNvPr>
            <p:cNvSpPr>
              <a:spLocks noChangeShapeType="1"/>
            </p:cNvSpPr>
            <p:nvPr/>
          </p:nvSpPr>
          <p:spPr bwMode="auto">
            <a:xfrm>
              <a:off x="9842501" y="3538213"/>
              <a:ext cx="0" cy="74613"/>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69" name="Line 543">
              <a:extLst>
                <a:ext uri="{FF2B5EF4-FFF2-40B4-BE49-F238E27FC236}">
                  <a16:creationId xmlns:a16="http://schemas.microsoft.com/office/drawing/2014/main" id="{4B94CA68-0C22-0B4A-65E7-3AEF28F10B09}"/>
                </a:ext>
              </a:extLst>
            </p:cNvPr>
            <p:cNvSpPr>
              <a:spLocks noChangeShapeType="1"/>
            </p:cNvSpPr>
            <p:nvPr/>
          </p:nvSpPr>
          <p:spPr bwMode="auto">
            <a:xfrm>
              <a:off x="9817101" y="357313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0" name="Line 544">
              <a:extLst>
                <a:ext uri="{FF2B5EF4-FFF2-40B4-BE49-F238E27FC236}">
                  <a16:creationId xmlns:a16="http://schemas.microsoft.com/office/drawing/2014/main" id="{B50B6D2A-BE32-D23C-A194-D7F51EBC7028}"/>
                </a:ext>
              </a:extLst>
            </p:cNvPr>
            <p:cNvSpPr>
              <a:spLocks noChangeShapeType="1"/>
            </p:cNvSpPr>
            <p:nvPr/>
          </p:nvSpPr>
          <p:spPr bwMode="auto">
            <a:xfrm>
              <a:off x="9845676" y="3538213"/>
              <a:ext cx="0" cy="74613"/>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1" name="Line 545">
              <a:extLst>
                <a:ext uri="{FF2B5EF4-FFF2-40B4-BE49-F238E27FC236}">
                  <a16:creationId xmlns:a16="http://schemas.microsoft.com/office/drawing/2014/main" id="{D5511F9E-DBD4-09F1-4678-5CDF3D147D28}"/>
                </a:ext>
              </a:extLst>
            </p:cNvPr>
            <p:cNvSpPr>
              <a:spLocks noChangeShapeType="1"/>
            </p:cNvSpPr>
            <p:nvPr/>
          </p:nvSpPr>
          <p:spPr bwMode="auto">
            <a:xfrm>
              <a:off x="9836151" y="357313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2" name="Line 546">
              <a:extLst>
                <a:ext uri="{FF2B5EF4-FFF2-40B4-BE49-F238E27FC236}">
                  <a16:creationId xmlns:a16="http://schemas.microsoft.com/office/drawing/2014/main" id="{C03BFB0B-21AF-5A67-2565-409F4282FDF8}"/>
                </a:ext>
              </a:extLst>
            </p:cNvPr>
            <p:cNvSpPr>
              <a:spLocks noChangeShapeType="1"/>
            </p:cNvSpPr>
            <p:nvPr/>
          </p:nvSpPr>
          <p:spPr bwMode="auto">
            <a:xfrm>
              <a:off x="9864726" y="3538213"/>
              <a:ext cx="0" cy="74613"/>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3" name="Line 547">
              <a:extLst>
                <a:ext uri="{FF2B5EF4-FFF2-40B4-BE49-F238E27FC236}">
                  <a16:creationId xmlns:a16="http://schemas.microsoft.com/office/drawing/2014/main" id="{55E0FF6F-F9CA-8BEF-CCBF-C3D4914EB58F}"/>
                </a:ext>
              </a:extLst>
            </p:cNvPr>
            <p:cNvSpPr>
              <a:spLocks noChangeShapeType="1"/>
            </p:cNvSpPr>
            <p:nvPr/>
          </p:nvSpPr>
          <p:spPr bwMode="auto">
            <a:xfrm>
              <a:off x="10090151"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4" name="Line 548">
              <a:extLst>
                <a:ext uri="{FF2B5EF4-FFF2-40B4-BE49-F238E27FC236}">
                  <a16:creationId xmlns:a16="http://schemas.microsoft.com/office/drawing/2014/main" id="{E33D0C73-0866-542A-152D-425B208377CE}"/>
                </a:ext>
              </a:extLst>
            </p:cNvPr>
            <p:cNvSpPr>
              <a:spLocks noChangeShapeType="1"/>
            </p:cNvSpPr>
            <p:nvPr/>
          </p:nvSpPr>
          <p:spPr bwMode="auto">
            <a:xfrm>
              <a:off x="1011872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5" name="Line 549">
              <a:extLst>
                <a:ext uri="{FF2B5EF4-FFF2-40B4-BE49-F238E27FC236}">
                  <a16:creationId xmlns:a16="http://schemas.microsoft.com/office/drawing/2014/main" id="{AB126D75-8B21-4539-0C6A-9FD8B26F88F8}"/>
                </a:ext>
              </a:extLst>
            </p:cNvPr>
            <p:cNvSpPr>
              <a:spLocks noChangeShapeType="1"/>
            </p:cNvSpPr>
            <p:nvPr/>
          </p:nvSpPr>
          <p:spPr bwMode="auto">
            <a:xfrm>
              <a:off x="10144126"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6" name="Line 550">
              <a:extLst>
                <a:ext uri="{FF2B5EF4-FFF2-40B4-BE49-F238E27FC236}">
                  <a16:creationId xmlns:a16="http://schemas.microsoft.com/office/drawing/2014/main" id="{4BA9C3EC-79CD-1487-2025-F01D6BD2C2A8}"/>
                </a:ext>
              </a:extLst>
            </p:cNvPr>
            <p:cNvSpPr>
              <a:spLocks noChangeShapeType="1"/>
            </p:cNvSpPr>
            <p:nvPr/>
          </p:nvSpPr>
          <p:spPr bwMode="auto">
            <a:xfrm>
              <a:off x="101727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7" name="Line 551">
              <a:extLst>
                <a:ext uri="{FF2B5EF4-FFF2-40B4-BE49-F238E27FC236}">
                  <a16:creationId xmlns:a16="http://schemas.microsoft.com/office/drawing/2014/main" id="{E5946B52-9B71-A6F2-E2EE-7E4B7FE56769}"/>
                </a:ext>
              </a:extLst>
            </p:cNvPr>
            <p:cNvSpPr>
              <a:spLocks noChangeShapeType="1"/>
            </p:cNvSpPr>
            <p:nvPr/>
          </p:nvSpPr>
          <p:spPr bwMode="auto">
            <a:xfrm>
              <a:off x="10144126"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8" name="Line 552">
              <a:extLst>
                <a:ext uri="{FF2B5EF4-FFF2-40B4-BE49-F238E27FC236}">
                  <a16:creationId xmlns:a16="http://schemas.microsoft.com/office/drawing/2014/main" id="{F02AD4EE-0A2E-0A6F-D85A-F33B20945A80}"/>
                </a:ext>
              </a:extLst>
            </p:cNvPr>
            <p:cNvSpPr>
              <a:spLocks noChangeShapeType="1"/>
            </p:cNvSpPr>
            <p:nvPr/>
          </p:nvSpPr>
          <p:spPr bwMode="auto">
            <a:xfrm>
              <a:off x="101727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79" name="Line 553">
              <a:extLst>
                <a:ext uri="{FF2B5EF4-FFF2-40B4-BE49-F238E27FC236}">
                  <a16:creationId xmlns:a16="http://schemas.microsoft.com/office/drawing/2014/main" id="{62BFCBDA-A12D-0E03-4933-A8A266878114}"/>
                </a:ext>
              </a:extLst>
            </p:cNvPr>
            <p:cNvSpPr>
              <a:spLocks noChangeShapeType="1"/>
            </p:cNvSpPr>
            <p:nvPr/>
          </p:nvSpPr>
          <p:spPr bwMode="auto">
            <a:xfrm>
              <a:off x="10144126"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0" name="Line 554">
              <a:extLst>
                <a:ext uri="{FF2B5EF4-FFF2-40B4-BE49-F238E27FC236}">
                  <a16:creationId xmlns:a16="http://schemas.microsoft.com/office/drawing/2014/main" id="{0B750967-6C31-2198-F23E-C8C5966132C2}"/>
                </a:ext>
              </a:extLst>
            </p:cNvPr>
            <p:cNvSpPr>
              <a:spLocks noChangeShapeType="1"/>
            </p:cNvSpPr>
            <p:nvPr/>
          </p:nvSpPr>
          <p:spPr bwMode="auto">
            <a:xfrm>
              <a:off x="101727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1" name="Line 555">
              <a:extLst>
                <a:ext uri="{FF2B5EF4-FFF2-40B4-BE49-F238E27FC236}">
                  <a16:creationId xmlns:a16="http://schemas.microsoft.com/office/drawing/2014/main" id="{B3B5C756-7F4A-930F-A1B8-8B4150D09AE6}"/>
                </a:ext>
              </a:extLst>
            </p:cNvPr>
            <p:cNvSpPr>
              <a:spLocks noChangeShapeType="1"/>
            </p:cNvSpPr>
            <p:nvPr/>
          </p:nvSpPr>
          <p:spPr bwMode="auto">
            <a:xfrm>
              <a:off x="10160001"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2" name="Line 556">
              <a:extLst>
                <a:ext uri="{FF2B5EF4-FFF2-40B4-BE49-F238E27FC236}">
                  <a16:creationId xmlns:a16="http://schemas.microsoft.com/office/drawing/2014/main" id="{F813D219-B6BA-4DCC-824C-B8C797A7FAE9}"/>
                </a:ext>
              </a:extLst>
            </p:cNvPr>
            <p:cNvSpPr>
              <a:spLocks noChangeShapeType="1"/>
            </p:cNvSpPr>
            <p:nvPr/>
          </p:nvSpPr>
          <p:spPr bwMode="auto">
            <a:xfrm>
              <a:off x="1018857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3" name="Line 557">
              <a:extLst>
                <a:ext uri="{FF2B5EF4-FFF2-40B4-BE49-F238E27FC236}">
                  <a16:creationId xmlns:a16="http://schemas.microsoft.com/office/drawing/2014/main" id="{20D7330A-355D-C88A-C313-FB4C244CFF68}"/>
                </a:ext>
              </a:extLst>
            </p:cNvPr>
            <p:cNvSpPr>
              <a:spLocks noChangeShapeType="1"/>
            </p:cNvSpPr>
            <p:nvPr/>
          </p:nvSpPr>
          <p:spPr bwMode="auto">
            <a:xfrm>
              <a:off x="10172701"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4" name="Line 558">
              <a:extLst>
                <a:ext uri="{FF2B5EF4-FFF2-40B4-BE49-F238E27FC236}">
                  <a16:creationId xmlns:a16="http://schemas.microsoft.com/office/drawing/2014/main" id="{1F6FA56E-410A-2F5D-CABA-5E850B120DA9}"/>
                </a:ext>
              </a:extLst>
            </p:cNvPr>
            <p:cNvSpPr>
              <a:spLocks noChangeShapeType="1"/>
            </p:cNvSpPr>
            <p:nvPr/>
          </p:nvSpPr>
          <p:spPr bwMode="auto">
            <a:xfrm>
              <a:off x="1020127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5" name="Line 559">
              <a:extLst>
                <a:ext uri="{FF2B5EF4-FFF2-40B4-BE49-F238E27FC236}">
                  <a16:creationId xmlns:a16="http://schemas.microsoft.com/office/drawing/2014/main" id="{7BFDEAC2-739A-D384-2E80-BD5652F8A86C}"/>
                </a:ext>
              </a:extLst>
            </p:cNvPr>
            <p:cNvSpPr>
              <a:spLocks noChangeShapeType="1"/>
            </p:cNvSpPr>
            <p:nvPr/>
          </p:nvSpPr>
          <p:spPr bwMode="auto">
            <a:xfrm>
              <a:off x="10188576"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6" name="Line 560">
              <a:extLst>
                <a:ext uri="{FF2B5EF4-FFF2-40B4-BE49-F238E27FC236}">
                  <a16:creationId xmlns:a16="http://schemas.microsoft.com/office/drawing/2014/main" id="{D17747A2-7938-4A53-9057-36B659CDDFCF}"/>
                </a:ext>
              </a:extLst>
            </p:cNvPr>
            <p:cNvSpPr>
              <a:spLocks noChangeShapeType="1"/>
            </p:cNvSpPr>
            <p:nvPr/>
          </p:nvSpPr>
          <p:spPr bwMode="auto">
            <a:xfrm>
              <a:off x="1021715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7" name="Line 561">
              <a:extLst>
                <a:ext uri="{FF2B5EF4-FFF2-40B4-BE49-F238E27FC236}">
                  <a16:creationId xmlns:a16="http://schemas.microsoft.com/office/drawing/2014/main" id="{F84FE117-0E80-74DA-272F-EAC557236CF4}"/>
                </a:ext>
              </a:extLst>
            </p:cNvPr>
            <p:cNvSpPr>
              <a:spLocks noChangeShapeType="1"/>
            </p:cNvSpPr>
            <p:nvPr/>
          </p:nvSpPr>
          <p:spPr bwMode="auto">
            <a:xfrm>
              <a:off x="10223501"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8" name="Line 562">
              <a:extLst>
                <a:ext uri="{FF2B5EF4-FFF2-40B4-BE49-F238E27FC236}">
                  <a16:creationId xmlns:a16="http://schemas.microsoft.com/office/drawing/2014/main" id="{8588BE77-C8CD-8CB8-FDB1-ED6261265BD4}"/>
                </a:ext>
              </a:extLst>
            </p:cNvPr>
            <p:cNvSpPr>
              <a:spLocks noChangeShapeType="1"/>
            </p:cNvSpPr>
            <p:nvPr/>
          </p:nvSpPr>
          <p:spPr bwMode="auto">
            <a:xfrm>
              <a:off x="1025207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89" name="Line 563">
              <a:extLst>
                <a:ext uri="{FF2B5EF4-FFF2-40B4-BE49-F238E27FC236}">
                  <a16:creationId xmlns:a16="http://schemas.microsoft.com/office/drawing/2014/main" id="{830C6777-F9AE-6363-9F25-148AA65241AC}"/>
                </a:ext>
              </a:extLst>
            </p:cNvPr>
            <p:cNvSpPr>
              <a:spLocks noChangeShapeType="1"/>
            </p:cNvSpPr>
            <p:nvPr/>
          </p:nvSpPr>
          <p:spPr bwMode="auto">
            <a:xfrm>
              <a:off x="10267951"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0" name="Line 564">
              <a:extLst>
                <a:ext uri="{FF2B5EF4-FFF2-40B4-BE49-F238E27FC236}">
                  <a16:creationId xmlns:a16="http://schemas.microsoft.com/office/drawing/2014/main" id="{BF5B4A5F-4144-C0DA-88F5-D08736B50205}"/>
                </a:ext>
              </a:extLst>
            </p:cNvPr>
            <p:cNvSpPr>
              <a:spLocks noChangeShapeType="1"/>
            </p:cNvSpPr>
            <p:nvPr/>
          </p:nvSpPr>
          <p:spPr bwMode="auto">
            <a:xfrm>
              <a:off x="1029335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1" name="Line 565">
              <a:extLst>
                <a:ext uri="{FF2B5EF4-FFF2-40B4-BE49-F238E27FC236}">
                  <a16:creationId xmlns:a16="http://schemas.microsoft.com/office/drawing/2014/main" id="{70E5DF7F-7450-02A6-96F8-242C7597CD5C}"/>
                </a:ext>
              </a:extLst>
            </p:cNvPr>
            <p:cNvSpPr>
              <a:spLocks noChangeShapeType="1"/>
            </p:cNvSpPr>
            <p:nvPr/>
          </p:nvSpPr>
          <p:spPr bwMode="auto">
            <a:xfrm>
              <a:off x="10334626"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2" name="Line 566">
              <a:extLst>
                <a:ext uri="{FF2B5EF4-FFF2-40B4-BE49-F238E27FC236}">
                  <a16:creationId xmlns:a16="http://schemas.microsoft.com/office/drawing/2014/main" id="{A7886E71-53DB-0C69-05E5-CDBAF744B15C}"/>
                </a:ext>
              </a:extLst>
            </p:cNvPr>
            <p:cNvSpPr>
              <a:spLocks noChangeShapeType="1"/>
            </p:cNvSpPr>
            <p:nvPr/>
          </p:nvSpPr>
          <p:spPr bwMode="auto">
            <a:xfrm>
              <a:off x="103632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3" name="Line 567">
              <a:extLst>
                <a:ext uri="{FF2B5EF4-FFF2-40B4-BE49-F238E27FC236}">
                  <a16:creationId xmlns:a16="http://schemas.microsoft.com/office/drawing/2014/main" id="{8CD34383-5648-E367-1070-327882697B7F}"/>
                </a:ext>
              </a:extLst>
            </p:cNvPr>
            <p:cNvSpPr>
              <a:spLocks noChangeShapeType="1"/>
            </p:cNvSpPr>
            <p:nvPr/>
          </p:nvSpPr>
          <p:spPr bwMode="auto">
            <a:xfrm>
              <a:off x="10414001"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4" name="Line 568">
              <a:extLst>
                <a:ext uri="{FF2B5EF4-FFF2-40B4-BE49-F238E27FC236}">
                  <a16:creationId xmlns:a16="http://schemas.microsoft.com/office/drawing/2014/main" id="{CDBBE7CB-538C-1409-0224-A5966819F3E4}"/>
                </a:ext>
              </a:extLst>
            </p:cNvPr>
            <p:cNvSpPr>
              <a:spLocks noChangeShapeType="1"/>
            </p:cNvSpPr>
            <p:nvPr/>
          </p:nvSpPr>
          <p:spPr bwMode="auto">
            <a:xfrm>
              <a:off x="104394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5" name="Line 569">
              <a:extLst>
                <a:ext uri="{FF2B5EF4-FFF2-40B4-BE49-F238E27FC236}">
                  <a16:creationId xmlns:a16="http://schemas.microsoft.com/office/drawing/2014/main" id="{171CE1E8-2DA5-DCFB-E9CD-66FDAD25C4EE}"/>
                </a:ext>
              </a:extLst>
            </p:cNvPr>
            <p:cNvSpPr>
              <a:spLocks noChangeShapeType="1"/>
            </p:cNvSpPr>
            <p:nvPr/>
          </p:nvSpPr>
          <p:spPr bwMode="auto">
            <a:xfrm>
              <a:off x="10499726"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6" name="Line 570">
              <a:extLst>
                <a:ext uri="{FF2B5EF4-FFF2-40B4-BE49-F238E27FC236}">
                  <a16:creationId xmlns:a16="http://schemas.microsoft.com/office/drawing/2014/main" id="{62B24CA9-CE7A-A9A6-DDDF-A5E3DCF9C129}"/>
                </a:ext>
              </a:extLst>
            </p:cNvPr>
            <p:cNvSpPr>
              <a:spLocks noChangeShapeType="1"/>
            </p:cNvSpPr>
            <p:nvPr/>
          </p:nvSpPr>
          <p:spPr bwMode="auto">
            <a:xfrm>
              <a:off x="105283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7" name="Line 571">
              <a:extLst>
                <a:ext uri="{FF2B5EF4-FFF2-40B4-BE49-F238E27FC236}">
                  <a16:creationId xmlns:a16="http://schemas.microsoft.com/office/drawing/2014/main" id="{44969F0A-8D9F-A4DE-C5CF-625915B791E3}"/>
                </a:ext>
              </a:extLst>
            </p:cNvPr>
            <p:cNvSpPr>
              <a:spLocks noChangeShapeType="1"/>
            </p:cNvSpPr>
            <p:nvPr/>
          </p:nvSpPr>
          <p:spPr bwMode="auto">
            <a:xfrm>
              <a:off x="10715626"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8" name="Line 572">
              <a:extLst>
                <a:ext uri="{FF2B5EF4-FFF2-40B4-BE49-F238E27FC236}">
                  <a16:creationId xmlns:a16="http://schemas.microsoft.com/office/drawing/2014/main" id="{EF9439FA-54B3-0ABC-036C-154BD9B66583}"/>
                </a:ext>
              </a:extLst>
            </p:cNvPr>
            <p:cNvSpPr>
              <a:spLocks noChangeShapeType="1"/>
            </p:cNvSpPr>
            <p:nvPr/>
          </p:nvSpPr>
          <p:spPr bwMode="auto">
            <a:xfrm>
              <a:off x="107442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99" name="Line 573">
              <a:extLst>
                <a:ext uri="{FF2B5EF4-FFF2-40B4-BE49-F238E27FC236}">
                  <a16:creationId xmlns:a16="http://schemas.microsoft.com/office/drawing/2014/main" id="{33CDF160-8023-3B32-32C3-8385BA38DA38}"/>
                </a:ext>
              </a:extLst>
            </p:cNvPr>
            <p:cNvSpPr>
              <a:spLocks noChangeShapeType="1"/>
            </p:cNvSpPr>
            <p:nvPr/>
          </p:nvSpPr>
          <p:spPr bwMode="auto">
            <a:xfrm>
              <a:off x="10795001"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0" name="Line 574">
              <a:extLst>
                <a:ext uri="{FF2B5EF4-FFF2-40B4-BE49-F238E27FC236}">
                  <a16:creationId xmlns:a16="http://schemas.microsoft.com/office/drawing/2014/main" id="{60E64118-2ED1-6F7F-B5E8-BD25422DD608}"/>
                </a:ext>
              </a:extLst>
            </p:cNvPr>
            <p:cNvSpPr>
              <a:spLocks noChangeShapeType="1"/>
            </p:cNvSpPr>
            <p:nvPr/>
          </p:nvSpPr>
          <p:spPr bwMode="auto">
            <a:xfrm>
              <a:off x="1082357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1" name="Line 575">
              <a:extLst>
                <a:ext uri="{FF2B5EF4-FFF2-40B4-BE49-F238E27FC236}">
                  <a16:creationId xmlns:a16="http://schemas.microsoft.com/office/drawing/2014/main" id="{BCAEC602-62BF-6F29-5664-EEBC2D6E6A70}"/>
                </a:ext>
              </a:extLst>
            </p:cNvPr>
            <p:cNvSpPr>
              <a:spLocks noChangeShapeType="1"/>
            </p:cNvSpPr>
            <p:nvPr/>
          </p:nvSpPr>
          <p:spPr bwMode="auto">
            <a:xfrm>
              <a:off x="10798176"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2" name="Line 576">
              <a:extLst>
                <a:ext uri="{FF2B5EF4-FFF2-40B4-BE49-F238E27FC236}">
                  <a16:creationId xmlns:a16="http://schemas.microsoft.com/office/drawing/2014/main" id="{DA68F900-70C7-1E5D-0E93-124B4358FF4C}"/>
                </a:ext>
              </a:extLst>
            </p:cNvPr>
            <p:cNvSpPr>
              <a:spLocks noChangeShapeType="1"/>
            </p:cNvSpPr>
            <p:nvPr/>
          </p:nvSpPr>
          <p:spPr bwMode="auto">
            <a:xfrm>
              <a:off x="1082675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3" name="Line 577">
              <a:extLst>
                <a:ext uri="{FF2B5EF4-FFF2-40B4-BE49-F238E27FC236}">
                  <a16:creationId xmlns:a16="http://schemas.microsoft.com/office/drawing/2014/main" id="{A93C2428-3BBA-26FF-FB53-62906BA4F5A4}"/>
                </a:ext>
              </a:extLst>
            </p:cNvPr>
            <p:cNvSpPr>
              <a:spLocks noChangeShapeType="1"/>
            </p:cNvSpPr>
            <p:nvPr/>
          </p:nvSpPr>
          <p:spPr bwMode="auto">
            <a:xfrm>
              <a:off x="10807701"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4" name="Line 578">
              <a:extLst>
                <a:ext uri="{FF2B5EF4-FFF2-40B4-BE49-F238E27FC236}">
                  <a16:creationId xmlns:a16="http://schemas.microsoft.com/office/drawing/2014/main" id="{D87C5BEA-1F61-A4F7-E82F-96D6D8E65A31}"/>
                </a:ext>
              </a:extLst>
            </p:cNvPr>
            <p:cNvSpPr>
              <a:spLocks noChangeShapeType="1"/>
            </p:cNvSpPr>
            <p:nvPr/>
          </p:nvSpPr>
          <p:spPr bwMode="auto">
            <a:xfrm>
              <a:off x="1083627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5" name="Line 579">
              <a:extLst>
                <a:ext uri="{FF2B5EF4-FFF2-40B4-BE49-F238E27FC236}">
                  <a16:creationId xmlns:a16="http://schemas.microsoft.com/office/drawing/2014/main" id="{9B004744-6A4C-D7A9-04D1-A22F7D496C2A}"/>
                </a:ext>
              </a:extLst>
            </p:cNvPr>
            <p:cNvSpPr>
              <a:spLocks noChangeShapeType="1"/>
            </p:cNvSpPr>
            <p:nvPr/>
          </p:nvSpPr>
          <p:spPr bwMode="auto">
            <a:xfrm>
              <a:off x="10807701"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6" name="Line 580">
              <a:extLst>
                <a:ext uri="{FF2B5EF4-FFF2-40B4-BE49-F238E27FC236}">
                  <a16:creationId xmlns:a16="http://schemas.microsoft.com/office/drawing/2014/main" id="{084AD75D-6F0D-50A9-5E25-5A4F65A40CB9}"/>
                </a:ext>
              </a:extLst>
            </p:cNvPr>
            <p:cNvSpPr>
              <a:spLocks noChangeShapeType="1"/>
            </p:cNvSpPr>
            <p:nvPr/>
          </p:nvSpPr>
          <p:spPr bwMode="auto">
            <a:xfrm>
              <a:off x="1083627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7" name="Line 581">
              <a:extLst>
                <a:ext uri="{FF2B5EF4-FFF2-40B4-BE49-F238E27FC236}">
                  <a16:creationId xmlns:a16="http://schemas.microsoft.com/office/drawing/2014/main" id="{12862939-F8B9-55B0-622F-5D6BFED83B3E}"/>
                </a:ext>
              </a:extLst>
            </p:cNvPr>
            <p:cNvSpPr>
              <a:spLocks noChangeShapeType="1"/>
            </p:cNvSpPr>
            <p:nvPr/>
          </p:nvSpPr>
          <p:spPr bwMode="auto">
            <a:xfrm>
              <a:off x="10820401"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8" name="Line 582">
              <a:extLst>
                <a:ext uri="{FF2B5EF4-FFF2-40B4-BE49-F238E27FC236}">
                  <a16:creationId xmlns:a16="http://schemas.microsoft.com/office/drawing/2014/main" id="{BB662568-93D4-9257-48DA-F972ACFFC378}"/>
                </a:ext>
              </a:extLst>
            </p:cNvPr>
            <p:cNvSpPr>
              <a:spLocks noChangeShapeType="1"/>
            </p:cNvSpPr>
            <p:nvPr/>
          </p:nvSpPr>
          <p:spPr bwMode="auto">
            <a:xfrm>
              <a:off x="108458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09" name="Line 583">
              <a:extLst>
                <a:ext uri="{FF2B5EF4-FFF2-40B4-BE49-F238E27FC236}">
                  <a16:creationId xmlns:a16="http://schemas.microsoft.com/office/drawing/2014/main" id="{3C48AE5D-4820-C035-21D5-D6BDF10E20BE}"/>
                </a:ext>
              </a:extLst>
            </p:cNvPr>
            <p:cNvSpPr>
              <a:spLocks noChangeShapeType="1"/>
            </p:cNvSpPr>
            <p:nvPr/>
          </p:nvSpPr>
          <p:spPr bwMode="auto">
            <a:xfrm>
              <a:off x="10829926"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0" name="Line 584">
              <a:extLst>
                <a:ext uri="{FF2B5EF4-FFF2-40B4-BE49-F238E27FC236}">
                  <a16:creationId xmlns:a16="http://schemas.microsoft.com/office/drawing/2014/main" id="{4E081870-93E7-640B-22B7-AD37CE74BDBD}"/>
                </a:ext>
              </a:extLst>
            </p:cNvPr>
            <p:cNvSpPr>
              <a:spLocks noChangeShapeType="1"/>
            </p:cNvSpPr>
            <p:nvPr/>
          </p:nvSpPr>
          <p:spPr bwMode="auto">
            <a:xfrm>
              <a:off x="1085850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1" name="Line 585">
              <a:extLst>
                <a:ext uri="{FF2B5EF4-FFF2-40B4-BE49-F238E27FC236}">
                  <a16:creationId xmlns:a16="http://schemas.microsoft.com/office/drawing/2014/main" id="{77D80B84-1DEB-7A62-C204-8101E6E8685D}"/>
                </a:ext>
              </a:extLst>
            </p:cNvPr>
            <p:cNvSpPr>
              <a:spLocks noChangeShapeType="1"/>
            </p:cNvSpPr>
            <p:nvPr/>
          </p:nvSpPr>
          <p:spPr bwMode="auto">
            <a:xfrm>
              <a:off x="10833101"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2" name="Line 586">
              <a:extLst>
                <a:ext uri="{FF2B5EF4-FFF2-40B4-BE49-F238E27FC236}">
                  <a16:creationId xmlns:a16="http://schemas.microsoft.com/office/drawing/2014/main" id="{FE6B30BC-D10E-7BC1-241C-F1277A1A2AFC}"/>
                </a:ext>
              </a:extLst>
            </p:cNvPr>
            <p:cNvSpPr>
              <a:spLocks noChangeShapeType="1"/>
            </p:cNvSpPr>
            <p:nvPr/>
          </p:nvSpPr>
          <p:spPr bwMode="auto">
            <a:xfrm>
              <a:off x="1086167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3" name="Line 587">
              <a:extLst>
                <a:ext uri="{FF2B5EF4-FFF2-40B4-BE49-F238E27FC236}">
                  <a16:creationId xmlns:a16="http://schemas.microsoft.com/office/drawing/2014/main" id="{6BCDC48C-93A2-76E0-EBD8-78F7B51A1342}"/>
                </a:ext>
              </a:extLst>
            </p:cNvPr>
            <p:cNvSpPr>
              <a:spLocks noChangeShapeType="1"/>
            </p:cNvSpPr>
            <p:nvPr/>
          </p:nvSpPr>
          <p:spPr bwMode="auto">
            <a:xfrm>
              <a:off x="10864851"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4" name="Line 588">
              <a:extLst>
                <a:ext uri="{FF2B5EF4-FFF2-40B4-BE49-F238E27FC236}">
                  <a16:creationId xmlns:a16="http://schemas.microsoft.com/office/drawing/2014/main" id="{77AECB70-36BD-F778-CADF-6A5DEE02A33A}"/>
                </a:ext>
              </a:extLst>
            </p:cNvPr>
            <p:cNvSpPr>
              <a:spLocks noChangeShapeType="1"/>
            </p:cNvSpPr>
            <p:nvPr/>
          </p:nvSpPr>
          <p:spPr bwMode="auto">
            <a:xfrm>
              <a:off x="10893426"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5" name="Line 589">
              <a:extLst>
                <a:ext uri="{FF2B5EF4-FFF2-40B4-BE49-F238E27FC236}">
                  <a16:creationId xmlns:a16="http://schemas.microsoft.com/office/drawing/2014/main" id="{7DC7029A-4BE2-D317-A9F0-09E4320A4F95}"/>
                </a:ext>
              </a:extLst>
            </p:cNvPr>
            <p:cNvSpPr>
              <a:spLocks noChangeShapeType="1"/>
            </p:cNvSpPr>
            <p:nvPr/>
          </p:nvSpPr>
          <p:spPr bwMode="auto">
            <a:xfrm>
              <a:off x="10975976" y="36541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6" name="Line 590">
              <a:extLst>
                <a:ext uri="{FF2B5EF4-FFF2-40B4-BE49-F238E27FC236}">
                  <a16:creationId xmlns:a16="http://schemas.microsoft.com/office/drawing/2014/main" id="{0E03E623-041C-2C27-EF61-24827BF835D1}"/>
                </a:ext>
              </a:extLst>
            </p:cNvPr>
            <p:cNvSpPr>
              <a:spLocks noChangeShapeType="1"/>
            </p:cNvSpPr>
            <p:nvPr/>
          </p:nvSpPr>
          <p:spPr bwMode="auto">
            <a:xfrm>
              <a:off x="11004551"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7" name="Line 591">
              <a:extLst>
                <a:ext uri="{FF2B5EF4-FFF2-40B4-BE49-F238E27FC236}">
                  <a16:creationId xmlns:a16="http://schemas.microsoft.com/office/drawing/2014/main" id="{1EBA4D40-ACE6-4B3A-1159-0FC9367B27CA}"/>
                </a:ext>
              </a:extLst>
            </p:cNvPr>
            <p:cNvSpPr>
              <a:spLocks noChangeShapeType="1"/>
            </p:cNvSpPr>
            <p:nvPr/>
          </p:nvSpPr>
          <p:spPr bwMode="auto">
            <a:xfrm>
              <a:off x="11149013"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8" name="Line 592">
              <a:extLst>
                <a:ext uri="{FF2B5EF4-FFF2-40B4-BE49-F238E27FC236}">
                  <a16:creationId xmlns:a16="http://schemas.microsoft.com/office/drawing/2014/main" id="{32B9FA1F-3E7D-0B40-FA30-F7D786381D95}"/>
                </a:ext>
              </a:extLst>
            </p:cNvPr>
            <p:cNvSpPr>
              <a:spLocks noChangeShapeType="1"/>
            </p:cNvSpPr>
            <p:nvPr/>
          </p:nvSpPr>
          <p:spPr bwMode="auto">
            <a:xfrm>
              <a:off x="11174413"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19" name="Line 593">
              <a:extLst>
                <a:ext uri="{FF2B5EF4-FFF2-40B4-BE49-F238E27FC236}">
                  <a16:creationId xmlns:a16="http://schemas.microsoft.com/office/drawing/2014/main" id="{A5300E60-B9AB-7D4C-8F81-0507AF371ED3}"/>
                </a:ext>
              </a:extLst>
            </p:cNvPr>
            <p:cNvSpPr>
              <a:spLocks noChangeShapeType="1"/>
            </p:cNvSpPr>
            <p:nvPr/>
          </p:nvSpPr>
          <p:spPr bwMode="auto">
            <a:xfrm>
              <a:off x="11152188"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0" name="Line 594">
              <a:extLst>
                <a:ext uri="{FF2B5EF4-FFF2-40B4-BE49-F238E27FC236}">
                  <a16:creationId xmlns:a16="http://schemas.microsoft.com/office/drawing/2014/main" id="{8CA30E61-90B0-C14B-3B95-949E8E9CCC73}"/>
                </a:ext>
              </a:extLst>
            </p:cNvPr>
            <p:cNvSpPr>
              <a:spLocks noChangeShapeType="1"/>
            </p:cNvSpPr>
            <p:nvPr/>
          </p:nvSpPr>
          <p:spPr bwMode="auto">
            <a:xfrm>
              <a:off x="11180763"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1" name="Line 595">
              <a:extLst>
                <a:ext uri="{FF2B5EF4-FFF2-40B4-BE49-F238E27FC236}">
                  <a16:creationId xmlns:a16="http://schemas.microsoft.com/office/drawing/2014/main" id="{67FF4F46-64DA-22AE-3267-E61006FD93E4}"/>
                </a:ext>
              </a:extLst>
            </p:cNvPr>
            <p:cNvSpPr>
              <a:spLocks noChangeShapeType="1"/>
            </p:cNvSpPr>
            <p:nvPr/>
          </p:nvSpPr>
          <p:spPr bwMode="auto">
            <a:xfrm>
              <a:off x="11164888" y="36541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2" name="Line 596">
              <a:extLst>
                <a:ext uri="{FF2B5EF4-FFF2-40B4-BE49-F238E27FC236}">
                  <a16:creationId xmlns:a16="http://schemas.microsoft.com/office/drawing/2014/main" id="{D5E05597-BC85-EEA9-8792-6684B6A00789}"/>
                </a:ext>
              </a:extLst>
            </p:cNvPr>
            <p:cNvSpPr>
              <a:spLocks noChangeShapeType="1"/>
            </p:cNvSpPr>
            <p:nvPr/>
          </p:nvSpPr>
          <p:spPr bwMode="auto">
            <a:xfrm>
              <a:off x="11190288" y="36160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3" name="Line 597">
              <a:extLst>
                <a:ext uri="{FF2B5EF4-FFF2-40B4-BE49-F238E27FC236}">
                  <a16:creationId xmlns:a16="http://schemas.microsoft.com/office/drawing/2014/main" id="{9CFED176-012E-ECA6-0DA5-523AA49FD8C0}"/>
                </a:ext>
              </a:extLst>
            </p:cNvPr>
            <p:cNvSpPr>
              <a:spLocks noChangeShapeType="1"/>
            </p:cNvSpPr>
            <p:nvPr/>
          </p:nvSpPr>
          <p:spPr bwMode="auto">
            <a:xfrm>
              <a:off x="11307763" y="393350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4" name="Line 598">
              <a:extLst>
                <a:ext uri="{FF2B5EF4-FFF2-40B4-BE49-F238E27FC236}">
                  <a16:creationId xmlns:a16="http://schemas.microsoft.com/office/drawing/2014/main" id="{60C6D0D5-8B55-9DD9-9C4E-2C7E3902AACA}"/>
                </a:ext>
              </a:extLst>
            </p:cNvPr>
            <p:cNvSpPr>
              <a:spLocks noChangeShapeType="1"/>
            </p:cNvSpPr>
            <p:nvPr/>
          </p:nvSpPr>
          <p:spPr bwMode="auto">
            <a:xfrm>
              <a:off x="11336338" y="3898576"/>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5" name="Line 599">
              <a:extLst>
                <a:ext uri="{FF2B5EF4-FFF2-40B4-BE49-F238E27FC236}">
                  <a16:creationId xmlns:a16="http://schemas.microsoft.com/office/drawing/2014/main" id="{2D8A04FC-0ACD-0451-66AB-1A21442826C7}"/>
                </a:ext>
              </a:extLst>
            </p:cNvPr>
            <p:cNvSpPr>
              <a:spLocks noChangeShapeType="1"/>
            </p:cNvSpPr>
            <p:nvPr/>
          </p:nvSpPr>
          <p:spPr bwMode="auto">
            <a:xfrm>
              <a:off x="11774488" y="39335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6" name="Line 600">
              <a:extLst>
                <a:ext uri="{FF2B5EF4-FFF2-40B4-BE49-F238E27FC236}">
                  <a16:creationId xmlns:a16="http://schemas.microsoft.com/office/drawing/2014/main" id="{98F7774C-8069-9BF3-CC63-472BC66E66AB}"/>
                </a:ext>
              </a:extLst>
            </p:cNvPr>
            <p:cNvSpPr>
              <a:spLocks noChangeShapeType="1"/>
            </p:cNvSpPr>
            <p:nvPr/>
          </p:nvSpPr>
          <p:spPr bwMode="auto">
            <a:xfrm>
              <a:off x="11803063" y="3898576"/>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7" name="Line 601">
              <a:extLst>
                <a:ext uri="{FF2B5EF4-FFF2-40B4-BE49-F238E27FC236}">
                  <a16:creationId xmlns:a16="http://schemas.microsoft.com/office/drawing/2014/main" id="{7133F37D-2CD5-804B-52DE-6A8749355BA8}"/>
                </a:ext>
              </a:extLst>
            </p:cNvPr>
            <p:cNvSpPr>
              <a:spLocks noChangeShapeType="1"/>
            </p:cNvSpPr>
            <p:nvPr/>
          </p:nvSpPr>
          <p:spPr bwMode="auto">
            <a:xfrm>
              <a:off x="11774488" y="39335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8" name="Line 602">
              <a:extLst>
                <a:ext uri="{FF2B5EF4-FFF2-40B4-BE49-F238E27FC236}">
                  <a16:creationId xmlns:a16="http://schemas.microsoft.com/office/drawing/2014/main" id="{73F6BDB7-F6F0-99E1-25BC-2E1E921FBC91}"/>
                </a:ext>
              </a:extLst>
            </p:cNvPr>
            <p:cNvSpPr>
              <a:spLocks noChangeShapeType="1"/>
            </p:cNvSpPr>
            <p:nvPr/>
          </p:nvSpPr>
          <p:spPr bwMode="auto">
            <a:xfrm>
              <a:off x="11803063" y="3898576"/>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29" name="Line 603">
              <a:extLst>
                <a:ext uri="{FF2B5EF4-FFF2-40B4-BE49-F238E27FC236}">
                  <a16:creationId xmlns:a16="http://schemas.microsoft.com/office/drawing/2014/main" id="{D3F08CB1-1C95-DB3F-5700-CEFA8BFE34F1}"/>
                </a:ext>
              </a:extLst>
            </p:cNvPr>
            <p:cNvSpPr>
              <a:spLocks noChangeShapeType="1"/>
            </p:cNvSpPr>
            <p:nvPr/>
          </p:nvSpPr>
          <p:spPr bwMode="auto">
            <a:xfrm>
              <a:off x="7253288"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0" name="Line 604">
              <a:extLst>
                <a:ext uri="{FF2B5EF4-FFF2-40B4-BE49-F238E27FC236}">
                  <a16:creationId xmlns:a16="http://schemas.microsoft.com/office/drawing/2014/main" id="{C5CA57B4-D194-2E01-3806-FCAC0CC139E2}"/>
                </a:ext>
              </a:extLst>
            </p:cNvPr>
            <p:cNvSpPr>
              <a:spLocks noChangeShapeType="1"/>
            </p:cNvSpPr>
            <p:nvPr/>
          </p:nvSpPr>
          <p:spPr bwMode="auto">
            <a:xfrm>
              <a:off x="7281863"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1" name="Line 605">
              <a:extLst>
                <a:ext uri="{FF2B5EF4-FFF2-40B4-BE49-F238E27FC236}">
                  <a16:creationId xmlns:a16="http://schemas.microsoft.com/office/drawing/2014/main" id="{301CBEE1-A604-9FB9-C3F7-A2BBB820582D}"/>
                </a:ext>
              </a:extLst>
            </p:cNvPr>
            <p:cNvSpPr>
              <a:spLocks noChangeShapeType="1"/>
            </p:cNvSpPr>
            <p:nvPr/>
          </p:nvSpPr>
          <p:spPr bwMode="auto">
            <a:xfrm>
              <a:off x="7329488"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2" name="Line 606">
              <a:extLst>
                <a:ext uri="{FF2B5EF4-FFF2-40B4-BE49-F238E27FC236}">
                  <a16:creationId xmlns:a16="http://schemas.microsoft.com/office/drawing/2014/main" id="{FC29A95F-A39E-B4FD-063D-AE6D5053D337}"/>
                </a:ext>
              </a:extLst>
            </p:cNvPr>
            <p:cNvSpPr>
              <a:spLocks noChangeShapeType="1"/>
            </p:cNvSpPr>
            <p:nvPr/>
          </p:nvSpPr>
          <p:spPr bwMode="auto">
            <a:xfrm>
              <a:off x="7358063"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3" name="Line 608">
              <a:extLst>
                <a:ext uri="{FF2B5EF4-FFF2-40B4-BE49-F238E27FC236}">
                  <a16:creationId xmlns:a16="http://schemas.microsoft.com/office/drawing/2014/main" id="{B3020582-82CA-BC44-A8AE-67A853AFCB27}"/>
                </a:ext>
              </a:extLst>
            </p:cNvPr>
            <p:cNvSpPr>
              <a:spLocks noChangeShapeType="1"/>
            </p:cNvSpPr>
            <p:nvPr/>
          </p:nvSpPr>
          <p:spPr bwMode="auto">
            <a:xfrm>
              <a:off x="7329488"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4" name="Line 609">
              <a:extLst>
                <a:ext uri="{FF2B5EF4-FFF2-40B4-BE49-F238E27FC236}">
                  <a16:creationId xmlns:a16="http://schemas.microsoft.com/office/drawing/2014/main" id="{9922CC3D-E6C4-F1F0-6D42-3B588C29ADA4}"/>
                </a:ext>
              </a:extLst>
            </p:cNvPr>
            <p:cNvSpPr>
              <a:spLocks noChangeShapeType="1"/>
            </p:cNvSpPr>
            <p:nvPr/>
          </p:nvSpPr>
          <p:spPr bwMode="auto">
            <a:xfrm>
              <a:off x="7358063"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5" name="Line 610">
              <a:extLst>
                <a:ext uri="{FF2B5EF4-FFF2-40B4-BE49-F238E27FC236}">
                  <a16:creationId xmlns:a16="http://schemas.microsoft.com/office/drawing/2014/main" id="{DC3FADBC-07A7-5EAF-7911-0CB20B6CE159}"/>
                </a:ext>
              </a:extLst>
            </p:cNvPr>
            <p:cNvSpPr>
              <a:spLocks noChangeShapeType="1"/>
            </p:cNvSpPr>
            <p:nvPr/>
          </p:nvSpPr>
          <p:spPr bwMode="auto">
            <a:xfrm>
              <a:off x="7351713"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6" name="Line 611">
              <a:extLst>
                <a:ext uri="{FF2B5EF4-FFF2-40B4-BE49-F238E27FC236}">
                  <a16:creationId xmlns:a16="http://schemas.microsoft.com/office/drawing/2014/main" id="{2A5DFB89-D32E-25EF-D7D3-79546EC587DA}"/>
                </a:ext>
              </a:extLst>
            </p:cNvPr>
            <p:cNvSpPr>
              <a:spLocks noChangeShapeType="1"/>
            </p:cNvSpPr>
            <p:nvPr/>
          </p:nvSpPr>
          <p:spPr bwMode="auto">
            <a:xfrm>
              <a:off x="7380288"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7" name="Line 612">
              <a:extLst>
                <a:ext uri="{FF2B5EF4-FFF2-40B4-BE49-F238E27FC236}">
                  <a16:creationId xmlns:a16="http://schemas.microsoft.com/office/drawing/2014/main" id="{57AF3089-5797-1E63-3A49-2B4B99E34CDF}"/>
                </a:ext>
              </a:extLst>
            </p:cNvPr>
            <p:cNvSpPr>
              <a:spLocks noChangeShapeType="1"/>
            </p:cNvSpPr>
            <p:nvPr/>
          </p:nvSpPr>
          <p:spPr bwMode="auto">
            <a:xfrm>
              <a:off x="7431088"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8" name="Line 613">
              <a:extLst>
                <a:ext uri="{FF2B5EF4-FFF2-40B4-BE49-F238E27FC236}">
                  <a16:creationId xmlns:a16="http://schemas.microsoft.com/office/drawing/2014/main" id="{D2829D94-0C46-2B70-7512-E86A01CB8247}"/>
                </a:ext>
              </a:extLst>
            </p:cNvPr>
            <p:cNvSpPr>
              <a:spLocks noChangeShapeType="1"/>
            </p:cNvSpPr>
            <p:nvPr/>
          </p:nvSpPr>
          <p:spPr bwMode="auto">
            <a:xfrm>
              <a:off x="7459663"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39" name="Line 614">
              <a:extLst>
                <a:ext uri="{FF2B5EF4-FFF2-40B4-BE49-F238E27FC236}">
                  <a16:creationId xmlns:a16="http://schemas.microsoft.com/office/drawing/2014/main" id="{66820020-86E2-9A27-784B-E880267ED598}"/>
                </a:ext>
              </a:extLst>
            </p:cNvPr>
            <p:cNvSpPr>
              <a:spLocks noChangeShapeType="1"/>
            </p:cNvSpPr>
            <p:nvPr/>
          </p:nvSpPr>
          <p:spPr bwMode="auto">
            <a:xfrm>
              <a:off x="7491413" y="23190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0" name="Line 615">
              <a:extLst>
                <a:ext uri="{FF2B5EF4-FFF2-40B4-BE49-F238E27FC236}">
                  <a16:creationId xmlns:a16="http://schemas.microsoft.com/office/drawing/2014/main" id="{4C1EAF01-7D44-0FCB-26EB-E6411254748B}"/>
                </a:ext>
              </a:extLst>
            </p:cNvPr>
            <p:cNvSpPr>
              <a:spLocks noChangeShapeType="1"/>
            </p:cNvSpPr>
            <p:nvPr/>
          </p:nvSpPr>
          <p:spPr bwMode="auto">
            <a:xfrm>
              <a:off x="7519988" y="22840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1" name="Line 616">
              <a:extLst>
                <a:ext uri="{FF2B5EF4-FFF2-40B4-BE49-F238E27FC236}">
                  <a16:creationId xmlns:a16="http://schemas.microsoft.com/office/drawing/2014/main" id="{4D3C3DBB-476E-43DB-AFED-73EF68B61121}"/>
                </a:ext>
              </a:extLst>
            </p:cNvPr>
            <p:cNvSpPr>
              <a:spLocks noChangeShapeType="1"/>
            </p:cNvSpPr>
            <p:nvPr/>
          </p:nvSpPr>
          <p:spPr bwMode="auto">
            <a:xfrm>
              <a:off x="7631113" y="302703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2" name="Line 617">
              <a:extLst>
                <a:ext uri="{FF2B5EF4-FFF2-40B4-BE49-F238E27FC236}">
                  <a16:creationId xmlns:a16="http://schemas.microsoft.com/office/drawing/2014/main" id="{C9A4FB06-F814-6DDA-73DE-218FCF2A5071}"/>
                </a:ext>
              </a:extLst>
            </p:cNvPr>
            <p:cNvSpPr>
              <a:spLocks noChangeShapeType="1"/>
            </p:cNvSpPr>
            <p:nvPr/>
          </p:nvSpPr>
          <p:spPr bwMode="auto">
            <a:xfrm>
              <a:off x="7659688" y="29905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3" name="Line 618">
              <a:extLst>
                <a:ext uri="{FF2B5EF4-FFF2-40B4-BE49-F238E27FC236}">
                  <a16:creationId xmlns:a16="http://schemas.microsoft.com/office/drawing/2014/main" id="{90BB989C-D439-B8A8-99CB-A2EB0F236FA7}"/>
                </a:ext>
              </a:extLst>
            </p:cNvPr>
            <p:cNvSpPr>
              <a:spLocks noChangeShapeType="1"/>
            </p:cNvSpPr>
            <p:nvPr/>
          </p:nvSpPr>
          <p:spPr bwMode="auto">
            <a:xfrm>
              <a:off x="7831138" y="34461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4" name="Line 619">
              <a:extLst>
                <a:ext uri="{FF2B5EF4-FFF2-40B4-BE49-F238E27FC236}">
                  <a16:creationId xmlns:a16="http://schemas.microsoft.com/office/drawing/2014/main" id="{D629986B-2E29-8FB4-A6D0-61D70B4D8C0C}"/>
                </a:ext>
              </a:extLst>
            </p:cNvPr>
            <p:cNvSpPr>
              <a:spLocks noChangeShapeType="1"/>
            </p:cNvSpPr>
            <p:nvPr/>
          </p:nvSpPr>
          <p:spPr bwMode="auto">
            <a:xfrm>
              <a:off x="7856538" y="340803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5" name="Line 620">
              <a:extLst>
                <a:ext uri="{FF2B5EF4-FFF2-40B4-BE49-F238E27FC236}">
                  <a16:creationId xmlns:a16="http://schemas.microsoft.com/office/drawing/2014/main" id="{DEF58789-40A0-634E-A83D-183065844DFC}"/>
                </a:ext>
              </a:extLst>
            </p:cNvPr>
            <p:cNvSpPr>
              <a:spLocks noChangeShapeType="1"/>
            </p:cNvSpPr>
            <p:nvPr/>
          </p:nvSpPr>
          <p:spPr bwMode="auto">
            <a:xfrm>
              <a:off x="9375776" y="4268463"/>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6" name="Line 621">
              <a:extLst>
                <a:ext uri="{FF2B5EF4-FFF2-40B4-BE49-F238E27FC236}">
                  <a16:creationId xmlns:a16="http://schemas.microsoft.com/office/drawing/2014/main" id="{42C1F36D-76E5-4B20-EA1A-945843C05B79}"/>
                </a:ext>
              </a:extLst>
            </p:cNvPr>
            <p:cNvSpPr>
              <a:spLocks noChangeShapeType="1"/>
            </p:cNvSpPr>
            <p:nvPr/>
          </p:nvSpPr>
          <p:spPr bwMode="auto">
            <a:xfrm>
              <a:off x="9404351" y="4233538"/>
              <a:ext cx="0" cy="698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7" name="Line 622">
              <a:extLst>
                <a:ext uri="{FF2B5EF4-FFF2-40B4-BE49-F238E27FC236}">
                  <a16:creationId xmlns:a16="http://schemas.microsoft.com/office/drawing/2014/main" id="{18C4207E-4063-9063-C406-931FF21C4C41}"/>
                </a:ext>
              </a:extLst>
            </p:cNvPr>
            <p:cNvSpPr>
              <a:spLocks noChangeShapeType="1"/>
            </p:cNvSpPr>
            <p:nvPr/>
          </p:nvSpPr>
          <p:spPr bwMode="auto">
            <a:xfrm>
              <a:off x="9804401" y="430973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8" name="Line 623">
              <a:extLst>
                <a:ext uri="{FF2B5EF4-FFF2-40B4-BE49-F238E27FC236}">
                  <a16:creationId xmlns:a16="http://schemas.microsoft.com/office/drawing/2014/main" id="{8031956A-89CF-2F83-8A63-B671873B9B75}"/>
                </a:ext>
              </a:extLst>
            </p:cNvPr>
            <p:cNvSpPr>
              <a:spLocks noChangeShapeType="1"/>
            </p:cNvSpPr>
            <p:nvPr/>
          </p:nvSpPr>
          <p:spPr bwMode="auto">
            <a:xfrm>
              <a:off x="9832976"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49" name="Line 624">
              <a:extLst>
                <a:ext uri="{FF2B5EF4-FFF2-40B4-BE49-F238E27FC236}">
                  <a16:creationId xmlns:a16="http://schemas.microsoft.com/office/drawing/2014/main" id="{D7599CA8-8CBE-349C-50E2-79EBF58DB12D}"/>
                </a:ext>
              </a:extLst>
            </p:cNvPr>
            <p:cNvSpPr>
              <a:spLocks noChangeShapeType="1"/>
            </p:cNvSpPr>
            <p:nvPr/>
          </p:nvSpPr>
          <p:spPr bwMode="auto">
            <a:xfrm>
              <a:off x="9813926" y="43097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0" name="Line 625">
              <a:extLst>
                <a:ext uri="{FF2B5EF4-FFF2-40B4-BE49-F238E27FC236}">
                  <a16:creationId xmlns:a16="http://schemas.microsoft.com/office/drawing/2014/main" id="{30D10EC3-B7A0-3C65-B42C-2CFDA9BD220D}"/>
                </a:ext>
              </a:extLst>
            </p:cNvPr>
            <p:cNvSpPr>
              <a:spLocks noChangeShapeType="1"/>
            </p:cNvSpPr>
            <p:nvPr/>
          </p:nvSpPr>
          <p:spPr bwMode="auto">
            <a:xfrm>
              <a:off x="9842501"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1" name="Line 626">
              <a:extLst>
                <a:ext uri="{FF2B5EF4-FFF2-40B4-BE49-F238E27FC236}">
                  <a16:creationId xmlns:a16="http://schemas.microsoft.com/office/drawing/2014/main" id="{1CC24CA3-8237-2FE3-F208-B247EC42987D}"/>
                </a:ext>
              </a:extLst>
            </p:cNvPr>
            <p:cNvSpPr>
              <a:spLocks noChangeShapeType="1"/>
            </p:cNvSpPr>
            <p:nvPr/>
          </p:nvSpPr>
          <p:spPr bwMode="auto">
            <a:xfrm>
              <a:off x="9864726" y="430973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2" name="Line 627">
              <a:extLst>
                <a:ext uri="{FF2B5EF4-FFF2-40B4-BE49-F238E27FC236}">
                  <a16:creationId xmlns:a16="http://schemas.microsoft.com/office/drawing/2014/main" id="{F81D1C58-273A-61F3-0EF9-210BA42CEC23}"/>
                </a:ext>
              </a:extLst>
            </p:cNvPr>
            <p:cNvSpPr>
              <a:spLocks noChangeShapeType="1"/>
            </p:cNvSpPr>
            <p:nvPr/>
          </p:nvSpPr>
          <p:spPr bwMode="auto">
            <a:xfrm>
              <a:off x="9893301"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3" name="Line 628">
              <a:extLst>
                <a:ext uri="{FF2B5EF4-FFF2-40B4-BE49-F238E27FC236}">
                  <a16:creationId xmlns:a16="http://schemas.microsoft.com/office/drawing/2014/main" id="{03E1DB0C-AD49-4DC9-C5F2-5F293358A449}"/>
                </a:ext>
              </a:extLst>
            </p:cNvPr>
            <p:cNvSpPr>
              <a:spLocks noChangeShapeType="1"/>
            </p:cNvSpPr>
            <p:nvPr/>
          </p:nvSpPr>
          <p:spPr bwMode="auto">
            <a:xfrm>
              <a:off x="10042526" y="43097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4" name="Line 629">
              <a:extLst>
                <a:ext uri="{FF2B5EF4-FFF2-40B4-BE49-F238E27FC236}">
                  <a16:creationId xmlns:a16="http://schemas.microsoft.com/office/drawing/2014/main" id="{27FCCED8-4ED1-EF08-0D1C-DEA5F01BAB2D}"/>
                </a:ext>
              </a:extLst>
            </p:cNvPr>
            <p:cNvSpPr>
              <a:spLocks noChangeShapeType="1"/>
            </p:cNvSpPr>
            <p:nvPr/>
          </p:nvSpPr>
          <p:spPr bwMode="auto">
            <a:xfrm>
              <a:off x="10071101"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5" name="Line 630">
              <a:extLst>
                <a:ext uri="{FF2B5EF4-FFF2-40B4-BE49-F238E27FC236}">
                  <a16:creationId xmlns:a16="http://schemas.microsoft.com/office/drawing/2014/main" id="{6F882D8E-9876-9559-20D1-AAAF4EF842E2}"/>
                </a:ext>
              </a:extLst>
            </p:cNvPr>
            <p:cNvSpPr>
              <a:spLocks noChangeShapeType="1"/>
            </p:cNvSpPr>
            <p:nvPr/>
          </p:nvSpPr>
          <p:spPr bwMode="auto">
            <a:xfrm>
              <a:off x="10144126" y="430973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6" name="Line 631">
              <a:extLst>
                <a:ext uri="{FF2B5EF4-FFF2-40B4-BE49-F238E27FC236}">
                  <a16:creationId xmlns:a16="http://schemas.microsoft.com/office/drawing/2014/main" id="{3639FCFB-F473-D181-30B8-6CCC36A3B0E6}"/>
                </a:ext>
              </a:extLst>
            </p:cNvPr>
            <p:cNvSpPr>
              <a:spLocks noChangeShapeType="1"/>
            </p:cNvSpPr>
            <p:nvPr/>
          </p:nvSpPr>
          <p:spPr bwMode="auto">
            <a:xfrm>
              <a:off x="10172701"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7" name="Line 632">
              <a:extLst>
                <a:ext uri="{FF2B5EF4-FFF2-40B4-BE49-F238E27FC236}">
                  <a16:creationId xmlns:a16="http://schemas.microsoft.com/office/drawing/2014/main" id="{9A4C3B15-724F-48B4-8142-58CC52753F71}"/>
                </a:ext>
              </a:extLst>
            </p:cNvPr>
            <p:cNvSpPr>
              <a:spLocks noChangeShapeType="1"/>
            </p:cNvSpPr>
            <p:nvPr/>
          </p:nvSpPr>
          <p:spPr bwMode="auto">
            <a:xfrm>
              <a:off x="10153651" y="43097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8" name="Line 633">
              <a:extLst>
                <a:ext uri="{FF2B5EF4-FFF2-40B4-BE49-F238E27FC236}">
                  <a16:creationId xmlns:a16="http://schemas.microsoft.com/office/drawing/2014/main" id="{2C0A7A80-5A7F-42A3-839D-0ABA9B3458B3}"/>
                </a:ext>
              </a:extLst>
            </p:cNvPr>
            <p:cNvSpPr>
              <a:spLocks noChangeShapeType="1"/>
            </p:cNvSpPr>
            <p:nvPr/>
          </p:nvSpPr>
          <p:spPr bwMode="auto">
            <a:xfrm>
              <a:off x="10179051"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59" name="Line 634">
              <a:extLst>
                <a:ext uri="{FF2B5EF4-FFF2-40B4-BE49-F238E27FC236}">
                  <a16:creationId xmlns:a16="http://schemas.microsoft.com/office/drawing/2014/main" id="{FFD2DC6D-6F51-6178-7D55-D05ECA15FE7A}"/>
                </a:ext>
              </a:extLst>
            </p:cNvPr>
            <p:cNvSpPr>
              <a:spLocks noChangeShapeType="1"/>
            </p:cNvSpPr>
            <p:nvPr/>
          </p:nvSpPr>
          <p:spPr bwMode="auto">
            <a:xfrm>
              <a:off x="10306051" y="430973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0" name="Line 635">
              <a:extLst>
                <a:ext uri="{FF2B5EF4-FFF2-40B4-BE49-F238E27FC236}">
                  <a16:creationId xmlns:a16="http://schemas.microsoft.com/office/drawing/2014/main" id="{1F9AA972-8F04-DB37-242B-35A32903A129}"/>
                </a:ext>
              </a:extLst>
            </p:cNvPr>
            <p:cNvSpPr>
              <a:spLocks noChangeShapeType="1"/>
            </p:cNvSpPr>
            <p:nvPr/>
          </p:nvSpPr>
          <p:spPr bwMode="auto">
            <a:xfrm>
              <a:off x="10334626"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1" name="Line 636">
              <a:extLst>
                <a:ext uri="{FF2B5EF4-FFF2-40B4-BE49-F238E27FC236}">
                  <a16:creationId xmlns:a16="http://schemas.microsoft.com/office/drawing/2014/main" id="{23C82DDF-D711-60F6-4241-D17240125A9A}"/>
                </a:ext>
              </a:extLst>
            </p:cNvPr>
            <p:cNvSpPr>
              <a:spLocks noChangeShapeType="1"/>
            </p:cNvSpPr>
            <p:nvPr/>
          </p:nvSpPr>
          <p:spPr bwMode="auto">
            <a:xfrm>
              <a:off x="10779126" y="430973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2" name="Line 637">
              <a:extLst>
                <a:ext uri="{FF2B5EF4-FFF2-40B4-BE49-F238E27FC236}">
                  <a16:creationId xmlns:a16="http://schemas.microsoft.com/office/drawing/2014/main" id="{361338A4-D93D-AD12-4E0E-2DC374B408A7}"/>
                </a:ext>
              </a:extLst>
            </p:cNvPr>
            <p:cNvSpPr>
              <a:spLocks noChangeShapeType="1"/>
            </p:cNvSpPr>
            <p:nvPr/>
          </p:nvSpPr>
          <p:spPr bwMode="auto">
            <a:xfrm>
              <a:off x="10807701"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3" name="Line 638">
              <a:extLst>
                <a:ext uri="{FF2B5EF4-FFF2-40B4-BE49-F238E27FC236}">
                  <a16:creationId xmlns:a16="http://schemas.microsoft.com/office/drawing/2014/main" id="{C2C7BF79-4FAC-F1BB-89B7-D7F88C3EC501}"/>
                </a:ext>
              </a:extLst>
            </p:cNvPr>
            <p:cNvSpPr>
              <a:spLocks noChangeShapeType="1"/>
            </p:cNvSpPr>
            <p:nvPr/>
          </p:nvSpPr>
          <p:spPr bwMode="auto">
            <a:xfrm>
              <a:off x="10807701" y="43097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4" name="Line 639">
              <a:extLst>
                <a:ext uri="{FF2B5EF4-FFF2-40B4-BE49-F238E27FC236}">
                  <a16:creationId xmlns:a16="http://schemas.microsoft.com/office/drawing/2014/main" id="{234E749F-8BF3-8B2E-DB3D-F7594903540F}"/>
                </a:ext>
              </a:extLst>
            </p:cNvPr>
            <p:cNvSpPr>
              <a:spLocks noChangeShapeType="1"/>
            </p:cNvSpPr>
            <p:nvPr/>
          </p:nvSpPr>
          <p:spPr bwMode="auto">
            <a:xfrm>
              <a:off x="10836276"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5" name="Line 640">
              <a:extLst>
                <a:ext uri="{FF2B5EF4-FFF2-40B4-BE49-F238E27FC236}">
                  <a16:creationId xmlns:a16="http://schemas.microsoft.com/office/drawing/2014/main" id="{C448E7E0-193E-0895-F38F-BCAC46541ED8}"/>
                </a:ext>
              </a:extLst>
            </p:cNvPr>
            <p:cNvSpPr>
              <a:spLocks noChangeShapeType="1"/>
            </p:cNvSpPr>
            <p:nvPr/>
          </p:nvSpPr>
          <p:spPr bwMode="auto">
            <a:xfrm>
              <a:off x="11164888" y="43097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6" name="Line 641">
              <a:extLst>
                <a:ext uri="{FF2B5EF4-FFF2-40B4-BE49-F238E27FC236}">
                  <a16:creationId xmlns:a16="http://schemas.microsoft.com/office/drawing/2014/main" id="{EC66FF19-4BB9-3998-72D4-9F3B10D13D2D}"/>
                </a:ext>
              </a:extLst>
            </p:cNvPr>
            <p:cNvSpPr>
              <a:spLocks noChangeShapeType="1"/>
            </p:cNvSpPr>
            <p:nvPr/>
          </p:nvSpPr>
          <p:spPr bwMode="auto">
            <a:xfrm>
              <a:off x="11190288"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7" name="Line 642">
              <a:extLst>
                <a:ext uri="{FF2B5EF4-FFF2-40B4-BE49-F238E27FC236}">
                  <a16:creationId xmlns:a16="http://schemas.microsoft.com/office/drawing/2014/main" id="{2F4F7013-BFB1-A777-541A-9817A0B92593}"/>
                </a:ext>
              </a:extLst>
            </p:cNvPr>
            <p:cNvSpPr>
              <a:spLocks noChangeShapeType="1"/>
            </p:cNvSpPr>
            <p:nvPr/>
          </p:nvSpPr>
          <p:spPr bwMode="auto">
            <a:xfrm>
              <a:off x="11168063" y="430973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8" name="Line 643">
              <a:extLst>
                <a:ext uri="{FF2B5EF4-FFF2-40B4-BE49-F238E27FC236}">
                  <a16:creationId xmlns:a16="http://schemas.microsoft.com/office/drawing/2014/main" id="{53F7DA6D-F237-392F-284E-75F46787DCA4}"/>
                </a:ext>
              </a:extLst>
            </p:cNvPr>
            <p:cNvSpPr>
              <a:spLocks noChangeShapeType="1"/>
            </p:cNvSpPr>
            <p:nvPr/>
          </p:nvSpPr>
          <p:spPr bwMode="auto">
            <a:xfrm>
              <a:off x="11196638" y="427481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9" name="Rectangle 644">
              <a:extLst>
                <a:ext uri="{FF2B5EF4-FFF2-40B4-BE49-F238E27FC236}">
                  <a16:creationId xmlns:a16="http://schemas.microsoft.com/office/drawing/2014/main" id="{7456E644-D44A-82D4-A7F2-FD9175284A63}"/>
                </a:ext>
              </a:extLst>
            </p:cNvPr>
            <p:cNvSpPr>
              <a:spLocks noChangeArrowheads="1"/>
            </p:cNvSpPr>
            <p:nvPr/>
          </p:nvSpPr>
          <p:spPr bwMode="auto">
            <a:xfrm>
              <a:off x="6994526"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123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0" name="Rectangle 645">
              <a:extLst>
                <a:ext uri="{FF2B5EF4-FFF2-40B4-BE49-F238E27FC236}">
                  <a16:creationId xmlns:a16="http://schemas.microsoft.com/office/drawing/2014/main" id="{DC75F2CE-67B1-0602-F9D5-23061C811733}"/>
                </a:ext>
              </a:extLst>
            </p:cNvPr>
            <p:cNvSpPr>
              <a:spLocks noChangeArrowheads="1"/>
            </p:cNvSpPr>
            <p:nvPr/>
          </p:nvSpPr>
          <p:spPr bwMode="auto">
            <a:xfrm>
              <a:off x="7237413"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123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1" name="Rectangle 646">
              <a:extLst>
                <a:ext uri="{FF2B5EF4-FFF2-40B4-BE49-F238E27FC236}">
                  <a16:creationId xmlns:a16="http://schemas.microsoft.com/office/drawing/2014/main" id="{2BC4331E-B79E-AC85-1FC6-0E6C9C2D0D49}"/>
                </a:ext>
              </a:extLst>
            </p:cNvPr>
            <p:cNvSpPr>
              <a:spLocks noChangeArrowheads="1"/>
            </p:cNvSpPr>
            <p:nvPr/>
          </p:nvSpPr>
          <p:spPr bwMode="auto">
            <a:xfrm>
              <a:off x="7475538"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112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2" name="Rectangle 647">
              <a:extLst>
                <a:ext uri="{FF2B5EF4-FFF2-40B4-BE49-F238E27FC236}">
                  <a16:creationId xmlns:a16="http://schemas.microsoft.com/office/drawing/2014/main" id="{9D5961A3-90FA-2BDE-971B-642D5D1BC12A}"/>
                </a:ext>
              </a:extLst>
            </p:cNvPr>
            <p:cNvSpPr>
              <a:spLocks noChangeArrowheads="1"/>
            </p:cNvSpPr>
            <p:nvPr/>
          </p:nvSpPr>
          <p:spPr bwMode="auto">
            <a:xfrm>
              <a:off x="775176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94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3" name="Rectangle 648">
              <a:extLst>
                <a:ext uri="{FF2B5EF4-FFF2-40B4-BE49-F238E27FC236}">
                  <a16:creationId xmlns:a16="http://schemas.microsoft.com/office/drawing/2014/main" id="{889ECCE1-41A7-1EDB-FF4E-D6B53A071F84}"/>
                </a:ext>
              </a:extLst>
            </p:cNvPr>
            <p:cNvSpPr>
              <a:spLocks noChangeArrowheads="1"/>
            </p:cNvSpPr>
            <p:nvPr/>
          </p:nvSpPr>
          <p:spPr bwMode="auto">
            <a:xfrm>
              <a:off x="799306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86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4" name="Rectangle 649">
              <a:extLst>
                <a:ext uri="{FF2B5EF4-FFF2-40B4-BE49-F238E27FC236}">
                  <a16:creationId xmlns:a16="http://schemas.microsoft.com/office/drawing/2014/main" id="{4790474A-5B4E-7BE3-F10F-3E416A17ACE9}"/>
                </a:ext>
              </a:extLst>
            </p:cNvPr>
            <p:cNvSpPr>
              <a:spLocks noChangeArrowheads="1"/>
            </p:cNvSpPr>
            <p:nvPr/>
          </p:nvSpPr>
          <p:spPr bwMode="auto">
            <a:xfrm>
              <a:off x="8231188"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74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5" name="Rectangle 650">
              <a:extLst>
                <a:ext uri="{FF2B5EF4-FFF2-40B4-BE49-F238E27FC236}">
                  <a16:creationId xmlns:a16="http://schemas.microsoft.com/office/drawing/2014/main" id="{87EEF73D-8B7C-5775-98DF-2246D778EBA4}"/>
                </a:ext>
              </a:extLst>
            </p:cNvPr>
            <p:cNvSpPr>
              <a:spLocks noChangeArrowheads="1"/>
            </p:cNvSpPr>
            <p:nvPr/>
          </p:nvSpPr>
          <p:spPr bwMode="auto">
            <a:xfrm>
              <a:off x="8472488"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67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6" name="Rectangle 651">
              <a:extLst>
                <a:ext uri="{FF2B5EF4-FFF2-40B4-BE49-F238E27FC236}">
                  <a16:creationId xmlns:a16="http://schemas.microsoft.com/office/drawing/2014/main" id="{93692EB8-6B1A-86E9-18B8-E52569827D8D}"/>
                </a:ext>
              </a:extLst>
            </p:cNvPr>
            <p:cNvSpPr>
              <a:spLocks noChangeArrowheads="1"/>
            </p:cNvSpPr>
            <p:nvPr/>
          </p:nvSpPr>
          <p:spPr bwMode="auto">
            <a:xfrm>
              <a:off x="871061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62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7" name="Rectangle 652">
              <a:extLst>
                <a:ext uri="{FF2B5EF4-FFF2-40B4-BE49-F238E27FC236}">
                  <a16:creationId xmlns:a16="http://schemas.microsoft.com/office/drawing/2014/main" id="{E1AF4098-5BF5-6751-4BBF-9219CE4B2143}"/>
                </a:ext>
              </a:extLst>
            </p:cNvPr>
            <p:cNvSpPr>
              <a:spLocks noChangeArrowheads="1"/>
            </p:cNvSpPr>
            <p:nvPr/>
          </p:nvSpPr>
          <p:spPr bwMode="auto">
            <a:xfrm>
              <a:off x="895191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56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8" name="Rectangle 653">
              <a:extLst>
                <a:ext uri="{FF2B5EF4-FFF2-40B4-BE49-F238E27FC236}">
                  <a16:creationId xmlns:a16="http://schemas.microsoft.com/office/drawing/2014/main" id="{4C2F558A-9C3C-5AA2-C64D-361CEDB322E7}"/>
                </a:ext>
              </a:extLst>
            </p:cNvPr>
            <p:cNvSpPr>
              <a:spLocks noChangeArrowheads="1"/>
            </p:cNvSpPr>
            <p:nvPr/>
          </p:nvSpPr>
          <p:spPr bwMode="auto">
            <a:xfrm>
              <a:off x="9194801"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50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79" name="Rectangle 654">
              <a:extLst>
                <a:ext uri="{FF2B5EF4-FFF2-40B4-BE49-F238E27FC236}">
                  <a16:creationId xmlns:a16="http://schemas.microsoft.com/office/drawing/2014/main" id="{EA47E9F6-E518-EFFF-3E57-2D2161A85015}"/>
                </a:ext>
              </a:extLst>
            </p:cNvPr>
            <p:cNvSpPr>
              <a:spLocks noChangeArrowheads="1"/>
            </p:cNvSpPr>
            <p:nvPr/>
          </p:nvSpPr>
          <p:spPr bwMode="auto">
            <a:xfrm>
              <a:off x="9432926"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47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0" name="Rectangle 655">
              <a:extLst>
                <a:ext uri="{FF2B5EF4-FFF2-40B4-BE49-F238E27FC236}">
                  <a16:creationId xmlns:a16="http://schemas.microsoft.com/office/drawing/2014/main" id="{137453AC-485A-92C9-451A-5120717EA1D5}"/>
                </a:ext>
              </a:extLst>
            </p:cNvPr>
            <p:cNvSpPr>
              <a:spLocks noChangeArrowheads="1"/>
            </p:cNvSpPr>
            <p:nvPr/>
          </p:nvSpPr>
          <p:spPr bwMode="auto">
            <a:xfrm>
              <a:off x="9674226"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37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1" name="Rectangle 656">
              <a:extLst>
                <a:ext uri="{FF2B5EF4-FFF2-40B4-BE49-F238E27FC236}">
                  <a16:creationId xmlns:a16="http://schemas.microsoft.com/office/drawing/2014/main" id="{905CD715-0E55-5B98-9980-0B40D9970A80}"/>
                </a:ext>
              </a:extLst>
            </p:cNvPr>
            <p:cNvSpPr>
              <a:spLocks noChangeArrowheads="1"/>
            </p:cNvSpPr>
            <p:nvPr/>
          </p:nvSpPr>
          <p:spPr bwMode="auto">
            <a:xfrm>
              <a:off x="9912351"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30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2" name="Rectangle 657">
              <a:extLst>
                <a:ext uri="{FF2B5EF4-FFF2-40B4-BE49-F238E27FC236}">
                  <a16:creationId xmlns:a16="http://schemas.microsoft.com/office/drawing/2014/main" id="{3C8B2767-44C7-6DFF-DF42-9D367351859C}"/>
                </a:ext>
              </a:extLst>
            </p:cNvPr>
            <p:cNvSpPr>
              <a:spLocks noChangeArrowheads="1"/>
            </p:cNvSpPr>
            <p:nvPr/>
          </p:nvSpPr>
          <p:spPr bwMode="auto">
            <a:xfrm>
              <a:off x="10153651"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22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3" name="Rectangle 658">
              <a:extLst>
                <a:ext uri="{FF2B5EF4-FFF2-40B4-BE49-F238E27FC236}">
                  <a16:creationId xmlns:a16="http://schemas.microsoft.com/office/drawing/2014/main" id="{CB3E9DD5-5E1A-B9D8-6007-1A0BA656B127}"/>
                </a:ext>
              </a:extLst>
            </p:cNvPr>
            <p:cNvSpPr>
              <a:spLocks noChangeArrowheads="1"/>
            </p:cNvSpPr>
            <p:nvPr/>
          </p:nvSpPr>
          <p:spPr bwMode="auto">
            <a:xfrm>
              <a:off x="10391776"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4" name="Rectangle 659">
              <a:extLst>
                <a:ext uri="{FF2B5EF4-FFF2-40B4-BE49-F238E27FC236}">
                  <a16:creationId xmlns:a16="http://schemas.microsoft.com/office/drawing/2014/main" id="{98FA3A06-BF6C-91E2-933A-E9E5944A53FD}"/>
                </a:ext>
              </a:extLst>
            </p:cNvPr>
            <p:cNvSpPr>
              <a:spLocks noChangeArrowheads="1"/>
            </p:cNvSpPr>
            <p:nvPr/>
          </p:nvSpPr>
          <p:spPr bwMode="auto">
            <a:xfrm>
              <a:off x="10633076"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5" name="Rectangle 660">
              <a:extLst>
                <a:ext uri="{FF2B5EF4-FFF2-40B4-BE49-F238E27FC236}">
                  <a16:creationId xmlns:a16="http://schemas.microsoft.com/office/drawing/2014/main" id="{DCCC4C0F-AF24-EF14-CAFE-B32236CA3F9E}"/>
                </a:ext>
              </a:extLst>
            </p:cNvPr>
            <p:cNvSpPr>
              <a:spLocks noChangeArrowheads="1"/>
            </p:cNvSpPr>
            <p:nvPr/>
          </p:nvSpPr>
          <p:spPr bwMode="auto">
            <a:xfrm>
              <a:off x="10909301" y="5367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6" name="Rectangle 661">
              <a:extLst>
                <a:ext uri="{FF2B5EF4-FFF2-40B4-BE49-F238E27FC236}">
                  <a16:creationId xmlns:a16="http://schemas.microsoft.com/office/drawing/2014/main" id="{3F44359F-879D-5BB8-7AD7-07BA0E2326A4}"/>
                </a:ext>
              </a:extLst>
            </p:cNvPr>
            <p:cNvSpPr>
              <a:spLocks noChangeArrowheads="1"/>
            </p:cNvSpPr>
            <p:nvPr/>
          </p:nvSpPr>
          <p:spPr bwMode="auto">
            <a:xfrm>
              <a:off x="11149013" y="5367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5</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7" name="Rectangle 662">
              <a:extLst>
                <a:ext uri="{FF2B5EF4-FFF2-40B4-BE49-F238E27FC236}">
                  <a16:creationId xmlns:a16="http://schemas.microsoft.com/office/drawing/2014/main" id="{3130581A-A638-A988-8476-50E07914BF50}"/>
                </a:ext>
              </a:extLst>
            </p:cNvPr>
            <p:cNvSpPr>
              <a:spLocks noChangeArrowheads="1"/>
            </p:cNvSpPr>
            <p:nvPr/>
          </p:nvSpPr>
          <p:spPr bwMode="auto">
            <a:xfrm>
              <a:off x="11390313" y="5367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8" name="Rectangle 663">
              <a:extLst>
                <a:ext uri="{FF2B5EF4-FFF2-40B4-BE49-F238E27FC236}">
                  <a16:creationId xmlns:a16="http://schemas.microsoft.com/office/drawing/2014/main" id="{A9E240F3-E516-BD66-FD28-F5B75E0C8D2E}"/>
                </a:ext>
              </a:extLst>
            </p:cNvPr>
            <p:cNvSpPr>
              <a:spLocks noChangeArrowheads="1"/>
            </p:cNvSpPr>
            <p:nvPr/>
          </p:nvSpPr>
          <p:spPr bwMode="auto">
            <a:xfrm>
              <a:off x="11628438" y="5367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89" name="Rectangle 664">
              <a:extLst>
                <a:ext uri="{FF2B5EF4-FFF2-40B4-BE49-F238E27FC236}">
                  <a16:creationId xmlns:a16="http://schemas.microsoft.com/office/drawing/2014/main" id="{1DC0D709-088F-59A3-518F-AE59F91B9B58}"/>
                </a:ext>
              </a:extLst>
            </p:cNvPr>
            <p:cNvSpPr>
              <a:spLocks noChangeArrowheads="1"/>
            </p:cNvSpPr>
            <p:nvPr/>
          </p:nvSpPr>
          <p:spPr bwMode="auto">
            <a:xfrm>
              <a:off x="7029451"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73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0" name="Rectangle 665">
              <a:extLst>
                <a:ext uri="{FF2B5EF4-FFF2-40B4-BE49-F238E27FC236}">
                  <a16:creationId xmlns:a16="http://schemas.microsoft.com/office/drawing/2014/main" id="{3460437D-D9DA-79A5-7B94-1924FF96772B}"/>
                </a:ext>
              </a:extLst>
            </p:cNvPr>
            <p:cNvSpPr>
              <a:spLocks noChangeArrowheads="1"/>
            </p:cNvSpPr>
            <p:nvPr/>
          </p:nvSpPr>
          <p:spPr bwMode="auto">
            <a:xfrm>
              <a:off x="7272338"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72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1" name="Rectangle 666">
              <a:extLst>
                <a:ext uri="{FF2B5EF4-FFF2-40B4-BE49-F238E27FC236}">
                  <a16:creationId xmlns:a16="http://schemas.microsoft.com/office/drawing/2014/main" id="{503FCF94-963F-420B-5C94-A2F24DAA5EB5}"/>
                </a:ext>
              </a:extLst>
            </p:cNvPr>
            <p:cNvSpPr>
              <a:spLocks noChangeArrowheads="1"/>
            </p:cNvSpPr>
            <p:nvPr/>
          </p:nvSpPr>
          <p:spPr bwMode="auto">
            <a:xfrm>
              <a:off x="7513638"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63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2" name="Rectangle 667">
              <a:extLst>
                <a:ext uri="{FF2B5EF4-FFF2-40B4-BE49-F238E27FC236}">
                  <a16:creationId xmlns:a16="http://schemas.microsoft.com/office/drawing/2014/main" id="{6EBDF7C6-BAEE-8C4D-9248-6195C877ADD5}"/>
                </a:ext>
              </a:extLst>
            </p:cNvPr>
            <p:cNvSpPr>
              <a:spLocks noChangeArrowheads="1"/>
            </p:cNvSpPr>
            <p:nvPr/>
          </p:nvSpPr>
          <p:spPr bwMode="auto">
            <a:xfrm>
              <a:off x="7751763"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40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3" name="Rectangle 668">
              <a:extLst>
                <a:ext uri="{FF2B5EF4-FFF2-40B4-BE49-F238E27FC236}">
                  <a16:creationId xmlns:a16="http://schemas.microsoft.com/office/drawing/2014/main" id="{B2E31EFF-A27F-E882-E642-3DE4682BF60E}"/>
                </a:ext>
              </a:extLst>
            </p:cNvPr>
            <p:cNvSpPr>
              <a:spLocks noChangeArrowheads="1"/>
            </p:cNvSpPr>
            <p:nvPr/>
          </p:nvSpPr>
          <p:spPr bwMode="auto">
            <a:xfrm>
              <a:off x="7993063"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27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4" name="Rectangle 669">
              <a:extLst>
                <a:ext uri="{FF2B5EF4-FFF2-40B4-BE49-F238E27FC236}">
                  <a16:creationId xmlns:a16="http://schemas.microsoft.com/office/drawing/2014/main" id="{A96EB26C-39D4-6C6D-4E33-92383A9D71E5}"/>
                </a:ext>
              </a:extLst>
            </p:cNvPr>
            <p:cNvSpPr>
              <a:spLocks noChangeArrowheads="1"/>
            </p:cNvSpPr>
            <p:nvPr/>
          </p:nvSpPr>
          <p:spPr bwMode="auto">
            <a:xfrm>
              <a:off x="8231188"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24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5" name="Rectangle 670">
              <a:extLst>
                <a:ext uri="{FF2B5EF4-FFF2-40B4-BE49-F238E27FC236}">
                  <a16:creationId xmlns:a16="http://schemas.microsoft.com/office/drawing/2014/main" id="{019FD919-036B-420D-16FE-2ABF299A169B}"/>
                </a:ext>
              </a:extLst>
            </p:cNvPr>
            <p:cNvSpPr>
              <a:spLocks noChangeArrowheads="1"/>
            </p:cNvSpPr>
            <p:nvPr/>
          </p:nvSpPr>
          <p:spPr bwMode="auto">
            <a:xfrm>
              <a:off x="8472488"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6" name="Rectangle 671">
              <a:extLst>
                <a:ext uri="{FF2B5EF4-FFF2-40B4-BE49-F238E27FC236}">
                  <a16:creationId xmlns:a16="http://schemas.microsoft.com/office/drawing/2014/main" id="{12832C58-2A50-4259-CCE3-A4307A17D76D}"/>
                </a:ext>
              </a:extLst>
            </p:cNvPr>
            <p:cNvSpPr>
              <a:spLocks noChangeArrowheads="1"/>
            </p:cNvSpPr>
            <p:nvPr/>
          </p:nvSpPr>
          <p:spPr bwMode="auto">
            <a:xfrm>
              <a:off x="8710613"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15</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7" name="Rectangle 672">
              <a:extLst>
                <a:ext uri="{FF2B5EF4-FFF2-40B4-BE49-F238E27FC236}">
                  <a16:creationId xmlns:a16="http://schemas.microsoft.com/office/drawing/2014/main" id="{1F309ED7-07D8-1B30-6E32-88C1C0770AEE}"/>
                </a:ext>
              </a:extLst>
            </p:cNvPr>
            <p:cNvSpPr>
              <a:spLocks noChangeArrowheads="1"/>
            </p:cNvSpPr>
            <p:nvPr/>
          </p:nvSpPr>
          <p:spPr bwMode="auto">
            <a:xfrm>
              <a:off x="8951913"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8" name="Rectangle 673">
              <a:extLst>
                <a:ext uri="{FF2B5EF4-FFF2-40B4-BE49-F238E27FC236}">
                  <a16:creationId xmlns:a16="http://schemas.microsoft.com/office/drawing/2014/main" id="{D1AEBCB6-4DC9-B165-8718-84AD50627BF6}"/>
                </a:ext>
              </a:extLst>
            </p:cNvPr>
            <p:cNvSpPr>
              <a:spLocks noChangeArrowheads="1"/>
            </p:cNvSpPr>
            <p:nvPr/>
          </p:nvSpPr>
          <p:spPr bwMode="auto">
            <a:xfrm>
              <a:off x="9194801"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99" name="Rectangle 674">
              <a:extLst>
                <a:ext uri="{FF2B5EF4-FFF2-40B4-BE49-F238E27FC236}">
                  <a16:creationId xmlns:a16="http://schemas.microsoft.com/office/drawing/2014/main" id="{7B3A06AD-48BB-6F03-2FCE-EE902B4FEFC0}"/>
                </a:ext>
              </a:extLst>
            </p:cNvPr>
            <p:cNvSpPr>
              <a:spLocks noChangeArrowheads="1"/>
            </p:cNvSpPr>
            <p:nvPr/>
          </p:nvSpPr>
          <p:spPr bwMode="auto">
            <a:xfrm>
              <a:off x="9432926"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00" name="Rectangle 675">
              <a:extLst>
                <a:ext uri="{FF2B5EF4-FFF2-40B4-BE49-F238E27FC236}">
                  <a16:creationId xmlns:a16="http://schemas.microsoft.com/office/drawing/2014/main" id="{52095920-069E-3DA2-EE50-D1F88B2C195B}"/>
                </a:ext>
              </a:extLst>
            </p:cNvPr>
            <p:cNvSpPr>
              <a:spLocks noChangeArrowheads="1"/>
            </p:cNvSpPr>
            <p:nvPr/>
          </p:nvSpPr>
          <p:spPr bwMode="auto">
            <a:xfrm>
              <a:off x="9674226"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01" name="Rectangle 676">
              <a:extLst>
                <a:ext uri="{FF2B5EF4-FFF2-40B4-BE49-F238E27FC236}">
                  <a16:creationId xmlns:a16="http://schemas.microsoft.com/office/drawing/2014/main" id="{83F06D70-4111-731B-E8FF-B9A99A8D657E}"/>
                </a:ext>
              </a:extLst>
            </p:cNvPr>
            <p:cNvSpPr>
              <a:spLocks noChangeArrowheads="1"/>
            </p:cNvSpPr>
            <p:nvPr/>
          </p:nvSpPr>
          <p:spPr bwMode="auto">
            <a:xfrm>
              <a:off x="9947276"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02" name="Rectangle 677">
              <a:extLst>
                <a:ext uri="{FF2B5EF4-FFF2-40B4-BE49-F238E27FC236}">
                  <a16:creationId xmlns:a16="http://schemas.microsoft.com/office/drawing/2014/main" id="{AC3BB5B0-2A35-0762-0152-EF9DAA925C14}"/>
                </a:ext>
              </a:extLst>
            </p:cNvPr>
            <p:cNvSpPr>
              <a:spLocks noChangeArrowheads="1"/>
            </p:cNvSpPr>
            <p:nvPr/>
          </p:nvSpPr>
          <p:spPr bwMode="auto">
            <a:xfrm>
              <a:off x="10188576"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5</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03" name="Rectangle 678">
              <a:extLst>
                <a:ext uri="{FF2B5EF4-FFF2-40B4-BE49-F238E27FC236}">
                  <a16:creationId xmlns:a16="http://schemas.microsoft.com/office/drawing/2014/main" id="{33CD2F52-5B25-49B5-E69E-F115C569FE20}"/>
                </a:ext>
              </a:extLst>
            </p:cNvPr>
            <p:cNvSpPr>
              <a:spLocks noChangeArrowheads="1"/>
            </p:cNvSpPr>
            <p:nvPr/>
          </p:nvSpPr>
          <p:spPr bwMode="auto">
            <a:xfrm>
              <a:off x="10429876"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04" name="Rectangle 679">
              <a:extLst>
                <a:ext uri="{FF2B5EF4-FFF2-40B4-BE49-F238E27FC236}">
                  <a16:creationId xmlns:a16="http://schemas.microsoft.com/office/drawing/2014/main" id="{D1133CE1-0D41-7701-A802-AA406962C30D}"/>
                </a:ext>
              </a:extLst>
            </p:cNvPr>
            <p:cNvSpPr>
              <a:spLocks noChangeArrowheads="1"/>
            </p:cNvSpPr>
            <p:nvPr/>
          </p:nvSpPr>
          <p:spPr bwMode="auto">
            <a:xfrm>
              <a:off x="10668001"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05" name="Rectangle 680">
              <a:extLst>
                <a:ext uri="{FF2B5EF4-FFF2-40B4-BE49-F238E27FC236}">
                  <a16:creationId xmlns:a16="http://schemas.microsoft.com/office/drawing/2014/main" id="{9B948FA3-E647-1901-D143-B4D8068E361C}"/>
                </a:ext>
              </a:extLst>
            </p:cNvPr>
            <p:cNvSpPr>
              <a:spLocks noChangeArrowheads="1"/>
            </p:cNvSpPr>
            <p:nvPr/>
          </p:nvSpPr>
          <p:spPr bwMode="auto">
            <a:xfrm>
              <a:off x="10909301"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06" name="Rectangle 681">
              <a:extLst>
                <a:ext uri="{FF2B5EF4-FFF2-40B4-BE49-F238E27FC236}">
                  <a16:creationId xmlns:a16="http://schemas.microsoft.com/office/drawing/2014/main" id="{9E17D59A-BEEC-D595-672C-1DCC34A5C14C}"/>
                </a:ext>
              </a:extLst>
            </p:cNvPr>
            <p:cNvSpPr>
              <a:spLocks noChangeArrowheads="1"/>
            </p:cNvSpPr>
            <p:nvPr/>
          </p:nvSpPr>
          <p:spPr bwMode="auto">
            <a:xfrm>
              <a:off x="11149013"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grpSp>
      <p:grpSp>
        <p:nvGrpSpPr>
          <p:cNvPr id="2" name="Group 1">
            <a:extLst>
              <a:ext uri="{FF2B5EF4-FFF2-40B4-BE49-F238E27FC236}">
                <a16:creationId xmlns:a16="http://schemas.microsoft.com/office/drawing/2014/main" id="{330DD03E-C223-9EDF-B22D-8549EE4DFC7E}"/>
              </a:ext>
            </a:extLst>
          </p:cNvPr>
          <p:cNvGrpSpPr/>
          <p:nvPr/>
        </p:nvGrpSpPr>
        <p:grpSpPr>
          <a:xfrm>
            <a:off x="207963" y="2285953"/>
            <a:ext cx="5854477" cy="3452713"/>
            <a:chOff x="207963" y="2204713"/>
            <a:chExt cx="5854477" cy="3452713"/>
          </a:xfrm>
        </p:grpSpPr>
        <p:sp>
          <p:nvSpPr>
            <p:cNvPr id="26" name="Line 5">
              <a:extLst>
                <a:ext uri="{FF2B5EF4-FFF2-40B4-BE49-F238E27FC236}">
                  <a16:creationId xmlns:a16="http://schemas.microsoft.com/office/drawing/2014/main" id="{B06EBA56-5A24-FCCC-2F2D-66D731882957}"/>
                </a:ext>
              </a:extLst>
            </p:cNvPr>
            <p:cNvSpPr>
              <a:spLocks noChangeShapeType="1"/>
            </p:cNvSpPr>
            <p:nvPr/>
          </p:nvSpPr>
          <p:spPr bwMode="auto">
            <a:xfrm>
              <a:off x="2628901" y="3061963"/>
              <a:ext cx="0" cy="1789113"/>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Freeform 6">
              <a:extLst>
                <a:ext uri="{FF2B5EF4-FFF2-40B4-BE49-F238E27FC236}">
                  <a16:creationId xmlns:a16="http://schemas.microsoft.com/office/drawing/2014/main" id="{B1A79500-27E4-9D23-E340-BCAC738E3C7A}"/>
                </a:ext>
              </a:extLst>
            </p:cNvPr>
            <p:cNvSpPr>
              <a:spLocks/>
            </p:cNvSpPr>
            <p:nvPr/>
          </p:nvSpPr>
          <p:spPr bwMode="auto">
            <a:xfrm>
              <a:off x="1125538" y="2284088"/>
              <a:ext cx="4865688" cy="2566988"/>
            </a:xfrm>
            <a:custGeom>
              <a:avLst/>
              <a:gdLst>
                <a:gd name="T0" fmla="*/ 0 w 3065"/>
                <a:gd name="T1" fmla="*/ 0 h 1617"/>
                <a:gd name="T2" fmla="*/ 0 w 3065"/>
                <a:gd name="T3" fmla="*/ 1617 h 1617"/>
                <a:gd name="T4" fmla="*/ 3065 w 3065"/>
                <a:gd name="T5" fmla="*/ 1617 h 1617"/>
              </a:gdLst>
              <a:ahLst/>
              <a:cxnLst>
                <a:cxn ang="0">
                  <a:pos x="T0" y="T1"/>
                </a:cxn>
                <a:cxn ang="0">
                  <a:pos x="T2" y="T3"/>
                </a:cxn>
                <a:cxn ang="0">
                  <a:pos x="T4" y="T5"/>
                </a:cxn>
              </a:cxnLst>
              <a:rect l="0" t="0" r="r" b="b"/>
              <a:pathLst>
                <a:path w="3065" h="1617">
                  <a:moveTo>
                    <a:pt x="0" y="0"/>
                  </a:moveTo>
                  <a:lnTo>
                    <a:pt x="0" y="1617"/>
                  </a:lnTo>
                  <a:lnTo>
                    <a:pt x="3065" y="1617"/>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Line 7">
              <a:extLst>
                <a:ext uri="{FF2B5EF4-FFF2-40B4-BE49-F238E27FC236}">
                  <a16:creationId xmlns:a16="http://schemas.microsoft.com/office/drawing/2014/main" id="{37468DB1-D873-AA43-B77D-E4F69D57C0D2}"/>
                </a:ext>
              </a:extLst>
            </p:cNvPr>
            <p:cNvSpPr>
              <a:spLocks noChangeShapeType="1"/>
            </p:cNvSpPr>
            <p:nvPr/>
          </p:nvSpPr>
          <p:spPr bwMode="auto">
            <a:xfrm>
              <a:off x="119062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 name="Line 8">
              <a:extLst>
                <a:ext uri="{FF2B5EF4-FFF2-40B4-BE49-F238E27FC236}">
                  <a16:creationId xmlns:a16="http://schemas.microsoft.com/office/drawing/2014/main" id="{73EDBC1E-EE72-1370-C4BB-A4AEB70AEC4B}"/>
                </a:ext>
              </a:extLst>
            </p:cNvPr>
            <p:cNvSpPr>
              <a:spLocks noChangeShapeType="1"/>
            </p:cNvSpPr>
            <p:nvPr/>
          </p:nvSpPr>
          <p:spPr bwMode="auto">
            <a:xfrm>
              <a:off x="143192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Line 9">
              <a:extLst>
                <a:ext uri="{FF2B5EF4-FFF2-40B4-BE49-F238E27FC236}">
                  <a16:creationId xmlns:a16="http://schemas.microsoft.com/office/drawing/2014/main" id="{30279A8F-4611-59F3-F470-2A3F9EA4923D}"/>
                </a:ext>
              </a:extLst>
            </p:cNvPr>
            <p:cNvSpPr>
              <a:spLocks noChangeShapeType="1"/>
            </p:cNvSpPr>
            <p:nvPr/>
          </p:nvSpPr>
          <p:spPr bwMode="auto">
            <a:xfrm>
              <a:off x="167005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Line 10">
              <a:extLst>
                <a:ext uri="{FF2B5EF4-FFF2-40B4-BE49-F238E27FC236}">
                  <a16:creationId xmlns:a16="http://schemas.microsoft.com/office/drawing/2014/main" id="{497D64BC-8BFD-7F8B-3FE9-F6A8921F2D63}"/>
                </a:ext>
              </a:extLst>
            </p:cNvPr>
            <p:cNvSpPr>
              <a:spLocks noChangeShapeType="1"/>
            </p:cNvSpPr>
            <p:nvPr/>
          </p:nvSpPr>
          <p:spPr bwMode="auto">
            <a:xfrm>
              <a:off x="191135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Line 11">
              <a:extLst>
                <a:ext uri="{FF2B5EF4-FFF2-40B4-BE49-F238E27FC236}">
                  <a16:creationId xmlns:a16="http://schemas.microsoft.com/office/drawing/2014/main" id="{5A0F6F90-E9CC-7E8E-0161-52266DE99D29}"/>
                </a:ext>
              </a:extLst>
            </p:cNvPr>
            <p:cNvSpPr>
              <a:spLocks noChangeShapeType="1"/>
            </p:cNvSpPr>
            <p:nvPr/>
          </p:nvSpPr>
          <p:spPr bwMode="auto">
            <a:xfrm>
              <a:off x="214947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Line 12">
              <a:extLst>
                <a:ext uri="{FF2B5EF4-FFF2-40B4-BE49-F238E27FC236}">
                  <a16:creationId xmlns:a16="http://schemas.microsoft.com/office/drawing/2014/main" id="{096B8972-5A25-E542-0975-23AE7E087BC7}"/>
                </a:ext>
              </a:extLst>
            </p:cNvPr>
            <p:cNvSpPr>
              <a:spLocks noChangeShapeType="1"/>
            </p:cNvSpPr>
            <p:nvPr/>
          </p:nvSpPr>
          <p:spPr bwMode="auto">
            <a:xfrm>
              <a:off x="239077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Line 13">
              <a:extLst>
                <a:ext uri="{FF2B5EF4-FFF2-40B4-BE49-F238E27FC236}">
                  <a16:creationId xmlns:a16="http://schemas.microsoft.com/office/drawing/2014/main" id="{7606EF44-49A4-2A26-A7FE-23C02CE2C892}"/>
                </a:ext>
              </a:extLst>
            </p:cNvPr>
            <p:cNvSpPr>
              <a:spLocks noChangeShapeType="1"/>
            </p:cNvSpPr>
            <p:nvPr/>
          </p:nvSpPr>
          <p:spPr bwMode="auto">
            <a:xfrm>
              <a:off x="262890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2" name="Line 14">
              <a:extLst>
                <a:ext uri="{FF2B5EF4-FFF2-40B4-BE49-F238E27FC236}">
                  <a16:creationId xmlns:a16="http://schemas.microsoft.com/office/drawing/2014/main" id="{FDC2F29E-68A8-1BAB-B703-4C3DEF539FDB}"/>
                </a:ext>
              </a:extLst>
            </p:cNvPr>
            <p:cNvSpPr>
              <a:spLocks noChangeShapeType="1"/>
            </p:cNvSpPr>
            <p:nvPr/>
          </p:nvSpPr>
          <p:spPr bwMode="auto">
            <a:xfrm>
              <a:off x="287020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Line 15">
              <a:extLst>
                <a:ext uri="{FF2B5EF4-FFF2-40B4-BE49-F238E27FC236}">
                  <a16:creationId xmlns:a16="http://schemas.microsoft.com/office/drawing/2014/main" id="{35ED2A46-2F6E-248B-F12A-DEB09BC216CA}"/>
                </a:ext>
              </a:extLst>
            </p:cNvPr>
            <p:cNvSpPr>
              <a:spLocks noChangeShapeType="1"/>
            </p:cNvSpPr>
            <p:nvPr/>
          </p:nvSpPr>
          <p:spPr bwMode="auto">
            <a:xfrm>
              <a:off x="311150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Line 16">
              <a:extLst>
                <a:ext uri="{FF2B5EF4-FFF2-40B4-BE49-F238E27FC236}">
                  <a16:creationId xmlns:a16="http://schemas.microsoft.com/office/drawing/2014/main" id="{F14FBB74-F4AC-26CB-2993-F035EE47C4F4}"/>
                </a:ext>
              </a:extLst>
            </p:cNvPr>
            <p:cNvSpPr>
              <a:spLocks noChangeShapeType="1"/>
            </p:cNvSpPr>
            <p:nvPr/>
          </p:nvSpPr>
          <p:spPr bwMode="auto">
            <a:xfrm>
              <a:off x="335121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Line 17">
              <a:extLst>
                <a:ext uri="{FF2B5EF4-FFF2-40B4-BE49-F238E27FC236}">
                  <a16:creationId xmlns:a16="http://schemas.microsoft.com/office/drawing/2014/main" id="{772BE6A7-3440-68C5-9B52-C1FDC48D885D}"/>
                </a:ext>
              </a:extLst>
            </p:cNvPr>
            <p:cNvSpPr>
              <a:spLocks noChangeShapeType="1"/>
            </p:cNvSpPr>
            <p:nvPr/>
          </p:nvSpPr>
          <p:spPr bwMode="auto">
            <a:xfrm>
              <a:off x="359251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6" name="Line 18">
              <a:extLst>
                <a:ext uri="{FF2B5EF4-FFF2-40B4-BE49-F238E27FC236}">
                  <a16:creationId xmlns:a16="http://schemas.microsoft.com/office/drawing/2014/main" id="{B9FF4BDA-6598-C38C-C7C9-160136E9EE55}"/>
                </a:ext>
              </a:extLst>
            </p:cNvPr>
            <p:cNvSpPr>
              <a:spLocks noChangeShapeType="1"/>
            </p:cNvSpPr>
            <p:nvPr/>
          </p:nvSpPr>
          <p:spPr bwMode="auto">
            <a:xfrm>
              <a:off x="383063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7" name="Line 19">
              <a:extLst>
                <a:ext uri="{FF2B5EF4-FFF2-40B4-BE49-F238E27FC236}">
                  <a16:creationId xmlns:a16="http://schemas.microsoft.com/office/drawing/2014/main" id="{52575453-4AFD-5D8E-AB6A-136CBBCF5DDA}"/>
                </a:ext>
              </a:extLst>
            </p:cNvPr>
            <p:cNvSpPr>
              <a:spLocks noChangeShapeType="1"/>
            </p:cNvSpPr>
            <p:nvPr/>
          </p:nvSpPr>
          <p:spPr bwMode="auto">
            <a:xfrm>
              <a:off x="407193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8" name="Line 20">
              <a:extLst>
                <a:ext uri="{FF2B5EF4-FFF2-40B4-BE49-F238E27FC236}">
                  <a16:creationId xmlns:a16="http://schemas.microsoft.com/office/drawing/2014/main" id="{3D913E56-EA8D-13F5-3698-07F28E2C8FC2}"/>
                </a:ext>
              </a:extLst>
            </p:cNvPr>
            <p:cNvSpPr>
              <a:spLocks noChangeShapeType="1"/>
            </p:cNvSpPr>
            <p:nvPr/>
          </p:nvSpPr>
          <p:spPr bwMode="auto">
            <a:xfrm>
              <a:off x="431006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Line 21">
              <a:extLst>
                <a:ext uri="{FF2B5EF4-FFF2-40B4-BE49-F238E27FC236}">
                  <a16:creationId xmlns:a16="http://schemas.microsoft.com/office/drawing/2014/main" id="{C868935B-CC4F-AEBB-2056-587A7F0EC6B1}"/>
                </a:ext>
              </a:extLst>
            </p:cNvPr>
            <p:cNvSpPr>
              <a:spLocks noChangeShapeType="1"/>
            </p:cNvSpPr>
            <p:nvPr/>
          </p:nvSpPr>
          <p:spPr bwMode="auto">
            <a:xfrm>
              <a:off x="455136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0" name="Rectangle 22">
              <a:extLst>
                <a:ext uri="{FF2B5EF4-FFF2-40B4-BE49-F238E27FC236}">
                  <a16:creationId xmlns:a16="http://schemas.microsoft.com/office/drawing/2014/main" id="{56D09E37-7BBF-06EC-401F-255108ED95A8}"/>
                </a:ext>
              </a:extLst>
            </p:cNvPr>
            <p:cNvSpPr>
              <a:spLocks noChangeArrowheads="1"/>
            </p:cNvSpPr>
            <p:nvPr/>
          </p:nvSpPr>
          <p:spPr bwMode="auto">
            <a:xfrm>
              <a:off x="1150938"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1" name="Rectangle 23">
              <a:extLst>
                <a:ext uri="{FF2B5EF4-FFF2-40B4-BE49-F238E27FC236}">
                  <a16:creationId xmlns:a16="http://schemas.microsoft.com/office/drawing/2014/main" id="{EF2BFC11-E131-7016-1C1B-8F0D1D157F0A}"/>
                </a:ext>
              </a:extLst>
            </p:cNvPr>
            <p:cNvSpPr>
              <a:spLocks noChangeArrowheads="1"/>
            </p:cNvSpPr>
            <p:nvPr/>
          </p:nvSpPr>
          <p:spPr bwMode="auto">
            <a:xfrm>
              <a:off x="1393826"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2" name="Rectangle 24">
              <a:extLst>
                <a:ext uri="{FF2B5EF4-FFF2-40B4-BE49-F238E27FC236}">
                  <a16:creationId xmlns:a16="http://schemas.microsoft.com/office/drawing/2014/main" id="{3E7182A8-B409-0A7E-5A67-533AEA999E24}"/>
                </a:ext>
              </a:extLst>
            </p:cNvPr>
            <p:cNvSpPr>
              <a:spLocks noChangeArrowheads="1"/>
            </p:cNvSpPr>
            <p:nvPr/>
          </p:nvSpPr>
          <p:spPr bwMode="auto">
            <a:xfrm>
              <a:off x="1631951"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3" name="Rectangle 25">
              <a:extLst>
                <a:ext uri="{FF2B5EF4-FFF2-40B4-BE49-F238E27FC236}">
                  <a16:creationId xmlns:a16="http://schemas.microsoft.com/office/drawing/2014/main" id="{555E4A3D-A76C-6352-5CA9-9CBEA5E4E625}"/>
                </a:ext>
              </a:extLst>
            </p:cNvPr>
            <p:cNvSpPr>
              <a:spLocks noChangeArrowheads="1"/>
            </p:cNvSpPr>
            <p:nvPr/>
          </p:nvSpPr>
          <p:spPr bwMode="auto">
            <a:xfrm>
              <a:off x="1873251"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4" name="Rectangle 26">
              <a:extLst>
                <a:ext uri="{FF2B5EF4-FFF2-40B4-BE49-F238E27FC236}">
                  <a16:creationId xmlns:a16="http://schemas.microsoft.com/office/drawing/2014/main" id="{A65B0A10-2A9A-DEA1-2FBF-DE3BACE2E26A}"/>
                </a:ext>
              </a:extLst>
            </p:cNvPr>
            <p:cNvSpPr>
              <a:spLocks noChangeArrowheads="1"/>
            </p:cNvSpPr>
            <p:nvPr/>
          </p:nvSpPr>
          <p:spPr bwMode="auto">
            <a:xfrm>
              <a:off x="2114551" y="491775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5" name="Rectangle 27">
              <a:extLst>
                <a:ext uri="{FF2B5EF4-FFF2-40B4-BE49-F238E27FC236}">
                  <a16:creationId xmlns:a16="http://schemas.microsoft.com/office/drawing/2014/main" id="{B7CE13A3-8A5C-5CD0-A6C4-5619D04C2E97}"/>
                </a:ext>
              </a:extLst>
            </p:cNvPr>
            <p:cNvSpPr>
              <a:spLocks noChangeArrowheads="1"/>
            </p:cNvSpPr>
            <p:nvPr/>
          </p:nvSpPr>
          <p:spPr bwMode="auto">
            <a:xfrm>
              <a:off x="2317751"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6" name="Rectangle 28">
              <a:extLst>
                <a:ext uri="{FF2B5EF4-FFF2-40B4-BE49-F238E27FC236}">
                  <a16:creationId xmlns:a16="http://schemas.microsoft.com/office/drawing/2014/main" id="{7F863349-8968-D936-F6EB-4C3F6B9D7471}"/>
                </a:ext>
              </a:extLst>
            </p:cNvPr>
            <p:cNvSpPr>
              <a:spLocks noChangeArrowheads="1"/>
            </p:cNvSpPr>
            <p:nvPr/>
          </p:nvSpPr>
          <p:spPr bwMode="auto">
            <a:xfrm>
              <a:off x="2559051"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7" name="Rectangle 29">
              <a:extLst>
                <a:ext uri="{FF2B5EF4-FFF2-40B4-BE49-F238E27FC236}">
                  <a16:creationId xmlns:a16="http://schemas.microsoft.com/office/drawing/2014/main" id="{1CA3DA5D-902D-5CB8-63DC-7EE1C49EA639}"/>
                </a:ext>
              </a:extLst>
            </p:cNvPr>
            <p:cNvSpPr>
              <a:spLocks noChangeArrowheads="1"/>
            </p:cNvSpPr>
            <p:nvPr/>
          </p:nvSpPr>
          <p:spPr bwMode="auto">
            <a:xfrm>
              <a:off x="27971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8" name="Rectangle 30">
              <a:extLst>
                <a:ext uri="{FF2B5EF4-FFF2-40B4-BE49-F238E27FC236}">
                  <a16:creationId xmlns:a16="http://schemas.microsoft.com/office/drawing/2014/main" id="{F2C392DF-E85C-DF77-56AE-2B10E7713069}"/>
                </a:ext>
              </a:extLst>
            </p:cNvPr>
            <p:cNvSpPr>
              <a:spLocks noChangeArrowheads="1"/>
            </p:cNvSpPr>
            <p:nvPr/>
          </p:nvSpPr>
          <p:spPr bwMode="auto">
            <a:xfrm>
              <a:off x="30384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59" name="Rectangle 31">
              <a:extLst>
                <a:ext uri="{FF2B5EF4-FFF2-40B4-BE49-F238E27FC236}">
                  <a16:creationId xmlns:a16="http://schemas.microsoft.com/office/drawing/2014/main" id="{2F24758C-0CB0-339F-5EF7-7F8D3997760E}"/>
                </a:ext>
              </a:extLst>
            </p:cNvPr>
            <p:cNvSpPr>
              <a:spLocks noChangeArrowheads="1"/>
            </p:cNvSpPr>
            <p:nvPr/>
          </p:nvSpPr>
          <p:spPr bwMode="auto">
            <a:xfrm>
              <a:off x="3278188"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dirty="0">
                  <a:ln>
                    <a:noFill/>
                  </a:ln>
                  <a:solidFill>
                    <a:srgbClr val="000000"/>
                  </a:solidFill>
                  <a:effectLst/>
                  <a:latin typeface="Arial" panose="020B0604020202020204" pitchFamily="34" charset="0"/>
                </a:rPr>
                <a:t>18</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60" name="Rectangle 32">
              <a:extLst>
                <a:ext uri="{FF2B5EF4-FFF2-40B4-BE49-F238E27FC236}">
                  <a16:creationId xmlns:a16="http://schemas.microsoft.com/office/drawing/2014/main" id="{F12411F5-CF1B-9AF6-0286-7A30F5B0815B}"/>
                </a:ext>
              </a:extLst>
            </p:cNvPr>
            <p:cNvSpPr>
              <a:spLocks noChangeArrowheads="1"/>
            </p:cNvSpPr>
            <p:nvPr/>
          </p:nvSpPr>
          <p:spPr bwMode="auto">
            <a:xfrm>
              <a:off x="3519488"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1" name="Rectangle 33">
              <a:extLst>
                <a:ext uri="{FF2B5EF4-FFF2-40B4-BE49-F238E27FC236}">
                  <a16:creationId xmlns:a16="http://schemas.microsoft.com/office/drawing/2014/main" id="{07EC1182-02C2-FB6A-B2D2-78E2FA6F6088}"/>
                </a:ext>
              </a:extLst>
            </p:cNvPr>
            <p:cNvSpPr>
              <a:spLocks noChangeArrowheads="1"/>
            </p:cNvSpPr>
            <p:nvPr/>
          </p:nvSpPr>
          <p:spPr bwMode="auto">
            <a:xfrm>
              <a:off x="375761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2" name="Rectangle 34">
              <a:extLst>
                <a:ext uri="{FF2B5EF4-FFF2-40B4-BE49-F238E27FC236}">
                  <a16:creationId xmlns:a16="http://schemas.microsoft.com/office/drawing/2014/main" id="{1EE72373-59D2-7CD6-97C9-34618E111A39}"/>
                </a:ext>
              </a:extLst>
            </p:cNvPr>
            <p:cNvSpPr>
              <a:spLocks noChangeArrowheads="1"/>
            </p:cNvSpPr>
            <p:nvPr/>
          </p:nvSpPr>
          <p:spPr bwMode="auto">
            <a:xfrm>
              <a:off x="399891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3" name="Rectangle 35">
              <a:extLst>
                <a:ext uri="{FF2B5EF4-FFF2-40B4-BE49-F238E27FC236}">
                  <a16:creationId xmlns:a16="http://schemas.microsoft.com/office/drawing/2014/main" id="{6DBAFE06-0B69-1D8F-F3B0-21586BC0F673}"/>
                </a:ext>
              </a:extLst>
            </p:cNvPr>
            <p:cNvSpPr>
              <a:spLocks noChangeArrowheads="1"/>
            </p:cNvSpPr>
            <p:nvPr/>
          </p:nvSpPr>
          <p:spPr bwMode="auto">
            <a:xfrm>
              <a:off x="424021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4" name="Rectangle 36">
              <a:extLst>
                <a:ext uri="{FF2B5EF4-FFF2-40B4-BE49-F238E27FC236}">
                  <a16:creationId xmlns:a16="http://schemas.microsoft.com/office/drawing/2014/main" id="{564EE678-5F19-4317-5F7E-4470663911AD}"/>
                </a:ext>
              </a:extLst>
            </p:cNvPr>
            <p:cNvSpPr>
              <a:spLocks noChangeArrowheads="1"/>
            </p:cNvSpPr>
            <p:nvPr/>
          </p:nvSpPr>
          <p:spPr bwMode="auto">
            <a:xfrm>
              <a:off x="4478338"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65" name="Line 37">
              <a:extLst>
                <a:ext uri="{FF2B5EF4-FFF2-40B4-BE49-F238E27FC236}">
                  <a16:creationId xmlns:a16="http://schemas.microsoft.com/office/drawing/2014/main" id="{B7577578-053A-9DF0-5910-101D4F5109EE}"/>
                </a:ext>
              </a:extLst>
            </p:cNvPr>
            <p:cNvSpPr>
              <a:spLocks noChangeShapeType="1"/>
            </p:cNvSpPr>
            <p:nvPr/>
          </p:nvSpPr>
          <p:spPr bwMode="auto">
            <a:xfrm>
              <a:off x="4792663"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6" name="Line 38">
              <a:extLst>
                <a:ext uri="{FF2B5EF4-FFF2-40B4-BE49-F238E27FC236}">
                  <a16:creationId xmlns:a16="http://schemas.microsoft.com/office/drawing/2014/main" id="{EA12CAAA-65D0-14C7-189E-DB5DEE38238B}"/>
                </a:ext>
              </a:extLst>
            </p:cNvPr>
            <p:cNvSpPr>
              <a:spLocks noChangeShapeType="1"/>
            </p:cNvSpPr>
            <p:nvPr/>
          </p:nvSpPr>
          <p:spPr bwMode="auto">
            <a:xfrm>
              <a:off x="5030788"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7" name="Line 39">
              <a:extLst>
                <a:ext uri="{FF2B5EF4-FFF2-40B4-BE49-F238E27FC236}">
                  <a16:creationId xmlns:a16="http://schemas.microsoft.com/office/drawing/2014/main" id="{A6BF9419-71DB-E661-F0CC-9BFBC641BF1E}"/>
                </a:ext>
              </a:extLst>
            </p:cNvPr>
            <p:cNvSpPr>
              <a:spLocks noChangeShapeType="1"/>
            </p:cNvSpPr>
            <p:nvPr/>
          </p:nvSpPr>
          <p:spPr bwMode="auto">
            <a:xfrm>
              <a:off x="527367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8" name="Line 40">
              <a:extLst>
                <a:ext uri="{FF2B5EF4-FFF2-40B4-BE49-F238E27FC236}">
                  <a16:creationId xmlns:a16="http://schemas.microsoft.com/office/drawing/2014/main" id="{C7B8C44C-F3FA-FBD3-DDD6-6853C13FE8ED}"/>
                </a:ext>
              </a:extLst>
            </p:cNvPr>
            <p:cNvSpPr>
              <a:spLocks noChangeShapeType="1"/>
            </p:cNvSpPr>
            <p:nvPr/>
          </p:nvSpPr>
          <p:spPr bwMode="auto">
            <a:xfrm>
              <a:off x="551180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Line 41">
              <a:extLst>
                <a:ext uri="{FF2B5EF4-FFF2-40B4-BE49-F238E27FC236}">
                  <a16:creationId xmlns:a16="http://schemas.microsoft.com/office/drawing/2014/main" id="{73AC5400-210E-1BA7-7946-BBC7F2BA1767}"/>
                </a:ext>
              </a:extLst>
            </p:cNvPr>
            <p:cNvSpPr>
              <a:spLocks noChangeShapeType="1"/>
            </p:cNvSpPr>
            <p:nvPr/>
          </p:nvSpPr>
          <p:spPr bwMode="auto">
            <a:xfrm>
              <a:off x="5753101"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70" name="Line 42">
              <a:extLst>
                <a:ext uri="{FF2B5EF4-FFF2-40B4-BE49-F238E27FC236}">
                  <a16:creationId xmlns:a16="http://schemas.microsoft.com/office/drawing/2014/main" id="{3D98FC43-6F83-342E-DF58-FA7AF014B8FA}"/>
                </a:ext>
              </a:extLst>
            </p:cNvPr>
            <p:cNvSpPr>
              <a:spLocks noChangeShapeType="1"/>
            </p:cNvSpPr>
            <p:nvPr/>
          </p:nvSpPr>
          <p:spPr bwMode="auto">
            <a:xfrm>
              <a:off x="5991226" y="4851076"/>
              <a:ext cx="0" cy="476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sp>
          <p:nvSpPr>
            <p:cNvPr id="71" name="Rectangle 43">
              <a:extLst>
                <a:ext uri="{FF2B5EF4-FFF2-40B4-BE49-F238E27FC236}">
                  <a16:creationId xmlns:a16="http://schemas.microsoft.com/office/drawing/2014/main" id="{EADE745C-DDAE-A8C2-65ED-FB32CACF766E}"/>
                </a:ext>
              </a:extLst>
            </p:cNvPr>
            <p:cNvSpPr>
              <a:spLocks noChangeArrowheads="1"/>
            </p:cNvSpPr>
            <p:nvPr/>
          </p:nvSpPr>
          <p:spPr bwMode="auto">
            <a:xfrm>
              <a:off x="4719638"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2" name="Rectangle 44">
              <a:extLst>
                <a:ext uri="{FF2B5EF4-FFF2-40B4-BE49-F238E27FC236}">
                  <a16:creationId xmlns:a16="http://schemas.microsoft.com/office/drawing/2014/main" id="{DE4F7B33-05DC-5918-DBC5-320C32B3021C}"/>
                </a:ext>
              </a:extLst>
            </p:cNvPr>
            <p:cNvSpPr>
              <a:spLocks noChangeArrowheads="1"/>
            </p:cNvSpPr>
            <p:nvPr/>
          </p:nvSpPr>
          <p:spPr bwMode="auto">
            <a:xfrm>
              <a:off x="4957763"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3" name="Rectangle 45">
              <a:extLst>
                <a:ext uri="{FF2B5EF4-FFF2-40B4-BE49-F238E27FC236}">
                  <a16:creationId xmlns:a16="http://schemas.microsoft.com/office/drawing/2014/main" id="{98DF711B-195C-4688-466B-0F0993295BC3}"/>
                </a:ext>
              </a:extLst>
            </p:cNvPr>
            <p:cNvSpPr>
              <a:spLocks noChangeArrowheads="1"/>
            </p:cNvSpPr>
            <p:nvPr/>
          </p:nvSpPr>
          <p:spPr bwMode="auto">
            <a:xfrm>
              <a:off x="5200651"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4" name="Rectangle 46">
              <a:extLst>
                <a:ext uri="{FF2B5EF4-FFF2-40B4-BE49-F238E27FC236}">
                  <a16:creationId xmlns:a16="http://schemas.microsoft.com/office/drawing/2014/main" id="{0660CC18-05C5-C480-6198-AD6D13572AE1}"/>
                </a:ext>
              </a:extLst>
            </p:cNvPr>
            <p:cNvSpPr>
              <a:spLocks noChangeArrowheads="1"/>
            </p:cNvSpPr>
            <p:nvPr/>
          </p:nvSpPr>
          <p:spPr bwMode="auto">
            <a:xfrm>
              <a:off x="54387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5" name="Rectangle 47">
              <a:extLst>
                <a:ext uri="{FF2B5EF4-FFF2-40B4-BE49-F238E27FC236}">
                  <a16:creationId xmlns:a16="http://schemas.microsoft.com/office/drawing/2014/main" id="{AD34A0B2-809A-F730-1947-D39394D6E43A}"/>
                </a:ext>
              </a:extLst>
            </p:cNvPr>
            <p:cNvSpPr>
              <a:spLocks noChangeArrowheads="1"/>
            </p:cNvSpPr>
            <p:nvPr/>
          </p:nvSpPr>
          <p:spPr bwMode="auto">
            <a:xfrm>
              <a:off x="56800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6" name="Rectangle 48">
              <a:extLst>
                <a:ext uri="{FF2B5EF4-FFF2-40B4-BE49-F238E27FC236}">
                  <a16:creationId xmlns:a16="http://schemas.microsoft.com/office/drawing/2014/main" id="{E5ADE66D-F37A-4D2D-02A4-5182BCC88DFB}"/>
                </a:ext>
              </a:extLst>
            </p:cNvPr>
            <p:cNvSpPr>
              <a:spLocks noChangeArrowheads="1"/>
            </p:cNvSpPr>
            <p:nvPr/>
          </p:nvSpPr>
          <p:spPr bwMode="auto">
            <a:xfrm>
              <a:off x="5921376" y="49177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40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77" name="Rectangle 70">
              <a:extLst>
                <a:ext uri="{FF2B5EF4-FFF2-40B4-BE49-F238E27FC236}">
                  <a16:creationId xmlns:a16="http://schemas.microsoft.com/office/drawing/2014/main" id="{99FED602-6F31-567A-7BC1-EE49760CD811}"/>
                </a:ext>
              </a:extLst>
            </p:cNvPr>
            <p:cNvSpPr>
              <a:spLocks noChangeArrowheads="1"/>
            </p:cNvSpPr>
            <p:nvPr/>
          </p:nvSpPr>
          <p:spPr bwMode="auto">
            <a:xfrm>
              <a:off x="3149601" y="5108251"/>
              <a:ext cx="8832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strike="noStrike" cap="none" normalizeH="0" baseline="0" dirty="0">
                  <a:ln>
                    <a:noFill/>
                  </a:ln>
                  <a:solidFill>
                    <a:srgbClr val="000000"/>
                  </a:solidFill>
                  <a:effectLst/>
                  <a:latin typeface="Arial" panose="020B0604020202020204" pitchFamily="34" charset="0"/>
                </a:rPr>
                <a:t>Time (months)</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78" name="Line 71">
              <a:extLst>
                <a:ext uri="{FF2B5EF4-FFF2-40B4-BE49-F238E27FC236}">
                  <a16:creationId xmlns:a16="http://schemas.microsoft.com/office/drawing/2014/main" id="{6CC01300-17D7-7DB3-50BA-619E804D2DCB}"/>
                </a:ext>
              </a:extLst>
            </p:cNvPr>
            <p:cNvSpPr>
              <a:spLocks noChangeShapeType="1"/>
            </p:cNvSpPr>
            <p:nvPr/>
          </p:nvSpPr>
          <p:spPr bwMode="auto">
            <a:xfrm flipH="1">
              <a:off x="1077913" y="4778051"/>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79" name="Line 72">
              <a:extLst>
                <a:ext uri="{FF2B5EF4-FFF2-40B4-BE49-F238E27FC236}">
                  <a16:creationId xmlns:a16="http://schemas.microsoft.com/office/drawing/2014/main" id="{2C50EDD8-2A94-3956-4415-BA02B3F5D1DA}"/>
                </a:ext>
              </a:extLst>
            </p:cNvPr>
            <p:cNvSpPr>
              <a:spLocks noChangeShapeType="1"/>
            </p:cNvSpPr>
            <p:nvPr/>
          </p:nvSpPr>
          <p:spPr bwMode="auto">
            <a:xfrm flipH="1">
              <a:off x="1077913" y="4528813"/>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0" name="Line 73">
              <a:extLst>
                <a:ext uri="{FF2B5EF4-FFF2-40B4-BE49-F238E27FC236}">
                  <a16:creationId xmlns:a16="http://schemas.microsoft.com/office/drawing/2014/main" id="{E7BE848E-716E-D875-0BBA-37DBBB5E6F21}"/>
                </a:ext>
              </a:extLst>
            </p:cNvPr>
            <p:cNvSpPr>
              <a:spLocks noChangeShapeType="1"/>
            </p:cNvSpPr>
            <p:nvPr/>
          </p:nvSpPr>
          <p:spPr bwMode="auto">
            <a:xfrm flipH="1">
              <a:off x="1077913" y="42779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1" name="Line 74">
              <a:extLst>
                <a:ext uri="{FF2B5EF4-FFF2-40B4-BE49-F238E27FC236}">
                  <a16:creationId xmlns:a16="http://schemas.microsoft.com/office/drawing/2014/main" id="{928B3787-95CA-702B-BD0A-E61FFE527100}"/>
                </a:ext>
              </a:extLst>
            </p:cNvPr>
            <p:cNvSpPr>
              <a:spLocks noChangeShapeType="1"/>
            </p:cNvSpPr>
            <p:nvPr/>
          </p:nvSpPr>
          <p:spPr bwMode="auto">
            <a:xfrm flipH="1">
              <a:off x="1077913" y="4028751"/>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2" name="Line 75">
              <a:extLst>
                <a:ext uri="{FF2B5EF4-FFF2-40B4-BE49-F238E27FC236}">
                  <a16:creationId xmlns:a16="http://schemas.microsoft.com/office/drawing/2014/main" id="{B0BE4A98-DAA3-AD1C-66E6-C05EC8FD4C80}"/>
                </a:ext>
              </a:extLst>
            </p:cNvPr>
            <p:cNvSpPr>
              <a:spLocks noChangeShapeType="1"/>
            </p:cNvSpPr>
            <p:nvPr/>
          </p:nvSpPr>
          <p:spPr bwMode="auto">
            <a:xfrm flipH="1">
              <a:off x="1077913" y="3781101"/>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3" name="Line 76">
              <a:extLst>
                <a:ext uri="{FF2B5EF4-FFF2-40B4-BE49-F238E27FC236}">
                  <a16:creationId xmlns:a16="http://schemas.microsoft.com/office/drawing/2014/main" id="{61FC9413-25E0-17BB-7374-0DC99FC33D97}"/>
                </a:ext>
              </a:extLst>
            </p:cNvPr>
            <p:cNvSpPr>
              <a:spLocks noChangeShapeType="1"/>
            </p:cNvSpPr>
            <p:nvPr/>
          </p:nvSpPr>
          <p:spPr bwMode="auto">
            <a:xfrm flipH="1">
              <a:off x="1077913" y="35286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4" name="Line 77">
              <a:extLst>
                <a:ext uri="{FF2B5EF4-FFF2-40B4-BE49-F238E27FC236}">
                  <a16:creationId xmlns:a16="http://schemas.microsoft.com/office/drawing/2014/main" id="{2538574F-14FC-8AEB-FD3A-6C574B87C393}"/>
                </a:ext>
              </a:extLst>
            </p:cNvPr>
            <p:cNvSpPr>
              <a:spLocks noChangeShapeType="1"/>
            </p:cNvSpPr>
            <p:nvPr/>
          </p:nvSpPr>
          <p:spPr bwMode="auto">
            <a:xfrm flipH="1">
              <a:off x="1077913" y="328103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5" name="Line 78">
              <a:extLst>
                <a:ext uri="{FF2B5EF4-FFF2-40B4-BE49-F238E27FC236}">
                  <a16:creationId xmlns:a16="http://schemas.microsoft.com/office/drawing/2014/main" id="{903FEE0C-219D-EFC1-9919-081513C3A133}"/>
                </a:ext>
              </a:extLst>
            </p:cNvPr>
            <p:cNvSpPr>
              <a:spLocks noChangeShapeType="1"/>
            </p:cNvSpPr>
            <p:nvPr/>
          </p:nvSpPr>
          <p:spPr bwMode="auto">
            <a:xfrm flipH="1">
              <a:off x="1077913" y="30333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6" name="Line 79">
              <a:extLst>
                <a:ext uri="{FF2B5EF4-FFF2-40B4-BE49-F238E27FC236}">
                  <a16:creationId xmlns:a16="http://schemas.microsoft.com/office/drawing/2014/main" id="{1B5A86DC-5AF5-CD88-EE03-FE4777FAD52C}"/>
                </a:ext>
              </a:extLst>
            </p:cNvPr>
            <p:cNvSpPr>
              <a:spLocks noChangeShapeType="1"/>
            </p:cNvSpPr>
            <p:nvPr/>
          </p:nvSpPr>
          <p:spPr bwMode="auto">
            <a:xfrm flipH="1">
              <a:off x="1077913" y="2780976"/>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7" name="Line 80">
              <a:extLst>
                <a:ext uri="{FF2B5EF4-FFF2-40B4-BE49-F238E27FC236}">
                  <a16:creationId xmlns:a16="http://schemas.microsoft.com/office/drawing/2014/main" id="{04E821AF-C0BD-DC80-E11F-7FC2D1380F16}"/>
                </a:ext>
              </a:extLst>
            </p:cNvPr>
            <p:cNvSpPr>
              <a:spLocks noChangeShapeType="1"/>
            </p:cNvSpPr>
            <p:nvPr/>
          </p:nvSpPr>
          <p:spPr bwMode="auto">
            <a:xfrm flipH="1">
              <a:off x="1077913" y="2533326"/>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8" name="Line 81">
              <a:extLst>
                <a:ext uri="{FF2B5EF4-FFF2-40B4-BE49-F238E27FC236}">
                  <a16:creationId xmlns:a16="http://schemas.microsoft.com/office/drawing/2014/main" id="{08AE6A94-9245-5511-6F39-4EA7AD183323}"/>
                </a:ext>
              </a:extLst>
            </p:cNvPr>
            <p:cNvSpPr>
              <a:spLocks noChangeShapeType="1"/>
            </p:cNvSpPr>
            <p:nvPr/>
          </p:nvSpPr>
          <p:spPr bwMode="auto">
            <a:xfrm flipH="1">
              <a:off x="1077913" y="2284088"/>
              <a:ext cx="4762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9" name="Rectangle 82">
              <a:extLst>
                <a:ext uri="{FF2B5EF4-FFF2-40B4-BE49-F238E27FC236}">
                  <a16:creationId xmlns:a16="http://schemas.microsoft.com/office/drawing/2014/main" id="{9AC7021B-3F95-A9E5-EAAC-2F90A0D13EF9}"/>
                </a:ext>
              </a:extLst>
            </p:cNvPr>
            <p:cNvSpPr>
              <a:spLocks noChangeArrowheads="1"/>
            </p:cNvSpPr>
            <p:nvPr/>
          </p:nvSpPr>
          <p:spPr bwMode="auto">
            <a:xfrm>
              <a:off x="969963" y="469867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0" name="Rectangle 83">
              <a:extLst>
                <a:ext uri="{FF2B5EF4-FFF2-40B4-BE49-F238E27FC236}">
                  <a16:creationId xmlns:a16="http://schemas.microsoft.com/office/drawing/2014/main" id="{4ADA7CA2-F1E5-E5CC-E95D-C8537CF9F02F}"/>
                </a:ext>
              </a:extLst>
            </p:cNvPr>
            <p:cNvSpPr>
              <a:spLocks noChangeArrowheads="1"/>
            </p:cNvSpPr>
            <p:nvPr/>
          </p:nvSpPr>
          <p:spPr bwMode="auto">
            <a:xfrm>
              <a:off x="900113" y="4449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10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1" name="Rectangle 84">
              <a:extLst>
                <a:ext uri="{FF2B5EF4-FFF2-40B4-BE49-F238E27FC236}">
                  <a16:creationId xmlns:a16="http://schemas.microsoft.com/office/drawing/2014/main" id="{FCBDBD05-12D1-DF55-0BD7-8B42A0A9C18F}"/>
                </a:ext>
              </a:extLst>
            </p:cNvPr>
            <p:cNvSpPr>
              <a:spLocks noChangeArrowheads="1"/>
            </p:cNvSpPr>
            <p:nvPr/>
          </p:nvSpPr>
          <p:spPr bwMode="auto">
            <a:xfrm>
              <a:off x="900113" y="41986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20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2" name="Rectangle 85">
              <a:extLst>
                <a:ext uri="{FF2B5EF4-FFF2-40B4-BE49-F238E27FC236}">
                  <a16:creationId xmlns:a16="http://schemas.microsoft.com/office/drawing/2014/main" id="{52E5CB53-55D8-B11C-CA26-256E00A1B251}"/>
                </a:ext>
              </a:extLst>
            </p:cNvPr>
            <p:cNvSpPr>
              <a:spLocks noChangeArrowheads="1"/>
            </p:cNvSpPr>
            <p:nvPr/>
          </p:nvSpPr>
          <p:spPr bwMode="auto">
            <a:xfrm>
              <a:off x="900113" y="394937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30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3" name="Rectangle 86">
              <a:extLst>
                <a:ext uri="{FF2B5EF4-FFF2-40B4-BE49-F238E27FC236}">
                  <a16:creationId xmlns:a16="http://schemas.microsoft.com/office/drawing/2014/main" id="{3994F4A1-6A1E-5C39-9D47-E6E5FB871F76}"/>
                </a:ext>
              </a:extLst>
            </p:cNvPr>
            <p:cNvSpPr>
              <a:spLocks noChangeArrowheads="1"/>
            </p:cNvSpPr>
            <p:nvPr/>
          </p:nvSpPr>
          <p:spPr bwMode="auto">
            <a:xfrm>
              <a:off x="900113" y="370172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40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4" name="Rectangle 87">
              <a:extLst>
                <a:ext uri="{FF2B5EF4-FFF2-40B4-BE49-F238E27FC236}">
                  <a16:creationId xmlns:a16="http://schemas.microsoft.com/office/drawing/2014/main" id="{43AF0ED8-BC3F-46D8-1697-E6C79D26A253}"/>
                </a:ext>
              </a:extLst>
            </p:cNvPr>
            <p:cNvSpPr>
              <a:spLocks noChangeArrowheads="1"/>
            </p:cNvSpPr>
            <p:nvPr/>
          </p:nvSpPr>
          <p:spPr bwMode="auto">
            <a:xfrm>
              <a:off x="900113" y="34493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50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5" name="Rectangle 88">
              <a:extLst>
                <a:ext uri="{FF2B5EF4-FFF2-40B4-BE49-F238E27FC236}">
                  <a16:creationId xmlns:a16="http://schemas.microsoft.com/office/drawing/2014/main" id="{F9F8230B-4DC7-F885-44F9-7FE248E94DFC}"/>
                </a:ext>
              </a:extLst>
            </p:cNvPr>
            <p:cNvSpPr>
              <a:spLocks noChangeArrowheads="1"/>
            </p:cNvSpPr>
            <p:nvPr/>
          </p:nvSpPr>
          <p:spPr bwMode="auto">
            <a:xfrm>
              <a:off x="900113" y="320166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60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6" name="Rectangle 89">
              <a:extLst>
                <a:ext uri="{FF2B5EF4-FFF2-40B4-BE49-F238E27FC236}">
                  <a16:creationId xmlns:a16="http://schemas.microsoft.com/office/drawing/2014/main" id="{F0EF16A7-08A2-E009-2293-B25C72CBB771}"/>
                </a:ext>
              </a:extLst>
            </p:cNvPr>
            <p:cNvSpPr>
              <a:spLocks noChangeArrowheads="1"/>
            </p:cNvSpPr>
            <p:nvPr/>
          </p:nvSpPr>
          <p:spPr bwMode="auto">
            <a:xfrm>
              <a:off x="900113" y="2954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70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7" name="Rectangle 90">
              <a:extLst>
                <a:ext uri="{FF2B5EF4-FFF2-40B4-BE49-F238E27FC236}">
                  <a16:creationId xmlns:a16="http://schemas.microsoft.com/office/drawing/2014/main" id="{A6745ADE-660F-E87F-058A-70F9AAE50718}"/>
                </a:ext>
              </a:extLst>
            </p:cNvPr>
            <p:cNvSpPr>
              <a:spLocks noChangeArrowheads="1"/>
            </p:cNvSpPr>
            <p:nvPr/>
          </p:nvSpPr>
          <p:spPr bwMode="auto">
            <a:xfrm>
              <a:off x="900113" y="27016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80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8" name="Rectangle 91">
              <a:extLst>
                <a:ext uri="{FF2B5EF4-FFF2-40B4-BE49-F238E27FC236}">
                  <a16:creationId xmlns:a16="http://schemas.microsoft.com/office/drawing/2014/main" id="{36E9D1AB-79DA-C122-7146-668F7E3D20BE}"/>
                </a:ext>
              </a:extLst>
            </p:cNvPr>
            <p:cNvSpPr>
              <a:spLocks noChangeArrowheads="1"/>
            </p:cNvSpPr>
            <p:nvPr/>
          </p:nvSpPr>
          <p:spPr bwMode="auto">
            <a:xfrm>
              <a:off x="900113" y="245395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000000"/>
                  </a:solidFill>
                  <a:effectLst/>
                  <a:latin typeface="Arial" panose="020B0604020202020204" pitchFamily="34" charset="0"/>
                </a:rPr>
                <a:t>90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99" name="Rectangle 92">
              <a:extLst>
                <a:ext uri="{FF2B5EF4-FFF2-40B4-BE49-F238E27FC236}">
                  <a16:creationId xmlns:a16="http://schemas.microsoft.com/office/drawing/2014/main" id="{535F4FB0-9DD6-57E2-53B6-665CFD468D18}"/>
                </a:ext>
              </a:extLst>
            </p:cNvPr>
            <p:cNvSpPr>
              <a:spLocks noChangeArrowheads="1"/>
            </p:cNvSpPr>
            <p:nvPr/>
          </p:nvSpPr>
          <p:spPr bwMode="auto">
            <a:xfrm>
              <a:off x="830263" y="22047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dirty="0">
                  <a:ln>
                    <a:noFill/>
                  </a:ln>
                  <a:solidFill>
                    <a:srgbClr val="000000"/>
                  </a:solidFill>
                  <a:effectLst/>
                  <a:latin typeface="Arial" panose="020B0604020202020204" pitchFamily="34" charset="0"/>
                </a:rPr>
                <a:t>100</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100" name="Rectangle 104">
              <a:extLst>
                <a:ext uri="{FF2B5EF4-FFF2-40B4-BE49-F238E27FC236}">
                  <a16:creationId xmlns:a16="http://schemas.microsoft.com/office/drawing/2014/main" id="{0EA5ACA4-D6CF-B7CE-52CE-4DC39A571EFB}"/>
                </a:ext>
              </a:extLst>
            </p:cNvPr>
            <p:cNvSpPr>
              <a:spLocks noChangeArrowheads="1"/>
            </p:cNvSpPr>
            <p:nvPr/>
          </p:nvSpPr>
          <p:spPr bwMode="auto">
            <a:xfrm rot="16200000">
              <a:off x="-103988" y="3413693"/>
              <a:ext cx="14459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strike="noStrike" cap="none" normalizeH="0" baseline="0" dirty="0">
                  <a:ln>
                    <a:noFill/>
                  </a:ln>
                  <a:solidFill>
                    <a:srgbClr val="000000"/>
                  </a:solidFill>
                  <a:effectLst/>
                  <a:latin typeface="Arial" panose="020B0604020202020204" pitchFamily="34" charset="0"/>
                </a:rPr>
                <a:t>Responders (CR+PR)</a:t>
              </a:r>
            </a:p>
            <a:p>
              <a:pPr lvl="0" algn="ctr"/>
              <a:r>
                <a:rPr lang="en-US" altLang="en-US" sz="1000" b="1" dirty="0">
                  <a:solidFill>
                    <a:srgbClr val="000000"/>
                  </a:solidFill>
                </a:rPr>
                <a:t>without PD or death (%)</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101" name="Rectangle 108">
              <a:extLst>
                <a:ext uri="{FF2B5EF4-FFF2-40B4-BE49-F238E27FC236}">
                  <a16:creationId xmlns:a16="http://schemas.microsoft.com/office/drawing/2014/main" id="{5534F034-DC95-ED33-6021-DD0547A3E50F}"/>
                </a:ext>
              </a:extLst>
            </p:cNvPr>
            <p:cNvSpPr>
              <a:spLocks noChangeArrowheads="1"/>
            </p:cNvSpPr>
            <p:nvPr/>
          </p:nvSpPr>
          <p:spPr bwMode="auto">
            <a:xfrm>
              <a:off x="427038" y="5217788"/>
              <a:ext cx="6171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strike="noStrike" cap="none" normalizeH="0" baseline="0">
                  <a:ln>
                    <a:noFill/>
                  </a:ln>
                  <a:solidFill>
                    <a:srgbClr val="000000"/>
                  </a:solidFill>
                  <a:effectLst/>
                  <a:latin typeface="Arial" panose="020B0604020202020204" pitchFamily="34" charset="0"/>
                </a:rPr>
                <a:t>No. at risk</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2" name="Rectangle 109">
              <a:extLst>
                <a:ext uri="{FF2B5EF4-FFF2-40B4-BE49-F238E27FC236}">
                  <a16:creationId xmlns:a16="http://schemas.microsoft.com/office/drawing/2014/main" id="{874BE86C-14CE-0502-66C4-D91F215CF728}"/>
                </a:ext>
              </a:extLst>
            </p:cNvPr>
            <p:cNvSpPr>
              <a:spLocks noChangeArrowheads="1"/>
            </p:cNvSpPr>
            <p:nvPr/>
          </p:nvSpPr>
          <p:spPr bwMode="auto">
            <a:xfrm>
              <a:off x="712788" y="5367013"/>
              <a:ext cx="3302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EV+P</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3" name="Rectangle 110">
              <a:extLst>
                <a:ext uri="{FF2B5EF4-FFF2-40B4-BE49-F238E27FC236}">
                  <a16:creationId xmlns:a16="http://schemas.microsoft.com/office/drawing/2014/main" id="{0A814460-54A0-2D9B-0E45-B6339AC0E70E}"/>
                </a:ext>
              </a:extLst>
            </p:cNvPr>
            <p:cNvSpPr>
              <a:spLocks noChangeArrowheads="1"/>
            </p:cNvSpPr>
            <p:nvPr/>
          </p:nvSpPr>
          <p:spPr bwMode="auto">
            <a:xfrm>
              <a:off x="207963" y="5503538"/>
              <a:ext cx="8367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Chemotherapy</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04" name="Freeform 149">
              <a:extLst>
                <a:ext uri="{FF2B5EF4-FFF2-40B4-BE49-F238E27FC236}">
                  <a16:creationId xmlns:a16="http://schemas.microsoft.com/office/drawing/2014/main" id="{5FDB7E3A-76CE-7FF6-742E-94C3BFD8F436}"/>
                </a:ext>
              </a:extLst>
            </p:cNvPr>
            <p:cNvSpPr>
              <a:spLocks/>
            </p:cNvSpPr>
            <p:nvPr/>
          </p:nvSpPr>
          <p:spPr bwMode="auto">
            <a:xfrm>
              <a:off x="1190626" y="2284088"/>
              <a:ext cx="4797425" cy="1279525"/>
            </a:xfrm>
            <a:custGeom>
              <a:avLst/>
              <a:gdLst>
                <a:gd name="T0" fmla="*/ 178 w 3022"/>
                <a:gd name="T1" fmla="*/ 0 h 806"/>
                <a:gd name="T2" fmla="*/ 228 w 3022"/>
                <a:gd name="T3" fmla="*/ 8 h 806"/>
                <a:gd name="T4" fmla="*/ 298 w 3022"/>
                <a:gd name="T5" fmla="*/ 28 h 806"/>
                <a:gd name="T6" fmla="*/ 302 w 3022"/>
                <a:gd name="T7" fmla="*/ 56 h 806"/>
                <a:gd name="T8" fmla="*/ 310 w 3022"/>
                <a:gd name="T9" fmla="*/ 74 h 806"/>
                <a:gd name="T10" fmla="*/ 316 w 3022"/>
                <a:gd name="T11" fmla="*/ 103 h 806"/>
                <a:gd name="T12" fmla="*/ 320 w 3022"/>
                <a:gd name="T13" fmla="*/ 121 h 806"/>
                <a:gd name="T14" fmla="*/ 330 w 3022"/>
                <a:gd name="T15" fmla="*/ 149 h 806"/>
                <a:gd name="T16" fmla="*/ 336 w 3022"/>
                <a:gd name="T17" fmla="*/ 169 h 806"/>
                <a:gd name="T18" fmla="*/ 350 w 3022"/>
                <a:gd name="T19" fmla="*/ 187 h 806"/>
                <a:gd name="T20" fmla="*/ 454 w 3022"/>
                <a:gd name="T21" fmla="*/ 197 h 806"/>
                <a:gd name="T22" fmla="*/ 464 w 3022"/>
                <a:gd name="T23" fmla="*/ 217 h 806"/>
                <a:gd name="T24" fmla="*/ 472 w 3022"/>
                <a:gd name="T25" fmla="*/ 273 h 806"/>
                <a:gd name="T26" fmla="*/ 486 w 3022"/>
                <a:gd name="T27" fmla="*/ 283 h 806"/>
                <a:gd name="T28" fmla="*/ 560 w 3022"/>
                <a:gd name="T29" fmla="*/ 303 h 806"/>
                <a:gd name="T30" fmla="*/ 594 w 3022"/>
                <a:gd name="T31" fmla="*/ 323 h 806"/>
                <a:gd name="T32" fmla="*/ 626 w 3022"/>
                <a:gd name="T33" fmla="*/ 351 h 806"/>
                <a:gd name="T34" fmla="*/ 632 w 3022"/>
                <a:gd name="T35" fmla="*/ 391 h 806"/>
                <a:gd name="T36" fmla="*/ 642 w 3022"/>
                <a:gd name="T37" fmla="*/ 411 h 806"/>
                <a:gd name="T38" fmla="*/ 724 w 3022"/>
                <a:gd name="T39" fmla="*/ 431 h 806"/>
                <a:gd name="T40" fmla="*/ 800 w 3022"/>
                <a:gd name="T41" fmla="*/ 460 h 806"/>
                <a:gd name="T42" fmla="*/ 804 w 3022"/>
                <a:gd name="T43" fmla="*/ 490 h 806"/>
                <a:gd name="T44" fmla="*/ 956 w 3022"/>
                <a:gd name="T45" fmla="*/ 510 h 806"/>
                <a:gd name="T46" fmla="*/ 976 w 3022"/>
                <a:gd name="T47" fmla="*/ 530 h 806"/>
                <a:gd name="T48" fmla="*/ 1050 w 3022"/>
                <a:gd name="T49" fmla="*/ 538 h 806"/>
                <a:gd name="T50" fmla="*/ 1102 w 3022"/>
                <a:gd name="T51" fmla="*/ 558 h 806"/>
                <a:gd name="T52" fmla="*/ 1112 w 3022"/>
                <a:gd name="T53" fmla="*/ 578 h 806"/>
                <a:gd name="T54" fmla="*/ 1237 w 3022"/>
                <a:gd name="T55" fmla="*/ 588 h 806"/>
                <a:gd name="T56" fmla="*/ 1277 w 3022"/>
                <a:gd name="T57" fmla="*/ 608 h 806"/>
                <a:gd name="T58" fmla="*/ 1299 w 3022"/>
                <a:gd name="T59" fmla="*/ 628 h 806"/>
                <a:gd name="T60" fmla="*/ 1311 w 3022"/>
                <a:gd name="T61" fmla="*/ 640 h 806"/>
                <a:gd name="T62" fmla="*/ 1359 w 3022"/>
                <a:gd name="T63" fmla="*/ 660 h 806"/>
                <a:gd name="T64" fmla="*/ 1455 w 3022"/>
                <a:gd name="T65" fmla="*/ 670 h 806"/>
                <a:gd name="T66" fmla="*/ 1483 w 3022"/>
                <a:gd name="T67" fmla="*/ 680 h 806"/>
                <a:gd name="T68" fmla="*/ 1513 w 3022"/>
                <a:gd name="T69" fmla="*/ 692 h 806"/>
                <a:gd name="T70" fmla="*/ 1531 w 3022"/>
                <a:gd name="T71" fmla="*/ 704 h 806"/>
                <a:gd name="T72" fmla="*/ 1575 w 3022"/>
                <a:gd name="T73" fmla="*/ 726 h 806"/>
                <a:gd name="T74" fmla="*/ 1693 w 3022"/>
                <a:gd name="T75" fmla="*/ 738 h 806"/>
                <a:gd name="T76" fmla="*/ 1711 w 3022"/>
                <a:gd name="T77" fmla="*/ 752 h 806"/>
                <a:gd name="T78" fmla="*/ 1723 w 3022"/>
                <a:gd name="T79" fmla="*/ 752 h 806"/>
                <a:gd name="T80" fmla="*/ 1775 w 3022"/>
                <a:gd name="T81" fmla="*/ 752 h 806"/>
                <a:gd name="T82" fmla="*/ 1827 w 3022"/>
                <a:gd name="T83" fmla="*/ 768 h 806"/>
                <a:gd name="T84" fmla="*/ 1885 w 3022"/>
                <a:gd name="T85" fmla="*/ 784 h 806"/>
                <a:gd name="T86" fmla="*/ 1933 w 3022"/>
                <a:gd name="T87" fmla="*/ 784 h 806"/>
                <a:gd name="T88" fmla="*/ 2119 w 3022"/>
                <a:gd name="T89" fmla="*/ 806 h 806"/>
                <a:gd name="T90" fmla="*/ 2159 w 3022"/>
                <a:gd name="T91" fmla="*/ 806 h 806"/>
                <a:gd name="T92" fmla="*/ 2247 w 3022"/>
                <a:gd name="T93" fmla="*/ 806 h 806"/>
                <a:gd name="T94" fmla="*/ 2349 w 3022"/>
                <a:gd name="T95" fmla="*/ 806 h 806"/>
                <a:gd name="T96" fmla="*/ 2389 w 3022"/>
                <a:gd name="T97" fmla="*/ 806 h 806"/>
                <a:gd name="T98" fmla="*/ 2554 w 3022"/>
                <a:gd name="T99" fmla="*/ 806 h 806"/>
                <a:gd name="T100" fmla="*/ 2778 w 3022"/>
                <a:gd name="T101" fmla="*/ 806 h 806"/>
                <a:gd name="T102" fmla="*/ 2958 w 3022"/>
                <a:gd name="T103"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2" h="806">
                  <a:moveTo>
                    <a:pt x="0" y="0"/>
                  </a:moveTo>
                  <a:lnTo>
                    <a:pt x="158" y="0"/>
                  </a:lnTo>
                  <a:lnTo>
                    <a:pt x="162" y="0"/>
                  </a:lnTo>
                  <a:lnTo>
                    <a:pt x="178" y="0"/>
                  </a:lnTo>
                  <a:lnTo>
                    <a:pt x="188" y="0"/>
                  </a:lnTo>
                  <a:lnTo>
                    <a:pt x="194" y="0"/>
                  </a:lnTo>
                  <a:lnTo>
                    <a:pt x="194" y="8"/>
                  </a:lnTo>
                  <a:lnTo>
                    <a:pt x="228" y="8"/>
                  </a:lnTo>
                  <a:lnTo>
                    <a:pt x="228" y="18"/>
                  </a:lnTo>
                  <a:lnTo>
                    <a:pt x="230" y="18"/>
                  </a:lnTo>
                  <a:lnTo>
                    <a:pt x="230" y="28"/>
                  </a:lnTo>
                  <a:lnTo>
                    <a:pt x="298" y="28"/>
                  </a:lnTo>
                  <a:lnTo>
                    <a:pt x="298" y="46"/>
                  </a:lnTo>
                  <a:lnTo>
                    <a:pt x="300" y="46"/>
                  </a:lnTo>
                  <a:lnTo>
                    <a:pt x="300" y="56"/>
                  </a:lnTo>
                  <a:lnTo>
                    <a:pt x="302" y="56"/>
                  </a:lnTo>
                  <a:lnTo>
                    <a:pt x="302" y="64"/>
                  </a:lnTo>
                  <a:lnTo>
                    <a:pt x="308" y="64"/>
                  </a:lnTo>
                  <a:lnTo>
                    <a:pt x="308" y="74"/>
                  </a:lnTo>
                  <a:lnTo>
                    <a:pt x="310" y="74"/>
                  </a:lnTo>
                  <a:lnTo>
                    <a:pt x="312" y="74"/>
                  </a:lnTo>
                  <a:lnTo>
                    <a:pt x="312" y="84"/>
                  </a:lnTo>
                  <a:lnTo>
                    <a:pt x="316" y="84"/>
                  </a:lnTo>
                  <a:lnTo>
                    <a:pt x="316" y="103"/>
                  </a:lnTo>
                  <a:lnTo>
                    <a:pt x="318" y="103"/>
                  </a:lnTo>
                  <a:lnTo>
                    <a:pt x="318" y="113"/>
                  </a:lnTo>
                  <a:lnTo>
                    <a:pt x="320" y="113"/>
                  </a:lnTo>
                  <a:lnTo>
                    <a:pt x="320" y="121"/>
                  </a:lnTo>
                  <a:lnTo>
                    <a:pt x="322" y="121"/>
                  </a:lnTo>
                  <a:lnTo>
                    <a:pt x="322" y="141"/>
                  </a:lnTo>
                  <a:lnTo>
                    <a:pt x="330" y="141"/>
                  </a:lnTo>
                  <a:lnTo>
                    <a:pt x="330" y="149"/>
                  </a:lnTo>
                  <a:lnTo>
                    <a:pt x="332" y="149"/>
                  </a:lnTo>
                  <a:lnTo>
                    <a:pt x="332" y="159"/>
                  </a:lnTo>
                  <a:lnTo>
                    <a:pt x="336" y="159"/>
                  </a:lnTo>
                  <a:lnTo>
                    <a:pt x="336" y="169"/>
                  </a:lnTo>
                  <a:lnTo>
                    <a:pt x="342" y="169"/>
                  </a:lnTo>
                  <a:lnTo>
                    <a:pt x="342" y="179"/>
                  </a:lnTo>
                  <a:lnTo>
                    <a:pt x="350" y="179"/>
                  </a:lnTo>
                  <a:lnTo>
                    <a:pt x="350" y="187"/>
                  </a:lnTo>
                  <a:lnTo>
                    <a:pt x="426" y="187"/>
                  </a:lnTo>
                  <a:lnTo>
                    <a:pt x="434" y="187"/>
                  </a:lnTo>
                  <a:lnTo>
                    <a:pt x="434" y="197"/>
                  </a:lnTo>
                  <a:lnTo>
                    <a:pt x="454" y="197"/>
                  </a:lnTo>
                  <a:lnTo>
                    <a:pt x="454" y="207"/>
                  </a:lnTo>
                  <a:lnTo>
                    <a:pt x="460" y="207"/>
                  </a:lnTo>
                  <a:lnTo>
                    <a:pt x="464" y="207"/>
                  </a:lnTo>
                  <a:lnTo>
                    <a:pt x="464" y="217"/>
                  </a:lnTo>
                  <a:lnTo>
                    <a:pt x="470" y="217"/>
                  </a:lnTo>
                  <a:lnTo>
                    <a:pt x="470" y="225"/>
                  </a:lnTo>
                  <a:lnTo>
                    <a:pt x="472" y="225"/>
                  </a:lnTo>
                  <a:lnTo>
                    <a:pt x="472" y="273"/>
                  </a:lnTo>
                  <a:lnTo>
                    <a:pt x="474" y="273"/>
                  </a:lnTo>
                  <a:lnTo>
                    <a:pt x="474" y="283"/>
                  </a:lnTo>
                  <a:lnTo>
                    <a:pt x="484" y="283"/>
                  </a:lnTo>
                  <a:lnTo>
                    <a:pt x="486" y="283"/>
                  </a:lnTo>
                  <a:lnTo>
                    <a:pt x="486" y="293"/>
                  </a:lnTo>
                  <a:lnTo>
                    <a:pt x="558" y="293"/>
                  </a:lnTo>
                  <a:lnTo>
                    <a:pt x="558" y="303"/>
                  </a:lnTo>
                  <a:lnTo>
                    <a:pt x="560" y="303"/>
                  </a:lnTo>
                  <a:lnTo>
                    <a:pt x="560" y="313"/>
                  </a:lnTo>
                  <a:lnTo>
                    <a:pt x="576" y="313"/>
                  </a:lnTo>
                  <a:lnTo>
                    <a:pt x="594" y="313"/>
                  </a:lnTo>
                  <a:lnTo>
                    <a:pt x="594" y="323"/>
                  </a:lnTo>
                  <a:lnTo>
                    <a:pt x="616" y="323"/>
                  </a:lnTo>
                  <a:lnTo>
                    <a:pt x="616" y="341"/>
                  </a:lnTo>
                  <a:lnTo>
                    <a:pt x="626" y="341"/>
                  </a:lnTo>
                  <a:lnTo>
                    <a:pt x="626" y="351"/>
                  </a:lnTo>
                  <a:lnTo>
                    <a:pt x="628" y="351"/>
                  </a:lnTo>
                  <a:lnTo>
                    <a:pt x="628" y="381"/>
                  </a:lnTo>
                  <a:lnTo>
                    <a:pt x="632" y="381"/>
                  </a:lnTo>
                  <a:lnTo>
                    <a:pt x="632" y="391"/>
                  </a:lnTo>
                  <a:lnTo>
                    <a:pt x="636" y="391"/>
                  </a:lnTo>
                  <a:lnTo>
                    <a:pt x="636" y="401"/>
                  </a:lnTo>
                  <a:lnTo>
                    <a:pt x="642" y="401"/>
                  </a:lnTo>
                  <a:lnTo>
                    <a:pt x="642" y="411"/>
                  </a:lnTo>
                  <a:lnTo>
                    <a:pt x="718" y="411"/>
                  </a:lnTo>
                  <a:lnTo>
                    <a:pt x="718" y="421"/>
                  </a:lnTo>
                  <a:lnTo>
                    <a:pt x="724" y="421"/>
                  </a:lnTo>
                  <a:lnTo>
                    <a:pt x="724" y="431"/>
                  </a:lnTo>
                  <a:lnTo>
                    <a:pt x="776" y="431"/>
                  </a:lnTo>
                  <a:lnTo>
                    <a:pt x="776" y="439"/>
                  </a:lnTo>
                  <a:lnTo>
                    <a:pt x="800" y="439"/>
                  </a:lnTo>
                  <a:lnTo>
                    <a:pt x="800" y="460"/>
                  </a:lnTo>
                  <a:lnTo>
                    <a:pt x="802" y="460"/>
                  </a:lnTo>
                  <a:lnTo>
                    <a:pt x="802" y="480"/>
                  </a:lnTo>
                  <a:lnTo>
                    <a:pt x="804" y="480"/>
                  </a:lnTo>
                  <a:lnTo>
                    <a:pt x="804" y="490"/>
                  </a:lnTo>
                  <a:lnTo>
                    <a:pt x="940" y="490"/>
                  </a:lnTo>
                  <a:lnTo>
                    <a:pt x="940" y="500"/>
                  </a:lnTo>
                  <a:lnTo>
                    <a:pt x="956" y="500"/>
                  </a:lnTo>
                  <a:lnTo>
                    <a:pt x="956" y="510"/>
                  </a:lnTo>
                  <a:lnTo>
                    <a:pt x="958" y="510"/>
                  </a:lnTo>
                  <a:lnTo>
                    <a:pt x="958" y="520"/>
                  </a:lnTo>
                  <a:lnTo>
                    <a:pt x="976" y="520"/>
                  </a:lnTo>
                  <a:lnTo>
                    <a:pt x="976" y="530"/>
                  </a:lnTo>
                  <a:lnTo>
                    <a:pt x="988" y="530"/>
                  </a:lnTo>
                  <a:lnTo>
                    <a:pt x="988" y="538"/>
                  </a:lnTo>
                  <a:lnTo>
                    <a:pt x="1010" y="538"/>
                  </a:lnTo>
                  <a:lnTo>
                    <a:pt x="1050" y="538"/>
                  </a:lnTo>
                  <a:lnTo>
                    <a:pt x="1050" y="548"/>
                  </a:lnTo>
                  <a:lnTo>
                    <a:pt x="1092" y="548"/>
                  </a:lnTo>
                  <a:lnTo>
                    <a:pt x="1092" y="558"/>
                  </a:lnTo>
                  <a:lnTo>
                    <a:pt x="1102" y="558"/>
                  </a:lnTo>
                  <a:lnTo>
                    <a:pt x="1102" y="568"/>
                  </a:lnTo>
                  <a:lnTo>
                    <a:pt x="1110" y="568"/>
                  </a:lnTo>
                  <a:lnTo>
                    <a:pt x="1110" y="578"/>
                  </a:lnTo>
                  <a:lnTo>
                    <a:pt x="1112" y="578"/>
                  </a:lnTo>
                  <a:lnTo>
                    <a:pt x="1162" y="578"/>
                  </a:lnTo>
                  <a:lnTo>
                    <a:pt x="1162" y="588"/>
                  </a:lnTo>
                  <a:lnTo>
                    <a:pt x="1234" y="588"/>
                  </a:lnTo>
                  <a:lnTo>
                    <a:pt x="1237" y="588"/>
                  </a:lnTo>
                  <a:lnTo>
                    <a:pt x="1237" y="598"/>
                  </a:lnTo>
                  <a:lnTo>
                    <a:pt x="1267" y="598"/>
                  </a:lnTo>
                  <a:lnTo>
                    <a:pt x="1267" y="608"/>
                  </a:lnTo>
                  <a:lnTo>
                    <a:pt x="1277" y="608"/>
                  </a:lnTo>
                  <a:lnTo>
                    <a:pt x="1277" y="618"/>
                  </a:lnTo>
                  <a:lnTo>
                    <a:pt x="1291" y="618"/>
                  </a:lnTo>
                  <a:lnTo>
                    <a:pt x="1299" y="618"/>
                  </a:lnTo>
                  <a:lnTo>
                    <a:pt x="1299" y="628"/>
                  </a:lnTo>
                  <a:lnTo>
                    <a:pt x="1307" y="628"/>
                  </a:lnTo>
                  <a:lnTo>
                    <a:pt x="1309" y="628"/>
                  </a:lnTo>
                  <a:lnTo>
                    <a:pt x="1309" y="640"/>
                  </a:lnTo>
                  <a:lnTo>
                    <a:pt x="1311" y="640"/>
                  </a:lnTo>
                  <a:lnTo>
                    <a:pt x="1311" y="650"/>
                  </a:lnTo>
                  <a:lnTo>
                    <a:pt x="1349" y="650"/>
                  </a:lnTo>
                  <a:lnTo>
                    <a:pt x="1349" y="660"/>
                  </a:lnTo>
                  <a:lnTo>
                    <a:pt x="1359" y="660"/>
                  </a:lnTo>
                  <a:lnTo>
                    <a:pt x="1377" y="660"/>
                  </a:lnTo>
                  <a:lnTo>
                    <a:pt x="1377" y="670"/>
                  </a:lnTo>
                  <a:lnTo>
                    <a:pt x="1383" y="670"/>
                  </a:lnTo>
                  <a:lnTo>
                    <a:pt x="1455" y="670"/>
                  </a:lnTo>
                  <a:lnTo>
                    <a:pt x="1455" y="680"/>
                  </a:lnTo>
                  <a:lnTo>
                    <a:pt x="1463" y="680"/>
                  </a:lnTo>
                  <a:lnTo>
                    <a:pt x="1467" y="680"/>
                  </a:lnTo>
                  <a:lnTo>
                    <a:pt x="1483" y="680"/>
                  </a:lnTo>
                  <a:lnTo>
                    <a:pt x="1495" y="680"/>
                  </a:lnTo>
                  <a:lnTo>
                    <a:pt x="1507" y="680"/>
                  </a:lnTo>
                  <a:lnTo>
                    <a:pt x="1507" y="692"/>
                  </a:lnTo>
                  <a:lnTo>
                    <a:pt x="1513" y="692"/>
                  </a:lnTo>
                  <a:lnTo>
                    <a:pt x="1517" y="692"/>
                  </a:lnTo>
                  <a:lnTo>
                    <a:pt x="1521" y="692"/>
                  </a:lnTo>
                  <a:lnTo>
                    <a:pt x="1521" y="704"/>
                  </a:lnTo>
                  <a:lnTo>
                    <a:pt x="1531" y="704"/>
                  </a:lnTo>
                  <a:lnTo>
                    <a:pt x="1531" y="716"/>
                  </a:lnTo>
                  <a:lnTo>
                    <a:pt x="1567" y="716"/>
                  </a:lnTo>
                  <a:lnTo>
                    <a:pt x="1567" y="726"/>
                  </a:lnTo>
                  <a:lnTo>
                    <a:pt x="1575" y="726"/>
                  </a:lnTo>
                  <a:lnTo>
                    <a:pt x="1621" y="726"/>
                  </a:lnTo>
                  <a:lnTo>
                    <a:pt x="1621" y="738"/>
                  </a:lnTo>
                  <a:lnTo>
                    <a:pt x="1691" y="738"/>
                  </a:lnTo>
                  <a:lnTo>
                    <a:pt x="1693" y="738"/>
                  </a:lnTo>
                  <a:lnTo>
                    <a:pt x="1703" y="738"/>
                  </a:lnTo>
                  <a:lnTo>
                    <a:pt x="1703" y="752"/>
                  </a:lnTo>
                  <a:lnTo>
                    <a:pt x="1707" y="752"/>
                  </a:lnTo>
                  <a:lnTo>
                    <a:pt x="1711" y="752"/>
                  </a:lnTo>
                  <a:lnTo>
                    <a:pt x="1717" y="752"/>
                  </a:lnTo>
                  <a:lnTo>
                    <a:pt x="1719" y="752"/>
                  </a:lnTo>
                  <a:lnTo>
                    <a:pt x="1721" y="752"/>
                  </a:lnTo>
                  <a:lnTo>
                    <a:pt x="1723" y="752"/>
                  </a:lnTo>
                  <a:lnTo>
                    <a:pt x="1729" y="752"/>
                  </a:lnTo>
                  <a:lnTo>
                    <a:pt x="1751" y="752"/>
                  </a:lnTo>
                  <a:lnTo>
                    <a:pt x="1773" y="752"/>
                  </a:lnTo>
                  <a:lnTo>
                    <a:pt x="1775" y="752"/>
                  </a:lnTo>
                  <a:lnTo>
                    <a:pt x="1795" y="752"/>
                  </a:lnTo>
                  <a:lnTo>
                    <a:pt x="1809" y="752"/>
                  </a:lnTo>
                  <a:lnTo>
                    <a:pt x="1809" y="768"/>
                  </a:lnTo>
                  <a:lnTo>
                    <a:pt x="1827" y="768"/>
                  </a:lnTo>
                  <a:lnTo>
                    <a:pt x="1843" y="768"/>
                  </a:lnTo>
                  <a:lnTo>
                    <a:pt x="1843" y="784"/>
                  </a:lnTo>
                  <a:lnTo>
                    <a:pt x="1883" y="784"/>
                  </a:lnTo>
                  <a:lnTo>
                    <a:pt x="1885" y="784"/>
                  </a:lnTo>
                  <a:lnTo>
                    <a:pt x="1889" y="784"/>
                  </a:lnTo>
                  <a:lnTo>
                    <a:pt x="1903" y="784"/>
                  </a:lnTo>
                  <a:lnTo>
                    <a:pt x="1915" y="784"/>
                  </a:lnTo>
                  <a:lnTo>
                    <a:pt x="1933" y="784"/>
                  </a:lnTo>
                  <a:lnTo>
                    <a:pt x="1937" y="784"/>
                  </a:lnTo>
                  <a:lnTo>
                    <a:pt x="1937" y="806"/>
                  </a:lnTo>
                  <a:lnTo>
                    <a:pt x="2073" y="806"/>
                  </a:lnTo>
                  <a:lnTo>
                    <a:pt x="2119" y="806"/>
                  </a:lnTo>
                  <a:lnTo>
                    <a:pt x="2129" y="806"/>
                  </a:lnTo>
                  <a:lnTo>
                    <a:pt x="2141" y="806"/>
                  </a:lnTo>
                  <a:lnTo>
                    <a:pt x="2155" y="806"/>
                  </a:lnTo>
                  <a:lnTo>
                    <a:pt x="2159" y="806"/>
                  </a:lnTo>
                  <a:lnTo>
                    <a:pt x="2161" y="806"/>
                  </a:lnTo>
                  <a:lnTo>
                    <a:pt x="2193" y="806"/>
                  </a:lnTo>
                  <a:lnTo>
                    <a:pt x="2201" y="806"/>
                  </a:lnTo>
                  <a:lnTo>
                    <a:pt x="2247" y="806"/>
                  </a:lnTo>
                  <a:lnTo>
                    <a:pt x="2277" y="806"/>
                  </a:lnTo>
                  <a:lnTo>
                    <a:pt x="2331" y="806"/>
                  </a:lnTo>
                  <a:lnTo>
                    <a:pt x="2345" y="806"/>
                  </a:lnTo>
                  <a:lnTo>
                    <a:pt x="2349" y="806"/>
                  </a:lnTo>
                  <a:lnTo>
                    <a:pt x="2357" y="806"/>
                  </a:lnTo>
                  <a:lnTo>
                    <a:pt x="2359" y="806"/>
                  </a:lnTo>
                  <a:lnTo>
                    <a:pt x="2361" y="806"/>
                  </a:lnTo>
                  <a:lnTo>
                    <a:pt x="2389" y="806"/>
                  </a:lnTo>
                  <a:lnTo>
                    <a:pt x="2399" y="806"/>
                  </a:lnTo>
                  <a:lnTo>
                    <a:pt x="2403" y="806"/>
                  </a:lnTo>
                  <a:lnTo>
                    <a:pt x="2427" y="806"/>
                  </a:lnTo>
                  <a:lnTo>
                    <a:pt x="2554" y="806"/>
                  </a:lnTo>
                  <a:lnTo>
                    <a:pt x="2572" y="806"/>
                  </a:lnTo>
                  <a:lnTo>
                    <a:pt x="2762" y="806"/>
                  </a:lnTo>
                  <a:lnTo>
                    <a:pt x="2764" y="806"/>
                  </a:lnTo>
                  <a:lnTo>
                    <a:pt x="2778" y="806"/>
                  </a:lnTo>
                  <a:lnTo>
                    <a:pt x="2784" y="806"/>
                  </a:lnTo>
                  <a:lnTo>
                    <a:pt x="2788" y="806"/>
                  </a:lnTo>
                  <a:lnTo>
                    <a:pt x="2792" y="806"/>
                  </a:lnTo>
                  <a:lnTo>
                    <a:pt x="2958" y="806"/>
                  </a:lnTo>
                  <a:lnTo>
                    <a:pt x="3022" y="806"/>
                  </a:lnTo>
                </a:path>
              </a:pathLst>
            </a:custGeom>
            <a:noFill/>
            <a:ln w="12700" cap="flat">
              <a:solidFill>
                <a:srgbClr val="1836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5" name="Freeform 150">
              <a:extLst>
                <a:ext uri="{FF2B5EF4-FFF2-40B4-BE49-F238E27FC236}">
                  <a16:creationId xmlns:a16="http://schemas.microsoft.com/office/drawing/2014/main" id="{7BBB8966-8397-E51C-FCF4-883EB185E66F}"/>
                </a:ext>
              </a:extLst>
            </p:cNvPr>
            <p:cNvSpPr>
              <a:spLocks/>
            </p:cNvSpPr>
            <p:nvPr/>
          </p:nvSpPr>
          <p:spPr bwMode="auto">
            <a:xfrm>
              <a:off x="1190626" y="2284088"/>
              <a:ext cx="4470400" cy="2493963"/>
            </a:xfrm>
            <a:custGeom>
              <a:avLst/>
              <a:gdLst>
                <a:gd name="T0" fmla="*/ 158 w 2816"/>
                <a:gd name="T1" fmla="*/ 0 h 1571"/>
                <a:gd name="T2" fmla="*/ 188 w 2816"/>
                <a:gd name="T3" fmla="*/ 0 h 1571"/>
                <a:gd name="T4" fmla="*/ 210 w 2816"/>
                <a:gd name="T5" fmla="*/ 14 h 1571"/>
                <a:gd name="T6" fmla="*/ 230 w 2816"/>
                <a:gd name="T7" fmla="*/ 28 h 1571"/>
                <a:gd name="T8" fmla="*/ 238 w 2816"/>
                <a:gd name="T9" fmla="*/ 42 h 1571"/>
                <a:gd name="T10" fmla="*/ 290 w 2816"/>
                <a:gd name="T11" fmla="*/ 70 h 1571"/>
                <a:gd name="T12" fmla="*/ 298 w 2816"/>
                <a:gd name="T13" fmla="*/ 101 h 1571"/>
                <a:gd name="T14" fmla="*/ 308 w 2816"/>
                <a:gd name="T15" fmla="*/ 143 h 1571"/>
                <a:gd name="T16" fmla="*/ 310 w 2816"/>
                <a:gd name="T17" fmla="*/ 201 h 1571"/>
                <a:gd name="T18" fmla="*/ 318 w 2816"/>
                <a:gd name="T19" fmla="*/ 243 h 1571"/>
                <a:gd name="T20" fmla="*/ 320 w 2816"/>
                <a:gd name="T21" fmla="*/ 273 h 1571"/>
                <a:gd name="T22" fmla="*/ 326 w 2816"/>
                <a:gd name="T23" fmla="*/ 287 h 1571"/>
                <a:gd name="T24" fmla="*/ 328 w 2816"/>
                <a:gd name="T25" fmla="*/ 345 h 1571"/>
                <a:gd name="T26" fmla="*/ 332 w 2816"/>
                <a:gd name="T27" fmla="*/ 361 h 1571"/>
                <a:gd name="T28" fmla="*/ 340 w 2816"/>
                <a:gd name="T29" fmla="*/ 435 h 1571"/>
                <a:gd name="T30" fmla="*/ 352 w 2816"/>
                <a:gd name="T31" fmla="*/ 449 h 1571"/>
                <a:gd name="T32" fmla="*/ 380 w 2816"/>
                <a:gd name="T33" fmla="*/ 464 h 1571"/>
                <a:gd name="T34" fmla="*/ 382 w 2816"/>
                <a:gd name="T35" fmla="*/ 510 h 1571"/>
                <a:gd name="T36" fmla="*/ 412 w 2816"/>
                <a:gd name="T37" fmla="*/ 540 h 1571"/>
                <a:gd name="T38" fmla="*/ 416 w 2816"/>
                <a:gd name="T39" fmla="*/ 600 h 1571"/>
                <a:gd name="T40" fmla="*/ 444 w 2816"/>
                <a:gd name="T41" fmla="*/ 616 h 1571"/>
                <a:gd name="T42" fmla="*/ 454 w 2816"/>
                <a:gd name="T43" fmla="*/ 646 h 1571"/>
                <a:gd name="T44" fmla="*/ 472 w 2816"/>
                <a:gd name="T45" fmla="*/ 676 h 1571"/>
                <a:gd name="T46" fmla="*/ 494 w 2816"/>
                <a:gd name="T47" fmla="*/ 692 h 1571"/>
                <a:gd name="T48" fmla="*/ 512 w 2816"/>
                <a:gd name="T49" fmla="*/ 708 h 1571"/>
                <a:gd name="T50" fmla="*/ 514 w 2816"/>
                <a:gd name="T51" fmla="*/ 738 h 1571"/>
                <a:gd name="T52" fmla="*/ 596 w 2816"/>
                <a:gd name="T53" fmla="*/ 754 h 1571"/>
                <a:gd name="T54" fmla="*/ 620 w 2816"/>
                <a:gd name="T55" fmla="*/ 770 h 1571"/>
                <a:gd name="T56" fmla="*/ 630 w 2816"/>
                <a:gd name="T57" fmla="*/ 786 h 1571"/>
                <a:gd name="T58" fmla="*/ 636 w 2816"/>
                <a:gd name="T59" fmla="*/ 837 h 1571"/>
                <a:gd name="T60" fmla="*/ 680 w 2816"/>
                <a:gd name="T61" fmla="*/ 853 h 1571"/>
                <a:gd name="T62" fmla="*/ 782 w 2816"/>
                <a:gd name="T63" fmla="*/ 885 h 1571"/>
                <a:gd name="T64" fmla="*/ 816 w 2816"/>
                <a:gd name="T65" fmla="*/ 901 h 1571"/>
                <a:gd name="T66" fmla="*/ 820 w 2816"/>
                <a:gd name="T67" fmla="*/ 935 h 1571"/>
                <a:gd name="T68" fmla="*/ 898 w 2816"/>
                <a:gd name="T69" fmla="*/ 951 h 1571"/>
                <a:gd name="T70" fmla="*/ 940 w 2816"/>
                <a:gd name="T71" fmla="*/ 967 h 1571"/>
                <a:gd name="T72" fmla="*/ 954 w 2816"/>
                <a:gd name="T73" fmla="*/ 1035 h 1571"/>
                <a:gd name="T74" fmla="*/ 1112 w 2816"/>
                <a:gd name="T75" fmla="*/ 1051 h 1571"/>
                <a:gd name="T76" fmla="*/ 1170 w 2816"/>
                <a:gd name="T77" fmla="*/ 1085 h 1571"/>
                <a:gd name="T78" fmla="*/ 1228 w 2816"/>
                <a:gd name="T79" fmla="*/ 1101 h 1571"/>
                <a:gd name="T80" fmla="*/ 1315 w 2816"/>
                <a:gd name="T81" fmla="*/ 1119 h 1571"/>
                <a:gd name="T82" fmla="*/ 1495 w 2816"/>
                <a:gd name="T83" fmla="*/ 1135 h 1571"/>
                <a:gd name="T84" fmla="*/ 1517 w 2816"/>
                <a:gd name="T85" fmla="*/ 1135 h 1571"/>
                <a:gd name="T86" fmla="*/ 1709 w 2816"/>
                <a:gd name="T87" fmla="*/ 1135 h 1571"/>
                <a:gd name="T88" fmla="*/ 1881 w 2816"/>
                <a:gd name="T89" fmla="*/ 1165 h 1571"/>
                <a:gd name="T90" fmla="*/ 2007 w 2816"/>
                <a:gd name="T91" fmla="*/ 1165 h 1571"/>
                <a:gd name="T92" fmla="*/ 2155 w 2816"/>
                <a:gd name="T93" fmla="*/ 1165 h 1571"/>
                <a:gd name="T94" fmla="*/ 2331 w 2816"/>
                <a:gd name="T95" fmla="*/ 1165 h 1571"/>
                <a:gd name="T96" fmla="*/ 2760 w 2816"/>
                <a:gd name="T97" fmla="*/ 1165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6" h="1571">
                  <a:moveTo>
                    <a:pt x="0" y="0"/>
                  </a:moveTo>
                  <a:lnTo>
                    <a:pt x="156" y="0"/>
                  </a:lnTo>
                  <a:lnTo>
                    <a:pt x="158" y="0"/>
                  </a:lnTo>
                  <a:lnTo>
                    <a:pt x="172" y="0"/>
                  </a:lnTo>
                  <a:lnTo>
                    <a:pt x="176" y="0"/>
                  </a:lnTo>
                  <a:lnTo>
                    <a:pt x="188" y="0"/>
                  </a:lnTo>
                  <a:lnTo>
                    <a:pt x="194" y="0"/>
                  </a:lnTo>
                  <a:lnTo>
                    <a:pt x="210" y="0"/>
                  </a:lnTo>
                  <a:lnTo>
                    <a:pt x="210" y="14"/>
                  </a:lnTo>
                  <a:lnTo>
                    <a:pt x="226" y="14"/>
                  </a:lnTo>
                  <a:lnTo>
                    <a:pt x="226" y="28"/>
                  </a:lnTo>
                  <a:lnTo>
                    <a:pt x="230" y="28"/>
                  </a:lnTo>
                  <a:lnTo>
                    <a:pt x="230" y="42"/>
                  </a:lnTo>
                  <a:lnTo>
                    <a:pt x="234" y="42"/>
                  </a:lnTo>
                  <a:lnTo>
                    <a:pt x="238" y="42"/>
                  </a:lnTo>
                  <a:lnTo>
                    <a:pt x="288" y="42"/>
                  </a:lnTo>
                  <a:lnTo>
                    <a:pt x="288" y="70"/>
                  </a:lnTo>
                  <a:lnTo>
                    <a:pt x="290" y="70"/>
                  </a:lnTo>
                  <a:lnTo>
                    <a:pt x="290" y="84"/>
                  </a:lnTo>
                  <a:lnTo>
                    <a:pt x="298" y="84"/>
                  </a:lnTo>
                  <a:lnTo>
                    <a:pt x="298" y="101"/>
                  </a:lnTo>
                  <a:lnTo>
                    <a:pt x="300" y="101"/>
                  </a:lnTo>
                  <a:lnTo>
                    <a:pt x="300" y="143"/>
                  </a:lnTo>
                  <a:lnTo>
                    <a:pt x="308" y="143"/>
                  </a:lnTo>
                  <a:lnTo>
                    <a:pt x="308" y="173"/>
                  </a:lnTo>
                  <a:lnTo>
                    <a:pt x="310" y="173"/>
                  </a:lnTo>
                  <a:lnTo>
                    <a:pt x="310" y="201"/>
                  </a:lnTo>
                  <a:lnTo>
                    <a:pt x="316" y="201"/>
                  </a:lnTo>
                  <a:lnTo>
                    <a:pt x="316" y="243"/>
                  </a:lnTo>
                  <a:lnTo>
                    <a:pt x="318" y="243"/>
                  </a:lnTo>
                  <a:lnTo>
                    <a:pt x="318" y="259"/>
                  </a:lnTo>
                  <a:lnTo>
                    <a:pt x="320" y="259"/>
                  </a:lnTo>
                  <a:lnTo>
                    <a:pt x="320" y="273"/>
                  </a:lnTo>
                  <a:lnTo>
                    <a:pt x="322" y="273"/>
                  </a:lnTo>
                  <a:lnTo>
                    <a:pt x="322" y="287"/>
                  </a:lnTo>
                  <a:lnTo>
                    <a:pt x="326" y="287"/>
                  </a:lnTo>
                  <a:lnTo>
                    <a:pt x="326" y="331"/>
                  </a:lnTo>
                  <a:lnTo>
                    <a:pt x="328" y="331"/>
                  </a:lnTo>
                  <a:lnTo>
                    <a:pt x="328" y="345"/>
                  </a:lnTo>
                  <a:lnTo>
                    <a:pt x="330" y="345"/>
                  </a:lnTo>
                  <a:lnTo>
                    <a:pt x="330" y="361"/>
                  </a:lnTo>
                  <a:lnTo>
                    <a:pt x="332" y="361"/>
                  </a:lnTo>
                  <a:lnTo>
                    <a:pt x="332" y="419"/>
                  </a:lnTo>
                  <a:lnTo>
                    <a:pt x="340" y="419"/>
                  </a:lnTo>
                  <a:lnTo>
                    <a:pt x="340" y="435"/>
                  </a:lnTo>
                  <a:lnTo>
                    <a:pt x="344" y="435"/>
                  </a:lnTo>
                  <a:lnTo>
                    <a:pt x="352" y="435"/>
                  </a:lnTo>
                  <a:lnTo>
                    <a:pt x="352" y="449"/>
                  </a:lnTo>
                  <a:lnTo>
                    <a:pt x="378" y="449"/>
                  </a:lnTo>
                  <a:lnTo>
                    <a:pt x="378" y="464"/>
                  </a:lnTo>
                  <a:lnTo>
                    <a:pt x="380" y="464"/>
                  </a:lnTo>
                  <a:lnTo>
                    <a:pt x="380" y="480"/>
                  </a:lnTo>
                  <a:lnTo>
                    <a:pt x="382" y="480"/>
                  </a:lnTo>
                  <a:lnTo>
                    <a:pt x="382" y="510"/>
                  </a:lnTo>
                  <a:lnTo>
                    <a:pt x="406" y="510"/>
                  </a:lnTo>
                  <a:lnTo>
                    <a:pt x="406" y="540"/>
                  </a:lnTo>
                  <a:lnTo>
                    <a:pt x="412" y="540"/>
                  </a:lnTo>
                  <a:lnTo>
                    <a:pt x="412" y="586"/>
                  </a:lnTo>
                  <a:lnTo>
                    <a:pt x="416" y="586"/>
                  </a:lnTo>
                  <a:lnTo>
                    <a:pt x="416" y="600"/>
                  </a:lnTo>
                  <a:lnTo>
                    <a:pt x="436" y="600"/>
                  </a:lnTo>
                  <a:lnTo>
                    <a:pt x="436" y="616"/>
                  </a:lnTo>
                  <a:lnTo>
                    <a:pt x="444" y="616"/>
                  </a:lnTo>
                  <a:lnTo>
                    <a:pt x="444" y="630"/>
                  </a:lnTo>
                  <a:lnTo>
                    <a:pt x="454" y="630"/>
                  </a:lnTo>
                  <a:lnTo>
                    <a:pt x="454" y="646"/>
                  </a:lnTo>
                  <a:lnTo>
                    <a:pt x="460" y="646"/>
                  </a:lnTo>
                  <a:lnTo>
                    <a:pt x="472" y="646"/>
                  </a:lnTo>
                  <a:lnTo>
                    <a:pt x="472" y="676"/>
                  </a:lnTo>
                  <a:lnTo>
                    <a:pt x="488" y="676"/>
                  </a:lnTo>
                  <a:lnTo>
                    <a:pt x="488" y="692"/>
                  </a:lnTo>
                  <a:lnTo>
                    <a:pt x="494" y="692"/>
                  </a:lnTo>
                  <a:lnTo>
                    <a:pt x="494" y="708"/>
                  </a:lnTo>
                  <a:lnTo>
                    <a:pt x="506" y="708"/>
                  </a:lnTo>
                  <a:lnTo>
                    <a:pt x="512" y="708"/>
                  </a:lnTo>
                  <a:lnTo>
                    <a:pt x="512" y="724"/>
                  </a:lnTo>
                  <a:lnTo>
                    <a:pt x="514" y="724"/>
                  </a:lnTo>
                  <a:lnTo>
                    <a:pt x="514" y="738"/>
                  </a:lnTo>
                  <a:lnTo>
                    <a:pt x="522" y="738"/>
                  </a:lnTo>
                  <a:lnTo>
                    <a:pt x="596" y="738"/>
                  </a:lnTo>
                  <a:lnTo>
                    <a:pt x="596" y="754"/>
                  </a:lnTo>
                  <a:lnTo>
                    <a:pt x="618" y="754"/>
                  </a:lnTo>
                  <a:lnTo>
                    <a:pt x="618" y="770"/>
                  </a:lnTo>
                  <a:lnTo>
                    <a:pt x="620" y="770"/>
                  </a:lnTo>
                  <a:lnTo>
                    <a:pt x="628" y="770"/>
                  </a:lnTo>
                  <a:lnTo>
                    <a:pt x="628" y="786"/>
                  </a:lnTo>
                  <a:lnTo>
                    <a:pt x="630" y="786"/>
                  </a:lnTo>
                  <a:lnTo>
                    <a:pt x="630" y="821"/>
                  </a:lnTo>
                  <a:lnTo>
                    <a:pt x="636" y="821"/>
                  </a:lnTo>
                  <a:lnTo>
                    <a:pt x="636" y="837"/>
                  </a:lnTo>
                  <a:lnTo>
                    <a:pt x="676" y="837"/>
                  </a:lnTo>
                  <a:lnTo>
                    <a:pt x="676" y="853"/>
                  </a:lnTo>
                  <a:lnTo>
                    <a:pt x="680" y="853"/>
                  </a:lnTo>
                  <a:lnTo>
                    <a:pt x="680" y="869"/>
                  </a:lnTo>
                  <a:lnTo>
                    <a:pt x="782" y="869"/>
                  </a:lnTo>
                  <a:lnTo>
                    <a:pt x="782" y="885"/>
                  </a:lnTo>
                  <a:lnTo>
                    <a:pt x="784" y="885"/>
                  </a:lnTo>
                  <a:lnTo>
                    <a:pt x="784" y="901"/>
                  </a:lnTo>
                  <a:lnTo>
                    <a:pt x="816" y="901"/>
                  </a:lnTo>
                  <a:lnTo>
                    <a:pt x="816" y="919"/>
                  </a:lnTo>
                  <a:lnTo>
                    <a:pt x="820" y="919"/>
                  </a:lnTo>
                  <a:lnTo>
                    <a:pt x="820" y="935"/>
                  </a:lnTo>
                  <a:lnTo>
                    <a:pt x="824" y="935"/>
                  </a:lnTo>
                  <a:lnTo>
                    <a:pt x="824" y="951"/>
                  </a:lnTo>
                  <a:lnTo>
                    <a:pt x="898" y="951"/>
                  </a:lnTo>
                  <a:lnTo>
                    <a:pt x="914" y="951"/>
                  </a:lnTo>
                  <a:lnTo>
                    <a:pt x="914" y="967"/>
                  </a:lnTo>
                  <a:lnTo>
                    <a:pt x="940" y="967"/>
                  </a:lnTo>
                  <a:lnTo>
                    <a:pt x="940" y="1001"/>
                  </a:lnTo>
                  <a:lnTo>
                    <a:pt x="954" y="1001"/>
                  </a:lnTo>
                  <a:lnTo>
                    <a:pt x="954" y="1035"/>
                  </a:lnTo>
                  <a:lnTo>
                    <a:pt x="1060" y="1035"/>
                  </a:lnTo>
                  <a:lnTo>
                    <a:pt x="1060" y="1051"/>
                  </a:lnTo>
                  <a:lnTo>
                    <a:pt x="1112" y="1051"/>
                  </a:lnTo>
                  <a:lnTo>
                    <a:pt x="1112" y="1067"/>
                  </a:lnTo>
                  <a:lnTo>
                    <a:pt x="1170" y="1067"/>
                  </a:lnTo>
                  <a:lnTo>
                    <a:pt x="1170" y="1085"/>
                  </a:lnTo>
                  <a:lnTo>
                    <a:pt x="1198" y="1085"/>
                  </a:lnTo>
                  <a:lnTo>
                    <a:pt x="1198" y="1101"/>
                  </a:lnTo>
                  <a:lnTo>
                    <a:pt x="1228" y="1101"/>
                  </a:lnTo>
                  <a:lnTo>
                    <a:pt x="1297" y="1101"/>
                  </a:lnTo>
                  <a:lnTo>
                    <a:pt x="1297" y="1119"/>
                  </a:lnTo>
                  <a:lnTo>
                    <a:pt x="1315" y="1119"/>
                  </a:lnTo>
                  <a:lnTo>
                    <a:pt x="1315" y="1135"/>
                  </a:lnTo>
                  <a:lnTo>
                    <a:pt x="1441" y="1135"/>
                  </a:lnTo>
                  <a:lnTo>
                    <a:pt x="1495" y="1135"/>
                  </a:lnTo>
                  <a:lnTo>
                    <a:pt x="1501" y="1135"/>
                  </a:lnTo>
                  <a:lnTo>
                    <a:pt x="1515" y="1135"/>
                  </a:lnTo>
                  <a:lnTo>
                    <a:pt x="1517" y="1135"/>
                  </a:lnTo>
                  <a:lnTo>
                    <a:pt x="1639" y="1135"/>
                  </a:lnTo>
                  <a:lnTo>
                    <a:pt x="1661" y="1135"/>
                  </a:lnTo>
                  <a:lnTo>
                    <a:pt x="1709" y="1135"/>
                  </a:lnTo>
                  <a:lnTo>
                    <a:pt x="1727" y="1135"/>
                  </a:lnTo>
                  <a:lnTo>
                    <a:pt x="1881" y="1135"/>
                  </a:lnTo>
                  <a:lnTo>
                    <a:pt x="1881" y="1165"/>
                  </a:lnTo>
                  <a:lnTo>
                    <a:pt x="1939" y="1165"/>
                  </a:lnTo>
                  <a:lnTo>
                    <a:pt x="1949" y="1165"/>
                  </a:lnTo>
                  <a:lnTo>
                    <a:pt x="2007" y="1165"/>
                  </a:lnTo>
                  <a:lnTo>
                    <a:pt x="2101" y="1165"/>
                  </a:lnTo>
                  <a:lnTo>
                    <a:pt x="2151" y="1165"/>
                  </a:lnTo>
                  <a:lnTo>
                    <a:pt x="2155" y="1165"/>
                  </a:lnTo>
                  <a:lnTo>
                    <a:pt x="2159" y="1165"/>
                  </a:lnTo>
                  <a:lnTo>
                    <a:pt x="2177" y="1165"/>
                  </a:lnTo>
                  <a:lnTo>
                    <a:pt x="2331" y="1165"/>
                  </a:lnTo>
                  <a:lnTo>
                    <a:pt x="2345" y="1165"/>
                  </a:lnTo>
                  <a:lnTo>
                    <a:pt x="2654" y="1165"/>
                  </a:lnTo>
                  <a:lnTo>
                    <a:pt x="2760" y="1165"/>
                  </a:lnTo>
                  <a:lnTo>
                    <a:pt x="2816" y="1165"/>
                  </a:lnTo>
                  <a:lnTo>
                    <a:pt x="2816" y="1571"/>
                  </a:lnTo>
                </a:path>
              </a:pathLst>
            </a:cu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6" name="Line 151">
              <a:extLst>
                <a:ext uri="{FF2B5EF4-FFF2-40B4-BE49-F238E27FC236}">
                  <a16:creationId xmlns:a16="http://schemas.microsoft.com/office/drawing/2014/main" id="{362AEFEA-88F7-302F-86F3-803DAE9208A5}"/>
                </a:ext>
              </a:extLst>
            </p:cNvPr>
            <p:cNvSpPr>
              <a:spLocks noChangeShapeType="1"/>
            </p:cNvSpPr>
            <p:nvPr/>
          </p:nvSpPr>
          <p:spPr bwMode="auto">
            <a:xfrm>
              <a:off x="1416051" y="22840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7" name="Line 152">
              <a:extLst>
                <a:ext uri="{FF2B5EF4-FFF2-40B4-BE49-F238E27FC236}">
                  <a16:creationId xmlns:a16="http://schemas.microsoft.com/office/drawing/2014/main" id="{82499FC9-F324-0C68-C22B-6DBCE03EAF97}"/>
                </a:ext>
              </a:extLst>
            </p:cNvPr>
            <p:cNvSpPr>
              <a:spLocks noChangeShapeType="1"/>
            </p:cNvSpPr>
            <p:nvPr/>
          </p:nvSpPr>
          <p:spPr bwMode="auto">
            <a:xfrm>
              <a:off x="1441451" y="22459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8" name="Line 153">
              <a:extLst>
                <a:ext uri="{FF2B5EF4-FFF2-40B4-BE49-F238E27FC236}">
                  <a16:creationId xmlns:a16="http://schemas.microsoft.com/office/drawing/2014/main" id="{E6DE1046-5074-9A60-E320-D0160D2B5A7A}"/>
                </a:ext>
              </a:extLst>
            </p:cNvPr>
            <p:cNvSpPr>
              <a:spLocks noChangeShapeType="1"/>
            </p:cNvSpPr>
            <p:nvPr/>
          </p:nvSpPr>
          <p:spPr bwMode="auto">
            <a:xfrm>
              <a:off x="1419226" y="22840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9" name="Line 154">
              <a:extLst>
                <a:ext uri="{FF2B5EF4-FFF2-40B4-BE49-F238E27FC236}">
                  <a16:creationId xmlns:a16="http://schemas.microsoft.com/office/drawing/2014/main" id="{2DBAC051-A9EC-3AD2-3045-CCE380C28575}"/>
                </a:ext>
              </a:extLst>
            </p:cNvPr>
            <p:cNvSpPr>
              <a:spLocks noChangeShapeType="1"/>
            </p:cNvSpPr>
            <p:nvPr/>
          </p:nvSpPr>
          <p:spPr bwMode="auto">
            <a:xfrm>
              <a:off x="1447801" y="22459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0" name="Line 155">
              <a:extLst>
                <a:ext uri="{FF2B5EF4-FFF2-40B4-BE49-F238E27FC236}">
                  <a16:creationId xmlns:a16="http://schemas.microsoft.com/office/drawing/2014/main" id="{7B566F4A-9921-77D4-2839-D52A62F06A1A}"/>
                </a:ext>
              </a:extLst>
            </p:cNvPr>
            <p:cNvSpPr>
              <a:spLocks noChangeShapeType="1"/>
            </p:cNvSpPr>
            <p:nvPr/>
          </p:nvSpPr>
          <p:spPr bwMode="auto">
            <a:xfrm>
              <a:off x="1447801" y="22840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1" name="Line 156">
              <a:extLst>
                <a:ext uri="{FF2B5EF4-FFF2-40B4-BE49-F238E27FC236}">
                  <a16:creationId xmlns:a16="http://schemas.microsoft.com/office/drawing/2014/main" id="{D70FDCFF-C2A4-66FB-B734-8D5A54743296}"/>
                </a:ext>
              </a:extLst>
            </p:cNvPr>
            <p:cNvSpPr>
              <a:spLocks noChangeShapeType="1"/>
            </p:cNvSpPr>
            <p:nvPr/>
          </p:nvSpPr>
          <p:spPr bwMode="auto">
            <a:xfrm>
              <a:off x="1473201" y="22459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2" name="Line 157">
              <a:extLst>
                <a:ext uri="{FF2B5EF4-FFF2-40B4-BE49-F238E27FC236}">
                  <a16:creationId xmlns:a16="http://schemas.microsoft.com/office/drawing/2014/main" id="{E0D57B3F-22FC-20B7-DFBE-422E2CD6FCB3}"/>
                </a:ext>
              </a:extLst>
            </p:cNvPr>
            <p:cNvSpPr>
              <a:spLocks noChangeShapeType="1"/>
            </p:cNvSpPr>
            <p:nvPr/>
          </p:nvSpPr>
          <p:spPr bwMode="auto">
            <a:xfrm>
              <a:off x="1463676" y="22840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3" name="Line 158">
              <a:extLst>
                <a:ext uri="{FF2B5EF4-FFF2-40B4-BE49-F238E27FC236}">
                  <a16:creationId xmlns:a16="http://schemas.microsoft.com/office/drawing/2014/main" id="{D1917A08-E680-3762-2DB7-E795175EB87B}"/>
                </a:ext>
              </a:extLst>
            </p:cNvPr>
            <p:cNvSpPr>
              <a:spLocks noChangeShapeType="1"/>
            </p:cNvSpPr>
            <p:nvPr/>
          </p:nvSpPr>
          <p:spPr bwMode="auto">
            <a:xfrm>
              <a:off x="1489076" y="22459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4" name="Line 159">
              <a:extLst>
                <a:ext uri="{FF2B5EF4-FFF2-40B4-BE49-F238E27FC236}">
                  <a16:creationId xmlns:a16="http://schemas.microsoft.com/office/drawing/2014/main" id="{8736975E-4AC8-F611-7D0E-6D2F32394BE0}"/>
                </a:ext>
              </a:extLst>
            </p:cNvPr>
            <p:cNvSpPr>
              <a:spLocks noChangeShapeType="1"/>
            </p:cNvSpPr>
            <p:nvPr/>
          </p:nvSpPr>
          <p:spPr bwMode="auto">
            <a:xfrm>
              <a:off x="1654176" y="240156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5" name="Line 160">
              <a:extLst>
                <a:ext uri="{FF2B5EF4-FFF2-40B4-BE49-F238E27FC236}">
                  <a16:creationId xmlns:a16="http://schemas.microsoft.com/office/drawing/2014/main" id="{BF32E905-A6F2-EFFF-D7A4-4F923A28C6C8}"/>
                </a:ext>
              </a:extLst>
            </p:cNvPr>
            <p:cNvSpPr>
              <a:spLocks noChangeShapeType="1"/>
            </p:cNvSpPr>
            <p:nvPr/>
          </p:nvSpPr>
          <p:spPr bwMode="auto">
            <a:xfrm>
              <a:off x="1682751" y="2366638"/>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6" name="Line 161">
              <a:extLst>
                <a:ext uri="{FF2B5EF4-FFF2-40B4-BE49-F238E27FC236}">
                  <a16:creationId xmlns:a16="http://schemas.microsoft.com/office/drawing/2014/main" id="{DD708D02-CD13-F7DC-831F-B1311AC047A3}"/>
                </a:ext>
              </a:extLst>
            </p:cNvPr>
            <p:cNvSpPr>
              <a:spLocks noChangeShapeType="1"/>
            </p:cNvSpPr>
            <p:nvPr/>
          </p:nvSpPr>
          <p:spPr bwMode="auto">
            <a:xfrm>
              <a:off x="1695451" y="2552376"/>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7" name="Line 162">
              <a:extLst>
                <a:ext uri="{FF2B5EF4-FFF2-40B4-BE49-F238E27FC236}">
                  <a16:creationId xmlns:a16="http://schemas.microsoft.com/office/drawing/2014/main" id="{BF50BB83-83CB-B471-2908-642B09DE032C}"/>
                </a:ext>
              </a:extLst>
            </p:cNvPr>
            <p:cNvSpPr>
              <a:spLocks noChangeShapeType="1"/>
            </p:cNvSpPr>
            <p:nvPr/>
          </p:nvSpPr>
          <p:spPr bwMode="auto">
            <a:xfrm>
              <a:off x="1724026" y="2514276"/>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8" name="Line 163">
              <a:extLst>
                <a:ext uri="{FF2B5EF4-FFF2-40B4-BE49-F238E27FC236}">
                  <a16:creationId xmlns:a16="http://schemas.microsoft.com/office/drawing/2014/main" id="{3A01487A-8BC5-1E9F-8D00-55614DCDCF54}"/>
                </a:ext>
              </a:extLst>
            </p:cNvPr>
            <p:cNvSpPr>
              <a:spLocks noChangeShapeType="1"/>
            </p:cNvSpPr>
            <p:nvPr/>
          </p:nvSpPr>
          <p:spPr bwMode="auto">
            <a:xfrm>
              <a:off x="1841501" y="258095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9" name="Line 164">
              <a:extLst>
                <a:ext uri="{FF2B5EF4-FFF2-40B4-BE49-F238E27FC236}">
                  <a16:creationId xmlns:a16="http://schemas.microsoft.com/office/drawing/2014/main" id="{51814993-F6DA-69E8-5610-16DF3FC2063C}"/>
                </a:ext>
              </a:extLst>
            </p:cNvPr>
            <p:cNvSpPr>
              <a:spLocks noChangeShapeType="1"/>
            </p:cNvSpPr>
            <p:nvPr/>
          </p:nvSpPr>
          <p:spPr bwMode="auto">
            <a:xfrm>
              <a:off x="1866901" y="2546026"/>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0" name="Line 165">
              <a:extLst>
                <a:ext uri="{FF2B5EF4-FFF2-40B4-BE49-F238E27FC236}">
                  <a16:creationId xmlns:a16="http://schemas.microsoft.com/office/drawing/2014/main" id="{CD97CC8A-4E98-F390-2706-76EDE2C2691F}"/>
                </a:ext>
              </a:extLst>
            </p:cNvPr>
            <p:cNvSpPr>
              <a:spLocks noChangeShapeType="1"/>
            </p:cNvSpPr>
            <p:nvPr/>
          </p:nvSpPr>
          <p:spPr bwMode="auto">
            <a:xfrm>
              <a:off x="1892301" y="2612701"/>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1" name="Line 166">
              <a:extLst>
                <a:ext uri="{FF2B5EF4-FFF2-40B4-BE49-F238E27FC236}">
                  <a16:creationId xmlns:a16="http://schemas.microsoft.com/office/drawing/2014/main" id="{4B14A6A9-B90B-621E-DA4B-F588FD184210}"/>
                </a:ext>
              </a:extLst>
            </p:cNvPr>
            <p:cNvSpPr>
              <a:spLocks noChangeShapeType="1"/>
            </p:cNvSpPr>
            <p:nvPr/>
          </p:nvSpPr>
          <p:spPr bwMode="auto">
            <a:xfrm>
              <a:off x="1920876" y="257460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2" name="Line 167">
              <a:extLst>
                <a:ext uri="{FF2B5EF4-FFF2-40B4-BE49-F238E27FC236}">
                  <a16:creationId xmlns:a16="http://schemas.microsoft.com/office/drawing/2014/main" id="{8688D4DA-EC8A-DCAA-A324-FF5C6B944146}"/>
                </a:ext>
              </a:extLst>
            </p:cNvPr>
            <p:cNvSpPr>
              <a:spLocks noChangeShapeType="1"/>
            </p:cNvSpPr>
            <p:nvPr/>
          </p:nvSpPr>
          <p:spPr bwMode="auto">
            <a:xfrm>
              <a:off x="1911351" y="2717476"/>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3" name="Line 168">
              <a:extLst>
                <a:ext uri="{FF2B5EF4-FFF2-40B4-BE49-F238E27FC236}">
                  <a16:creationId xmlns:a16="http://schemas.microsoft.com/office/drawing/2014/main" id="{508DFF60-2F48-DE78-E54C-3B0E9C9C437A}"/>
                </a:ext>
              </a:extLst>
            </p:cNvPr>
            <p:cNvSpPr>
              <a:spLocks noChangeShapeType="1"/>
            </p:cNvSpPr>
            <p:nvPr/>
          </p:nvSpPr>
          <p:spPr bwMode="auto">
            <a:xfrm>
              <a:off x="1939926" y="2682551"/>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4" name="Line 169">
              <a:extLst>
                <a:ext uri="{FF2B5EF4-FFF2-40B4-BE49-F238E27FC236}">
                  <a16:creationId xmlns:a16="http://schemas.microsoft.com/office/drawing/2014/main" id="{0D07F1DD-EF17-D4A8-8AD7-4CD981DD03DD}"/>
                </a:ext>
              </a:extLst>
            </p:cNvPr>
            <p:cNvSpPr>
              <a:spLocks noChangeShapeType="1"/>
            </p:cNvSpPr>
            <p:nvPr/>
          </p:nvSpPr>
          <p:spPr bwMode="auto">
            <a:xfrm>
              <a:off x="1930401" y="2733351"/>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5" name="Line 170">
              <a:extLst>
                <a:ext uri="{FF2B5EF4-FFF2-40B4-BE49-F238E27FC236}">
                  <a16:creationId xmlns:a16="http://schemas.microsoft.com/office/drawing/2014/main" id="{BD407DB8-1E32-7CBA-3CBF-05914764DFBF}"/>
                </a:ext>
              </a:extLst>
            </p:cNvPr>
            <p:cNvSpPr>
              <a:spLocks noChangeShapeType="1"/>
            </p:cNvSpPr>
            <p:nvPr/>
          </p:nvSpPr>
          <p:spPr bwMode="auto">
            <a:xfrm>
              <a:off x="1958976" y="2698426"/>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6" name="Line 171">
              <a:extLst>
                <a:ext uri="{FF2B5EF4-FFF2-40B4-BE49-F238E27FC236}">
                  <a16:creationId xmlns:a16="http://schemas.microsoft.com/office/drawing/2014/main" id="{E978A287-0EEB-4599-7AF9-0FE839832239}"/>
                </a:ext>
              </a:extLst>
            </p:cNvPr>
            <p:cNvSpPr>
              <a:spLocks noChangeShapeType="1"/>
            </p:cNvSpPr>
            <p:nvPr/>
          </p:nvSpPr>
          <p:spPr bwMode="auto">
            <a:xfrm>
              <a:off x="2076451" y="2780976"/>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7" name="Line 172">
              <a:extLst>
                <a:ext uri="{FF2B5EF4-FFF2-40B4-BE49-F238E27FC236}">
                  <a16:creationId xmlns:a16="http://schemas.microsoft.com/office/drawing/2014/main" id="{D61C26FE-DE3E-5316-29B4-9A4CA81D4D9C}"/>
                </a:ext>
              </a:extLst>
            </p:cNvPr>
            <p:cNvSpPr>
              <a:spLocks noChangeShapeType="1"/>
            </p:cNvSpPr>
            <p:nvPr/>
          </p:nvSpPr>
          <p:spPr bwMode="auto">
            <a:xfrm>
              <a:off x="2105026" y="2742876"/>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8" name="Line 173">
              <a:extLst>
                <a:ext uri="{FF2B5EF4-FFF2-40B4-BE49-F238E27FC236}">
                  <a16:creationId xmlns:a16="http://schemas.microsoft.com/office/drawing/2014/main" id="{0C1936F6-8E2E-CDDB-F31F-9ADCB71F1128}"/>
                </a:ext>
              </a:extLst>
            </p:cNvPr>
            <p:cNvSpPr>
              <a:spLocks noChangeShapeType="1"/>
            </p:cNvSpPr>
            <p:nvPr/>
          </p:nvSpPr>
          <p:spPr bwMode="auto">
            <a:xfrm>
              <a:off x="2765426" y="313816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9" name="Line 174">
              <a:extLst>
                <a:ext uri="{FF2B5EF4-FFF2-40B4-BE49-F238E27FC236}">
                  <a16:creationId xmlns:a16="http://schemas.microsoft.com/office/drawing/2014/main" id="{A3002EEB-70E6-DEE6-4676-4D3DABFED4D1}"/>
                </a:ext>
              </a:extLst>
            </p:cNvPr>
            <p:cNvSpPr>
              <a:spLocks noChangeShapeType="1"/>
            </p:cNvSpPr>
            <p:nvPr/>
          </p:nvSpPr>
          <p:spPr bwMode="auto">
            <a:xfrm>
              <a:off x="2794001" y="31032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0" name="Line 175">
              <a:extLst>
                <a:ext uri="{FF2B5EF4-FFF2-40B4-BE49-F238E27FC236}">
                  <a16:creationId xmlns:a16="http://schemas.microsoft.com/office/drawing/2014/main" id="{01FB3BA4-44A0-94C5-105F-0EAB181938D0}"/>
                </a:ext>
              </a:extLst>
            </p:cNvPr>
            <p:cNvSpPr>
              <a:spLocks noChangeShapeType="1"/>
            </p:cNvSpPr>
            <p:nvPr/>
          </p:nvSpPr>
          <p:spPr bwMode="auto">
            <a:xfrm>
              <a:off x="2927351" y="320166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1" name="Line 176">
              <a:extLst>
                <a:ext uri="{FF2B5EF4-FFF2-40B4-BE49-F238E27FC236}">
                  <a16:creationId xmlns:a16="http://schemas.microsoft.com/office/drawing/2014/main" id="{17467CB3-94FC-DA57-91A8-2262C479D59E}"/>
                </a:ext>
              </a:extLst>
            </p:cNvPr>
            <p:cNvSpPr>
              <a:spLocks noChangeShapeType="1"/>
            </p:cNvSpPr>
            <p:nvPr/>
          </p:nvSpPr>
          <p:spPr bwMode="auto">
            <a:xfrm>
              <a:off x="2955926" y="31667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2" name="Line 177">
              <a:extLst>
                <a:ext uri="{FF2B5EF4-FFF2-40B4-BE49-F238E27FC236}">
                  <a16:creationId xmlns:a16="http://schemas.microsoft.com/office/drawing/2014/main" id="{6A01805C-60E0-4169-174C-B5ACAD5E03FE}"/>
                </a:ext>
              </a:extLst>
            </p:cNvPr>
            <p:cNvSpPr>
              <a:spLocks noChangeShapeType="1"/>
            </p:cNvSpPr>
            <p:nvPr/>
          </p:nvSpPr>
          <p:spPr bwMode="auto">
            <a:xfrm>
              <a:off x="3121026" y="3217538"/>
              <a:ext cx="58738"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3" name="Line 178">
              <a:extLst>
                <a:ext uri="{FF2B5EF4-FFF2-40B4-BE49-F238E27FC236}">
                  <a16:creationId xmlns:a16="http://schemas.microsoft.com/office/drawing/2014/main" id="{862C7F79-38F2-3914-906A-1534E849643A}"/>
                </a:ext>
              </a:extLst>
            </p:cNvPr>
            <p:cNvSpPr>
              <a:spLocks noChangeShapeType="1"/>
            </p:cNvSpPr>
            <p:nvPr/>
          </p:nvSpPr>
          <p:spPr bwMode="auto">
            <a:xfrm>
              <a:off x="3149601" y="318261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4" name="Line 179">
              <a:extLst>
                <a:ext uri="{FF2B5EF4-FFF2-40B4-BE49-F238E27FC236}">
                  <a16:creationId xmlns:a16="http://schemas.microsoft.com/office/drawing/2014/main" id="{3EA56300-30EA-05E0-B21F-D2C0285B98A8}"/>
                </a:ext>
              </a:extLst>
            </p:cNvPr>
            <p:cNvSpPr>
              <a:spLocks noChangeShapeType="1"/>
            </p:cNvSpPr>
            <p:nvPr/>
          </p:nvSpPr>
          <p:spPr bwMode="auto">
            <a:xfrm>
              <a:off x="3214688" y="32651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5" name="Line 180">
              <a:extLst>
                <a:ext uri="{FF2B5EF4-FFF2-40B4-BE49-F238E27FC236}">
                  <a16:creationId xmlns:a16="http://schemas.microsoft.com/office/drawing/2014/main" id="{6998848E-162B-5F05-1D90-FFDA638E81DD}"/>
                </a:ext>
              </a:extLst>
            </p:cNvPr>
            <p:cNvSpPr>
              <a:spLocks noChangeShapeType="1"/>
            </p:cNvSpPr>
            <p:nvPr/>
          </p:nvSpPr>
          <p:spPr bwMode="auto">
            <a:xfrm>
              <a:off x="3240088" y="32302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6" name="Line 181">
              <a:extLst>
                <a:ext uri="{FF2B5EF4-FFF2-40B4-BE49-F238E27FC236}">
                  <a16:creationId xmlns:a16="http://schemas.microsoft.com/office/drawing/2014/main" id="{3BD6A3BE-9B06-A0E6-2EB6-C5E50DE4975E}"/>
                </a:ext>
              </a:extLst>
            </p:cNvPr>
            <p:cNvSpPr>
              <a:spLocks noChangeShapeType="1"/>
            </p:cNvSpPr>
            <p:nvPr/>
          </p:nvSpPr>
          <p:spPr bwMode="auto">
            <a:xfrm>
              <a:off x="3236913" y="328103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7" name="Line 182">
              <a:extLst>
                <a:ext uri="{FF2B5EF4-FFF2-40B4-BE49-F238E27FC236}">
                  <a16:creationId xmlns:a16="http://schemas.microsoft.com/office/drawing/2014/main" id="{E98E6DE5-5323-693D-C5EC-B12F4EE86940}"/>
                </a:ext>
              </a:extLst>
            </p:cNvPr>
            <p:cNvSpPr>
              <a:spLocks noChangeShapeType="1"/>
            </p:cNvSpPr>
            <p:nvPr/>
          </p:nvSpPr>
          <p:spPr bwMode="auto">
            <a:xfrm>
              <a:off x="3265488" y="324611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8" name="Line 183">
              <a:extLst>
                <a:ext uri="{FF2B5EF4-FFF2-40B4-BE49-F238E27FC236}">
                  <a16:creationId xmlns:a16="http://schemas.microsoft.com/office/drawing/2014/main" id="{BDF8EE2A-029F-7884-FE6E-6F88AAFF9E12}"/>
                </a:ext>
              </a:extLst>
            </p:cNvPr>
            <p:cNvSpPr>
              <a:spLocks noChangeShapeType="1"/>
            </p:cNvSpPr>
            <p:nvPr/>
          </p:nvSpPr>
          <p:spPr bwMode="auto">
            <a:xfrm>
              <a:off x="3319463" y="333183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9" name="Line 184">
              <a:extLst>
                <a:ext uri="{FF2B5EF4-FFF2-40B4-BE49-F238E27FC236}">
                  <a16:creationId xmlns:a16="http://schemas.microsoft.com/office/drawing/2014/main" id="{524C049B-5477-2288-BDEA-E0EBA09B3484}"/>
                </a:ext>
              </a:extLst>
            </p:cNvPr>
            <p:cNvSpPr>
              <a:spLocks noChangeShapeType="1"/>
            </p:cNvSpPr>
            <p:nvPr/>
          </p:nvSpPr>
          <p:spPr bwMode="auto">
            <a:xfrm>
              <a:off x="3348038" y="3296913"/>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0" name="Line 185">
              <a:extLst>
                <a:ext uri="{FF2B5EF4-FFF2-40B4-BE49-F238E27FC236}">
                  <a16:creationId xmlns:a16="http://schemas.microsoft.com/office/drawing/2014/main" id="{9CBA561A-782A-F7D2-F754-C3137EB9F5D6}"/>
                </a:ext>
              </a:extLst>
            </p:cNvPr>
            <p:cNvSpPr>
              <a:spLocks noChangeShapeType="1"/>
            </p:cNvSpPr>
            <p:nvPr/>
          </p:nvSpPr>
          <p:spPr bwMode="auto">
            <a:xfrm>
              <a:off x="3360738" y="33477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1" name="Line 186">
              <a:extLst>
                <a:ext uri="{FF2B5EF4-FFF2-40B4-BE49-F238E27FC236}">
                  <a16:creationId xmlns:a16="http://schemas.microsoft.com/office/drawing/2014/main" id="{89961EBB-A781-5997-A603-30AF7AF5A72D}"/>
                </a:ext>
              </a:extLst>
            </p:cNvPr>
            <p:cNvSpPr>
              <a:spLocks noChangeShapeType="1"/>
            </p:cNvSpPr>
            <p:nvPr/>
          </p:nvSpPr>
          <p:spPr bwMode="auto">
            <a:xfrm>
              <a:off x="3386138" y="3312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2" name="Line 187">
              <a:extLst>
                <a:ext uri="{FF2B5EF4-FFF2-40B4-BE49-F238E27FC236}">
                  <a16:creationId xmlns:a16="http://schemas.microsoft.com/office/drawing/2014/main" id="{921C075C-76D4-2C2F-EEC4-279885690CE7}"/>
                </a:ext>
              </a:extLst>
            </p:cNvPr>
            <p:cNvSpPr>
              <a:spLocks noChangeShapeType="1"/>
            </p:cNvSpPr>
            <p:nvPr/>
          </p:nvSpPr>
          <p:spPr bwMode="auto">
            <a:xfrm>
              <a:off x="3484563" y="33635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3" name="Line 188">
              <a:extLst>
                <a:ext uri="{FF2B5EF4-FFF2-40B4-BE49-F238E27FC236}">
                  <a16:creationId xmlns:a16="http://schemas.microsoft.com/office/drawing/2014/main" id="{3ECC0ECC-E8BD-322B-E137-C10F23E7AAF2}"/>
                </a:ext>
              </a:extLst>
            </p:cNvPr>
            <p:cNvSpPr>
              <a:spLocks noChangeShapeType="1"/>
            </p:cNvSpPr>
            <p:nvPr/>
          </p:nvSpPr>
          <p:spPr bwMode="auto">
            <a:xfrm>
              <a:off x="3513138" y="33286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4" name="Line 189">
              <a:extLst>
                <a:ext uri="{FF2B5EF4-FFF2-40B4-BE49-F238E27FC236}">
                  <a16:creationId xmlns:a16="http://schemas.microsoft.com/office/drawing/2014/main" id="{787D69F7-89DF-0F35-DA01-22A93AF0761B}"/>
                </a:ext>
              </a:extLst>
            </p:cNvPr>
            <p:cNvSpPr>
              <a:spLocks noChangeShapeType="1"/>
            </p:cNvSpPr>
            <p:nvPr/>
          </p:nvSpPr>
          <p:spPr bwMode="auto">
            <a:xfrm>
              <a:off x="3494088" y="33635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5" name="Line 190">
              <a:extLst>
                <a:ext uri="{FF2B5EF4-FFF2-40B4-BE49-F238E27FC236}">
                  <a16:creationId xmlns:a16="http://schemas.microsoft.com/office/drawing/2014/main" id="{0DB64345-F4F8-4141-69FA-83CEA67C5165}"/>
                </a:ext>
              </a:extLst>
            </p:cNvPr>
            <p:cNvSpPr>
              <a:spLocks noChangeShapeType="1"/>
            </p:cNvSpPr>
            <p:nvPr/>
          </p:nvSpPr>
          <p:spPr bwMode="auto">
            <a:xfrm>
              <a:off x="3519488" y="33286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6" name="Line 191">
              <a:extLst>
                <a:ext uri="{FF2B5EF4-FFF2-40B4-BE49-F238E27FC236}">
                  <a16:creationId xmlns:a16="http://schemas.microsoft.com/office/drawing/2014/main" id="{804D410E-5AC2-72DC-2C6E-DE80AAF7F9D0}"/>
                </a:ext>
              </a:extLst>
            </p:cNvPr>
            <p:cNvSpPr>
              <a:spLocks noChangeShapeType="1"/>
            </p:cNvSpPr>
            <p:nvPr/>
          </p:nvSpPr>
          <p:spPr bwMode="auto">
            <a:xfrm>
              <a:off x="3516313" y="33635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7" name="Line 192">
              <a:extLst>
                <a:ext uri="{FF2B5EF4-FFF2-40B4-BE49-F238E27FC236}">
                  <a16:creationId xmlns:a16="http://schemas.microsoft.com/office/drawing/2014/main" id="{BF07B7AE-8D19-C1CE-EFC9-6E8CE6BCA8D1}"/>
                </a:ext>
              </a:extLst>
            </p:cNvPr>
            <p:cNvSpPr>
              <a:spLocks noChangeShapeType="1"/>
            </p:cNvSpPr>
            <p:nvPr/>
          </p:nvSpPr>
          <p:spPr bwMode="auto">
            <a:xfrm>
              <a:off x="3544888" y="33286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8" name="Line 193">
              <a:extLst>
                <a:ext uri="{FF2B5EF4-FFF2-40B4-BE49-F238E27FC236}">
                  <a16:creationId xmlns:a16="http://schemas.microsoft.com/office/drawing/2014/main" id="{C4648FBF-9432-4C08-A901-313B39981C66}"/>
                </a:ext>
              </a:extLst>
            </p:cNvPr>
            <p:cNvSpPr>
              <a:spLocks noChangeShapeType="1"/>
            </p:cNvSpPr>
            <p:nvPr/>
          </p:nvSpPr>
          <p:spPr bwMode="auto">
            <a:xfrm>
              <a:off x="3535363" y="33635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9" name="Line 194">
              <a:extLst>
                <a:ext uri="{FF2B5EF4-FFF2-40B4-BE49-F238E27FC236}">
                  <a16:creationId xmlns:a16="http://schemas.microsoft.com/office/drawing/2014/main" id="{45FAC327-21FD-CE51-D328-CC0A86845183}"/>
                </a:ext>
              </a:extLst>
            </p:cNvPr>
            <p:cNvSpPr>
              <a:spLocks noChangeShapeType="1"/>
            </p:cNvSpPr>
            <p:nvPr/>
          </p:nvSpPr>
          <p:spPr bwMode="auto">
            <a:xfrm>
              <a:off x="3563938" y="33286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0" name="Line 195">
              <a:extLst>
                <a:ext uri="{FF2B5EF4-FFF2-40B4-BE49-F238E27FC236}">
                  <a16:creationId xmlns:a16="http://schemas.microsoft.com/office/drawing/2014/main" id="{645C8143-CFE4-9381-DD7B-AD53AB614C17}"/>
                </a:ext>
              </a:extLst>
            </p:cNvPr>
            <p:cNvSpPr>
              <a:spLocks noChangeShapeType="1"/>
            </p:cNvSpPr>
            <p:nvPr/>
          </p:nvSpPr>
          <p:spPr bwMode="auto">
            <a:xfrm>
              <a:off x="3557588" y="33826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1" name="Line 196">
              <a:extLst>
                <a:ext uri="{FF2B5EF4-FFF2-40B4-BE49-F238E27FC236}">
                  <a16:creationId xmlns:a16="http://schemas.microsoft.com/office/drawing/2014/main" id="{6ED3A0EE-7BC2-ACB2-A5CA-245A712C9DC1}"/>
                </a:ext>
              </a:extLst>
            </p:cNvPr>
            <p:cNvSpPr>
              <a:spLocks noChangeShapeType="1"/>
            </p:cNvSpPr>
            <p:nvPr/>
          </p:nvSpPr>
          <p:spPr bwMode="auto">
            <a:xfrm>
              <a:off x="3582988" y="3347713"/>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2" name="Line 197">
              <a:extLst>
                <a:ext uri="{FF2B5EF4-FFF2-40B4-BE49-F238E27FC236}">
                  <a16:creationId xmlns:a16="http://schemas.microsoft.com/office/drawing/2014/main" id="{6BCF3DEA-2701-2A78-F160-26EAF8C7EE60}"/>
                </a:ext>
              </a:extLst>
            </p:cNvPr>
            <p:cNvSpPr>
              <a:spLocks noChangeShapeType="1"/>
            </p:cNvSpPr>
            <p:nvPr/>
          </p:nvSpPr>
          <p:spPr bwMode="auto">
            <a:xfrm>
              <a:off x="3563938" y="338263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3" name="Line 198">
              <a:extLst>
                <a:ext uri="{FF2B5EF4-FFF2-40B4-BE49-F238E27FC236}">
                  <a16:creationId xmlns:a16="http://schemas.microsoft.com/office/drawing/2014/main" id="{267FF6AF-239C-23C2-76F7-0770CF86D0A0}"/>
                </a:ext>
              </a:extLst>
            </p:cNvPr>
            <p:cNvSpPr>
              <a:spLocks noChangeShapeType="1"/>
            </p:cNvSpPr>
            <p:nvPr/>
          </p:nvSpPr>
          <p:spPr bwMode="auto">
            <a:xfrm>
              <a:off x="3592513" y="3347713"/>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4" name="Line 199">
              <a:extLst>
                <a:ext uri="{FF2B5EF4-FFF2-40B4-BE49-F238E27FC236}">
                  <a16:creationId xmlns:a16="http://schemas.microsoft.com/office/drawing/2014/main" id="{4B16880C-E8CF-8A89-A99E-FB417C7812FB}"/>
                </a:ext>
              </a:extLst>
            </p:cNvPr>
            <p:cNvSpPr>
              <a:spLocks noChangeShapeType="1"/>
            </p:cNvSpPr>
            <p:nvPr/>
          </p:nvSpPr>
          <p:spPr bwMode="auto">
            <a:xfrm>
              <a:off x="3573463" y="338263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5" name="Line 200">
              <a:extLst>
                <a:ext uri="{FF2B5EF4-FFF2-40B4-BE49-F238E27FC236}">
                  <a16:creationId xmlns:a16="http://schemas.microsoft.com/office/drawing/2014/main" id="{01BA29A6-F970-7944-FE68-CCE42FA691C2}"/>
                </a:ext>
              </a:extLst>
            </p:cNvPr>
            <p:cNvSpPr>
              <a:spLocks noChangeShapeType="1"/>
            </p:cNvSpPr>
            <p:nvPr/>
          </p:nvSpPr>
          <p:spPr bwMode="auto">
            <a:xfrm>
              <a:off x="3598863" y="3347713"/>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6" name="Line 201">
              <a:extLst>
                <a:ext uri="{FF2B5EF4-FFF2-40B4-BE49-F238E27FC236}">
                  <a16:creationId xmlns:a16="http://schemas.microsoft.com/office/drawing/2014/main" id="{2D1DF2B3-0DA0-35AC-25C4-1193FB65A571}"/>
                </a:ext>
              </a:extLst>
            </p:cNvPr>
            <p:cNvSpPr>
              <a:spLocks noChangeShapeType="1"/>
            </p:cNvSpPr>
            <p:nvPr/>
          </p:nvSpPr>
          <p:spPr bwMode="auto">
            <a:xfrm>
              <a:off x="3576638" y="34016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7" name="Line 202">
              <a:extLst>
                <a:ext uri="{FF2B5EF4-FFF2-40B4-BE49-F238E27FC236}">
                  <a16:creationId xmlns:a16="http://schemas.microsoft.com/office/drawing/2014/main" id="{1750227C-3248-B0F1-C356-7097B823F460}"/>
                </a:ext>
              </a:extLst>
            </p:cNvPr>
            <p:cNvSpPr>
              <a:spLocks noChangeShapeType="1"/>
            </p:cNvSpPr>
            <p:nvPr/>
          </p:nvSpPr>
          <p:spPr bwMode="auto">
            <a:xfrm>
              <a:off x="3605213" y="33635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8" name="Line 203">
              <a:extLst>
                <a:ext uri="{FF2B5EF4-FFF2-40B4-BE49-F238E27FC236}">
                  <a16:creationId xmlns:a16="http://schemas.microsoft.com/office/drawing/2014/main" id="{D0199D3B-6EF1-ABBC-65B8-8AFBF0223B0E}"/>
                </a:ext>
              </a:extLst>
            </p:cNvPr>
            <p:cNvSpPr>
              <a:spLocks noChangeShapeType="1"/>
            </p:cNvSpPr>
            <p:nvPr/>
          </p:nvSpPr>
          <p:spPr bwMode="auto">
            <a:xfrm>
              <a:off x="3662363" y="3436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9" name="Line 204">
              <a:extLst>
                <a:ext uri="{FF2B5EF4-FFF2-40B4-BE49-F238E27FC236}">
                  <a16:creationId xmlns:a16="http://schemas.microsoft.com/office/drawing/2014/main" id="{FF72946E-F529-97B1-A6EE-1D206080C0D6}"/>
                </a:ext>
              </a:extLst>
            </p:cNvPr>
            <p:cNvSpPr>
              <a:spLocks noChangeShapeType="1"/>
            </p:cNvSpPr>
            <p:nvPr/>
          </p:nvSpPr>
          <p:spPr bwMode="auto">
            <a:xfrm>
              <a:off x="3690938" y="34016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0" name="Line 206">
              <a:extLst>
                <a:ext uri="{FF2B5EF4-FFF2-40B4-BE49-F238E27FC236}">
                  <a16:creationId xmlns:a16="http://schemas.microsoft.com/office/drawing/2014/main" id="{A174B866-AB02-7427-42D8-3A39632D1561}"/>
                </a:ext>
              </a:extLst>
            </p:cNvPr>
            <p:cNvSpPr>
              <a:spLocks noChangeShapeType="1"/>
            </p:cNvSpPr>
            <p:nvPr/>
          </p:nvSpPr>
          <p:spPr bwMode="auto">
            <a:xfrm>
              <a:off x="3846514" y="345566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1" name="Line 207">
              <a:extLst>
                <a:ext uri="{FF2B5EF4-FFF2-40B4-BE49-F238E27FC236}">
                  <a16:creationId xmlns:a16="http://schemas.microsoft.com/office/drawing/2014/main" id="{1DEFC475-F87A-2B40-B909-AFBE884303A9}"/>
                </a:ext>
              </a:extLst>
            </p:cNvPr>
            <p:cNvSpPr>
              <a:spLocks noChangeShapeType="1"/>
            </p:cNvSpPr>
            <p:nvPr/>
          </p:nvSpPr>
          <p:spPr bwMode="auto">
            <a:xfrm>
              <a:off x="3875089" y="34207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2" name="Line 208">
              <a:extLst>
                <a:ext uri="{FF2B5EF4-FFF2-40B4-BE49-F238E27FC236}">
                  <a16:creationId xmlns:a16="http://schemas.microsoft.com/office/drawing/2014/main" id="{758BD501-9407-9D74-7972-DC3D4FB74E7F}"/>
                </a:ext>
              </a:extLst>
            </p:cNvPr>
            <p:cNvSpPr>
              <a:spLocks noChangeShapeType="1"/>
            </p:cNvSpPr>
            <p:nvPr/>
          </p:nvSpPr>
          <p:spPr bwMode="auto">
            <a:xfrm>
              <a:off x="3846514" y="345566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3" name="Line 209">
              <a:extLst>
                <a:ext uri="{FF2B5EF4-FFF2-40B4-BE49-F238E27FC236}">
                  <a16:creationId xmlns:a16="http://schemas.microsoft.com/office/drawing/2014/main" id="{7342DDA6-227E-F4F0-A9BC-208184574DBE}"/>
                </a:ext>
              </a:extLst>
            </p:cNvPr>
            <p:cNvSpPr>
              <a:spLocks noChangeShapeType="1"/>
            </p:cNvSpPr>
            <p:nvPr/>
          </p:nvSpPr>
          <p:spPr bwMode="auto">
            <a:xfrm>
              <a:off x="3875089" y="34207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4" name="Line 210">
              <a:extLst>
                <a:ext uri="{FF2B5EF4-FFF2-40B4-BE49-F238E27FC236}">
                  <a16:creationId xmlns:a16="http://schemas.microsoft.com/office/drawing/2014/main" id="{267B13BE-B9DF-F766-84A0-AE172CDE76FF}"/>
                </a:ext>
              </a:extLst>
            </p:cNvPr>
            <p:cNvSpPr>
              <a:spLocks noChangeShapeType="1"/>
            </p:cNvSpPr>
            <p:nvPr/>
          </p:nvSpPr>
          <p:spPr bwMode="auto">
            <a:xfrm>
              <a:off x="3852864" y="345566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5" name="Line 211">
              <a:extLst>
                <a:ext uri="{FF2B5EF4-FFF2-40B4-BE49-F238E27FC236}">
                  <a16:creationId xmlns:a16="http://schemas.microsoft.com/office/drawing/2014/main" id="{0AD4B1F0-6331-6C9B-5BAB-1F4862EF30E9}"/>
                </a:ext>
              </a:extLst>
            </p:cNvPr>
            <p:cNvSpPr>
              <a:spLocks noChangeShapeType="1"/>
            </p:cNvSpPr>
            <p:nvPr/>
          </p:nvSpPr>
          <p:spPr bwMode="auto">
            <a:xfrm>
              <a:off x="3878264" y="342073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6" name="Line 212">
              <a:extLst>
                <a:ext uri="{FF2B5EF4-FFF2-40B4-BE49-F238E27FC236}">
                  <a16:creationId xmlns:a16="http://schemas.microsoft.com/office/drawing/2014/main" id="{6895CFDD-E430-7FC3-4375-DA65C43FD953}"/>
                </a:ext>
              </a:extLst>
            </p:cNvPr>
            <p:cNvSpPr>
              <a:spLocks noChangeShapeType="1"/>
            </p:cNvSpPr>
            <p:nvPr/>
          </p:nvSpPr>
          <p:spPr bwMode="auto">
            <a:xfrm>
              <a:off x="3871914"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7" name="Line 213">
              <a:extLst>
                <a:ext uri="{FF2B5EF4-FFF2-40B4-BE49-F238E27FC236}">
                  <a16:creationId xmlns:a16="http://schemas.microsoft.com/office/drawing/2014/main" id="{BCC7225D-2A20-FCD7-B3BB-AA438EBDFB38}"/>
                </a:ext>
              </a:extLst>
            </p:cNvPr>
            <p:cNvSpPr>
              <a:spLocks noChangeShapeType="1"/>
            </p:cNvSpPr>
            <p:nvPr/>
          </p:nvSpPr>
          <p:spPr bwMode="auto">
            <a:xfrm>
              <a:off x="390048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8" name="Line 214">
              <a:extLst>
                <a:ext uri="{FF2B5EF4-FFF2-40B4-BE49-F238E27FC236}">
                  <a16:creationId xmlns:a16="http://schemas.microsoft.com/office/drawing/2014/main" id="{8F8D5074-DB98-44E2-114F-B21910C61950}"/>
                </a:ext>
              </a:extLst>
            </p:cNvPr>
            <p:cNvSpPr>
              <a:spLocks noChangeShapeType="1"/>
            </p:cNvSpPr>
            <p:nvPr/>
          </p:nvSpPr>
          <p:spPr bwMode="auto">
            <a:xfrm>
              <a:off x="3871914"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9" name="Line 215">
              <a:extLst>
                <a:ext uri="{FF2B5EF4-FFF2-40B4-BE49-F238E27FC236}">
                  <a16:creationId xmlns:a16="http://schemas.microsoft.com/office/drawing/2014/main" id="{04B5D187-ABA9-BFD5-472E-28DBB1D6E215}"/>
                </a:ext>
              </a:extLst>
            </p:cNvPr>
            <p:cNvSpPr>
              <a:spLocks noChangeShapeType="1"/>
            </p:cNvSpPr>
            <p:nvPr/>
          </p:nvSpPr>
          <p:spPr bwMode="auto">
            <a:xfrm>
              <a:off x="390048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0" name="Line 216">
              <a:extLst>
                <a:ext uri="{FF2B5EF4-FFF2-40B4-BE49-F238E27FC236}">
                  <a16:creationId xmlns:a16="http://schemas.microsoft.com/office/drawing/2014/main" id="{7A86A317-A526-304A-F996-9B0ECEBE4C43}"/>
                </a:ext>
              </a:extLst>
            </p:cNvPr>
            <p:cNvSpPr>
              <a:spLocks noChangeShapeType="1"/>
            </p:cNvSpPr>
            <p:nvPr/>
          </p:nvSpPr>
          <p:spPr bwMode="auto">
            <a:xfrm>
              <a:off x="3878264"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1" name="Line 217">
              <a:extLst>
                <a:ext uri="{FF2B5EF4-FFF2-40B4-BE49-F238E27FC236}">
                  <a16:creationId xmlns:a16="http://schemas.microsoft.com/office/drawing/2014/main" id="{64E163BF-DE1F-C2EC-F12D-44B677964211}"/>
                </a:ext>
              </a:extLst>
            </p:cNvPr>
            <p:cNvSpPr>
              <a:spLocks noChangeShapeType="1"/>
            </p:cNvSpPr>
            <p:nvPr/>
          </p:nvSpPr>
          <p:spPr bwMode="auto">
            <a:xfrm>
              <a:off x="390683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2" name="Line 218">
              <a:extLst>
                <a:ext uri="{FF2B5EF4-FFF2-40B4-BE49-F238E27FC236}">
                  <a16:creationId xmlns:a16="http://schemas.microsoft.com/office/drawing/2014/main" id="{EE5FF284-3173-DF0C-9151-0F0392A93349}"/>
                </a:ext>
              </a:extLst>
            </p:cNvPr>
            <p:cNvSpPr>
              <a:spLocks noChangeShapeType="1"/>
            </p:cNvSpPr>
            <p:nvPr/>
          </p:nvSpPr>
          <p:spPr bwMode="auto">
            <a:xfrm>
              <a:off x="3878264"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3" name="Line 219">
              <a:extLst>
                <a:ext uri="{FF2B5EF4-FFF2-40B4-BE49-F238E27FC236}">
                  <a16:creationId xmlns:a16="http://schemas.microsoft.com/office/drawing/2014/main" id="{85E9593E-558D-7EB2-AAB6-AF9C14B15418}"/>
                </a:ext>
              </a:extLst>
            </p:cNvPr>
            <p:cNvSpPr>
              <a:spLocks noChangeShapeType="1"/>
            </p:cNvSpPr>
            <p:nvPr/>
          </p:nvSpPr>
          <p:spPr bwMode="auto">
            <a:xfrm>
              <a:off x="390683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4" name="Line 220">
              <a:extLst>
                <a:ext uri="{FF2B5EF4-FFF2-40B4-BE49-F238E27FC236}">
                  <a16:creationId xmlns:a16="http://schemas.microsoft.com/office/drawing/2014/main" id="{AC302F2D-0036-DB7A-C5E3-F55CFF345C49}"/>
                </a:ext>
              </a:extLst>
            </p:cNvPr>
            <p:cNvSpPr>
              <a:spLocks noChangeShapeType="1"/>
            </p:cNvSpPr>
            <p:nvPr/>
          </p:nvSpPr>
          <p:spPr bwMode="auto">
            <a:xfrm>
              <a:off x="3887789"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5" name="Line 221">
              <a:extLst>
                <a:ext uri="{FF2B5EF4-FFF2-40B4-BE49-F238E27FC236}">
                  <a16:creationId xmlns:a16="http://schemas.microsoft.com/office/drawing/2014/main" id="{5F879FE6-E552-8208-9E61-0DDA5B42B517}"/>
                </a:ext>
              </a:extLst>
            </p:cNvPr>
            <p:cNvSpPr>
              <a:spLocks noChangeShapeType="1"/>
            </p:cNvSpPr>
            <p:nvPr/>
          </p:nvSpPr>
          <p:spPr bwMode="auto">
            <a:xfrm>
              <a:off x="3916364"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6" name="Line 222">
              <a:extLst>
                <a:ext uri="{FF2B5EF4-FFF2-40B4-BE49-F238E27FC236}">
                  <a16:creationId xmlns:a16="http://schemas.microsoft.com/office/drawing/2014/main" id="{0C0CA9C1-6FC2-CDE0-B5BC-CCCC71EAA365}"/>
                </a:ext>
              </a:extLst>
            </p:cNvPr>
            <p:cNvSpPr>
              <a:spLocks noChangeShapeType="1"/>
            </p:cNvSpPr>
            <p:nvPr/>
          </p:nvSpPr>
          <p:spPr bwMode="auto">
            <a:xfrm>
              <a:off x="3890964"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7" name="Line 223">
              <a:extLst>
                <a:ext uri="{FF2B5EF4-FFF2-40B4-BE49-F238E27FC236}">
                  <a16:creationId xmlns:a16="http://schemas.microsoft.com/office/drawing/2014/main" id="{86737BFD-5166-842E-111C-7F3A9ECF7776}"/>
                </a:ext>
              </a:extLst>
            </p:cNvPr>
            <p:cNvSpPr>
              <a:spLocks noChangeShapeType="1"/>
            </p:cNvSpPr>
            <p:nvPr/>
          </p:nvSpPr>
          <p:spPr bwMode="auto">
            <a:xfrm>
              <a:off x="391953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8" name="Line 224">
              <a:extLst>
                <a:ext uri="{FF2B5EF4-FFF2-40B4-BE49-F238E27FC236}">
                  <a16:creationId xmlns:a16="http://schemas.microsoft.com/office/drawing/2014/main" id="{2B3D05FF-029A-BD9B-24BF-0FCD4D08B606}"/>
                </a:ext>
              </a:extLst>
            </p:cNvPr>
            <p:cNvSpPr>
              <a:spLocks noChangeShapeType="1"/>
            </p:cNvSpPr>
            <p:nvPr/>
          </p:nvSpPr>
          <p:spPr bwMode="auto">
            <a:xfrm>
              <a:off x="3890964"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9" name="Line 225">
              <a:extLst>
                <a:ext uri="{FF2B5EF4-FFF2-40B4-BE49-F238E27FC236}">
                  <a16:creationId xmlns:a16="http://schemas.microsoft.com/office/drawing/2014/main" id="{C336187C-0285-CFD7-CEA1-3A3317355D33}"/>
                </a:ext>
              </a:extLst>
            </p:cNvPr>
            <p:cNvSpPr>
              <a:spLocks noChangeShapeType="1"/>
            </p:cNvSpPr>
            <p:nvPr/>
          </p:nvSpPr>
          <p:spPr bwMode="auto">
            <a:xfrm>
              <a:off x="391953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0" name="Line 226">
              <a:extLst>
                <a:ext uri="{FF2B5EF4-FFF2-40B4-BE49-F238E27FC236}">
                  <a16:creationId xmlns:a16="http://schemas.microsoft.com/office/drawing/2014/main" id="{B886ACA3-C30D-73BF-6178-2B06E8EB88E6}"/>
                </a:ext>
              </a:extLst>
            </p:cNvPr>
            <p:cNvSpPr>
              <a:spLocks noChangeShapeType="1"/>
            </p:cNvSpPr>
            <p:nvPr/>
          </p:nvSpPr>
          <p:spPr bwMode="auto">
            <a:xfrm>
              <a:off x="3890964"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1" name="Line 227">
              <a:extLst>
                <a:ext uri="{FF2B5EF4-FFF2-40B4-BE49-F238E27FC236}">
                  <a16:creationId xmlns:a16="http://schemas.microsoft.com/office/drawing/2014/main" id="{8AE5F523-0F1E-C323-5762-CDB74C35D0BD}"/>
                </a:ext>
              </a:extLst>
            </p:cNvPr>
            <p:cNvSpPr>
              <a:spLocks noChangeShapeType="1"/>
            </p:cNvSpPr>
            <p:nvPr/>
          </p:nvSpPr>
          <p:spPr bwMode="auto">
            <a:xfrm>
              <a:off x="391953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2" name="Line 228">
              <a:extLst>
                <a:ext uri="{FF2B5EF4-FFF2-40B4-BE49-F238E27FC236}">
                  <a16:creationId xmlns:a16="http://schemas.microsoft.com/office/drawing/2014/main" id="{55FC2F12-1647-8D08-A4C2-DFC9A49B6D7E}"/>
                </a:ext>
              </a:extLst>
            </p:cNvPr>
            <p:cNvSpPr>
              <a:spLocks noChangeShapeType="1"/>
            </p:cNvSpPr>
            <p:nvPr/>
          </p:nvSpPr>
          <p:spPr bwMode="auto">
            <a:xfrm>
              <a:off x="3894139"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3" name="Line 229">
              <a:extLst>
                <a:ext uri="{FF2B5EF4-FFF2-40B4-BE49-F238E27FC236}">
                  <a16:creationId xmlns:a16="http://schemas.microsoft.com/office/drawing/2014/main" id="{A0D76739-0504-C7C0-50BD-AC50638B6F08}"/>
                </a:ext>
              </a:extLst>
            </p:cNvPr>
            <p:cNvSpPr>
              <a:spLocks noChangeShapeType="1"/>
            </p:cNvSpPr>
            <p:nvPr/>
          </p:nvSpPr>
          <p:spPr bwMode="auto">
            <a:xfrm>
              <a:off x="3922714"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4" name="Line 230">
              <a:extLst>
                <a:ext uri="{FF2B5EF4-FFF2-40B4-BE49-F238E27FC236}">
                  <a16:creationId xmlns:a16="http://schemas.microsoft.com/office/drawing/2014/main" id="{13D1AA20-9B3E-E57C-ED38-67E969089EC4}"/>
                </a:ext>
              </a:extLst>
            </p:cNvPr>
            <p:cNvSpPr>
              <a:spLocks noChangeShapeType="1"/>
            </p:cNvSpPr>
            <p:nvPr/>
          </p:nvSpPr>
          <p:spPr bwMode="auto">
            <a:xfrm>
              <a:off x="3900489"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5" name="Line 232">
              <a:extLst>
                <a:ext uri="{FF2B5EF4-FFF2-40B4-BE49-F238E27FC236}">
                  <a16:creationId xmlns:a16="http://schemas.microsoft.com/office/drawing/2014/main" id="{CA9DAA7B-9432-B617-AF10-8B2014EFECAA}"/>
                </a:ext>
              </a:extLst>
            </p:cNvPr>
            <p:cNvSpPr>
              <a:spLocks noChangeShapeType="1"/>
            </p:cNvSpPr>
            <p:nvPr/>
          </p:nvSpPr>
          <p:spPr bwMode="auto">
            <a:xfrm>
              <a:off x="3900489"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6" name="Line 234">
              <a:extLst>
                <a:ext uri="{FF2B5EF4-FFF2-40B4-BE49-F238E27FC236}">
                  <a16:creationId xmlns:a16="http://schemas.microsoft.com/office/drawing/2014/main" id="{E87B06A1-C81C-CC7B-0813-CCA6EE6E6EA4}"/>
                </a:ext>
              </a:extLst>
            </p:cNvPr>
            <p:cNvSpPr>
              <a:spLocks noChangeShapeType="1"/>
            </p:cNvSpPr>
            <p:nvPr/>
          </p:nvSpPr>
          <p:spPr bwMode="auto">
            <a:xfrm>
              <a:off x="3906839"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7" name="Line 235">
              <a:extLst>
                <a:ext uri="{FF2B5EF4-FFF2-40B4-BE49-F238E27FC236}">
                  <a16:creationId xmlns:a16="http://schemas.microsoft.com/office/drawing/2014/main" id="{56155589-D6CD-35C4-9C15-CB69DD0DFC72}"/>
                </a:ext>
              </a:extLst>
            </p:cNvPr>
            <p:cNvSpPr>
              <a:spLocks noChangeShapeType="1"/>
            </p:cNvSpPr>
            <p:nvPr/>
          </p:nvSpPr>
          <p:spPr bwMode="auto">
            <a:xfrm>
              <a:off x="3935414"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8" name="Line 236">
              <a:extLst>
                <a:ext uri="{FF2B5EF4-FFF2-40B4-BE49-F238E27FC236}">
                  <a16:creationId xmlns:a16="http://schemas.microsoft.com/office/drawing/2014/main" id="{8D7375A6-DA92-0917-62FE-F6A6C150A9D5}"/>
                </a:ext>
              </a:extLst>
            </p:cNvPr>
            <p:cNvSpPr>
              <a:spLocks noChangeShapeType="1"/>
            </p:cNvSpPr>
            <p:nvPr/>
          </p:nvSpPr>
          <p:spPr bwMode="auto">
            <a:xfrm>
              <a:off x="3941764"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9" name="Line 237">
              <a:extLst>
                <a:ext uri="{FF2B5EF4-FFF2-40B4-BE49-F238E27FC236}">
                  <a16:creationId xmlns:a16="http://schemas.microsoft.com/office/drawing/2014/main" id="{DDE31855-A815-0B10-3B59-437096EE8331}"/>
                </a:ext>
              </a:extLst>
            </p:cNvPr>
            <p:cNvSpPr>
              <a:spLocks noChangeShapeType="1"/>
            </p:cNvSpPr>
            <p:nvPr/>
          </p:nvSpPr>
          <p:spPr bwMode="auto">
            <a:xfrm>
              <a:off x="397033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0" name="Line 238">
              <a:extLst>
                <a:ext uri="{FF2B5EF4-FFF2-40B4-BE49-F238E27FC236}">
                  <a16:creationId xmlns:a16="http://schemas.microsoft.com/office/drawing/2014/main" id="{6E6B5C54-8E82-A141-7458-A850BF0002E4}"/>
                </a:ext>
              </a:extLst>
            </p:cNvPr>
            <p:cNvSpPr>
              <a:spLocks noChangeShapeType="1"/>
            </p:cNvSpPr>
            <p:nvPr/>
          </p:nvSpPr>
          <p:spPr bwMode="auto">
            <a:xfrm>
              <a:off x="3976689" y="34778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1" name="Line 239">
              <a:extLst>
                <a:ext uri="{FF2B5EF4-FFF2-40B4-BE49-F238E27FC236}">
                  <a16:creationId xmlns:a16="http://schemas.microsoft.com/office/drawing/2014/main" id="{155EBF28-FDCE-BC8C-22BB-071F98D8C8FF}"/>
                </a:ext>
              </a:extLst>
            </p:cNvPr>
            <p:cNvSpPr>
              <a:spLocks noChangeShapeType="1"/>
            </p:cNvSpPr>
            <p:nvPr/>
          </p:nvSpPr>
          <p:spPr bwMode="auto">
            <a:xfrm>
              <a:off x="4005264"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2" name="Line 240">
              <a:extLst>
                <a:ext uri="{FF2B5EF4-FFF2-40B4-BE49-F238E27FC236}">
                  <a16:creationId xmlns:a16="http://schemas.microsoft.com/office/drawing/2014/main" id="{593BAF89-36F8-4080-9965-F9BB35896781}"/>
                </a:ext>
              </a:extLst>
            </p:cNvPr>
            <p:cNvSpPr>
              <a:spLocks noChangeShapeType="1"/>
            </p:cNvSpPr>
            <p:nvPr/>
          </p:nvSpPr>
          <p:spPr bwMode="auto">
            <a:xfrm>
              <a:off x="3983039"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3" name="Line 241">
              <a:extLst>
                <a:ext uri="{FF2B5EF4-FFF2-40B4-BE49-F238E27FC236}">
                  <a16:creationId xmlns:a16="http://schemas.microsoft.com/office/drawing/2014/main" id="{482DFE5E-B24C-3964-63D2-98202BA77944}"/>
                </a:ext>
              </a:extLst>
            </p:cNvPr>
            <p:cNvSpPr>
              <a:spLocks noChangeShapeType="1"/>
            </p:cNvSpPr>
            <p:nvPr/>
          </p:nvSpPr>
          <p:spPr bwMode="auto">
            <a:xfrm>
              <a:off x="400843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4" name="Line 242">
              <a:extLst>
                <a:ext uri="{FF2B5EF4-FFF2-40B4-BE49-F238E27FC236}">
                  <a16:creationId xmlns:a16="http://schemas.microsoft.com/office/drawing/2014/main" id="{29FDDBCE-8AB2-D49F-C4A3-13F3A2CFB9F1}"/>
                </a:ext>
              </a:extLst>
            </p:cNvPr>
            <p:cNvSpPr>
              <a:spLocks noChangeShapeType="1"/>
            </p:cNvSpPr>
            <p:nvPr/>
          </p:nvSpPr>
          <p:spPr bwMode="auto">
            <a:xfrm>
              <a:off x="4014789"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5" name="Line 243">
              <a:extLst>
                <a:ext uri="{FF2B5EF4-FFF2-40B4-BE49-F238E27FC236}">
                  <a16:creationId xmlns:a16="http://schemas.microsoft.com/office/drawing/2014/main" id="{3502045A-D33E-77B2-86D1-9BFC37165341}"/>
                </a:ext>
              </a:extLst>
            </p:cNvPr>
            <p:cNvSpPr>
              <a:spLocks noChangeShapeType="1"/>
            </p:cNvSpPr>
            <p:nvPr/>
          </p:nvSpPr>
          <p:spPr bwMode="auto">
            <a:xfrm>
              <a:off x="404018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6" name="Line 244">
              <a:extLst>
                <a:ext uri="{FF2B5EF4-FFF2-40B4-BE49-F238E27FC236}">
                  <a16:creationId xmlns:a16="http://schemas.microsoft.com/office/drawing/2014/main" id="{8D48A994-0B3A-332A-1A94-EE860E438FC1}"/>
                </a:ext>
              </a:extLst>
            </p:cNvPr>
            <p:cNvSpPr>
              <a:spLocks noChangeShapeType="1"/>
            </p:cNvSpPr>
            <p:nvPr/>
          </p:nvSpPr>
          <p:spPr bwMode="auto">
            <a:xfrm>
              <a:off x="4014789" y="34778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7" name="Line 245">
              <a:extLst>
                <a:ext uri="{FF2B5EF4-FFF2-40B4-BE49-F238E27FC236}">
                  <a16:creationId xmlns:a16="http://schemas.microsoft.com/office/drawing/2014/main" id="{AFB9E1C6-84CA-3B03-2C0F-12FCAA827E20}"/>
                </a:ext>
              </a:extLst>
            </p:cNvPr>
            <p:cNvSpPr>
              <a:spLocks noChangeShapeType="1"/>
            </p:cNvSpPr>
            <p:nvPr/>
          </p:nvSpPr>
          <p:spPr bwMode="auto">
            <a:xfrm>
              <a:off x="4040189" y="3439788"/>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8" name="Line 246">
              <a:extLst>
                <a:ext uri="{FF2B5EF4-FFF2-40B4-BE49-F238E27FC236}">
                  <a16:creationId xmlns:a16="http://schemas.microsoft.com/office/drawing/2014/main" id="{6A77ABF0-E288-3413-993F-30C47E2449E6}"/>
                </a:ext>
              </a:extLst>
            </p:cNvPr>
            <p:cNvSpPr>
              <a:spLocks noChangeShapeType="1"/>
            </p:cNvSpPr>
            <p:nvPr/>
          </p:nvSpPr>
          <p:spPr bwMode="auto">
            <a:xfrm>
              <a:off x="4065589" y="35032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9" name="Line 247">
              <a:extLst>
                <a:ext uri="{FF2B5EF4-FFF2-40B4-BE49-F238E27FC236}">
                  <a16:creationId xmlns:a16="http://schemas.microsoft.com/office/drawing/2014/main" id="{53FE235B-BD33-32A1-8D06-527C78DAE4D6}"/>
                </a:ext>
              </a:extLst>
            </p:cNvPr>
            <p:cNvSpPr>
              <a:spLocks noChangeShapeType="1"/>
            </p:cNvSpPr>
            <p:nvPr/>
          </p:nvSpPr>
          <p:spPr bwMode="auto">
            <a:xfrm>
              <a:off x="4090989" y="3468363"/>
              <a:ext cx="0" cy="6985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0" name="Line 248">
              <a:extLst>
                <a:ext uri="{FF2B5EF4-FFF2-40B4-BE49-F238E27FC236}">
                  <a16:creationId xmlns:a16="http://schemas.microsoft.com/office/drawing/2014/main" id="{C071A6B9-DA53-CE51-459F-18D7264FF394}"/>
                </a:ext>
              </a:extLst>
            </p:cNvPr>
            <p:cNvSpPr>
              <a:spLocks noChangeShapeType="1"/>
            </p:cNvSpPr>
            <p:nvPr/>
          </p:nvSpPr>
          <p:spPr bwMode="auto">
            <a:xfrm>
              <a:off x="4151314" y="35286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1" name="Line 249">
              <a:extLst>
                <a:ext uri="{FF2B5EF4-FFF2-40B4-BE49-F238E27FC236}">
                  <a16:creationId xmlns:a16="http://schemas.microsoft.com/office/drawing/2014/main" id="{08ED55D0-071A-FC0E-D6DB-B916FC4CA42C}"/>
                </a:ext>
              </a:extLst>
            </p:cNvPr>
            <p:cNvSpPr>
              <a:spLocks noChangeShapeType="1"/>
            </p:cNvSpPr>
            <p:nvPr/>
          </p:nvSpPr>
          <p:spPr bwMode="auto">
            <a:xfrm>
              <a:off x="4179889"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2" name="Line 250">
              <a:extLst>
                <a:ext uri="{FF2B5EF4-FFF2-40B4-BE49-F238E27FC236}">
                  <a16:creationId xmlns:a16="http://schemas.microsoft.com/office/drawing/2014/main" id="{E1AC437D-77EF-312C-915E-A9E3E5312D5F}"/>
                </a:ext>
              </a:extLst>
            </p:cNvPr>
            <p:cNvSpPr>
              <a:spLocks noChangeShapeType="1"/>
            </p:cNvSpPr>
            <p:nvPr/>
          </p:nvSpPr>
          <p:spPr bwMode="auto">
            <a:xfrm>
              <a:off x="4154489" y="35286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3" name="Line 251">
              <a:extLst>
                <a:ext uri="{FF2B5EF4-FFF2-40B4-BE49-F238E27FC236}">
                  <a16:creationId xmlns:a16="http://schemas.microsoft.com/office/drawing/2014/main" id="{075C6825-740D-8554-10B5-B9886760DADB}"/>
                </a:ext>
              </a:extLst>
            </p:cNvPr>
            <p:cNvSpPr>
              <a:spLocks noChangeShapeType="1"/>
            </p:cNvSpPr>
            <p:nvPr/>
          </p:nvSpPr>
          <p:spPr bwMode="auto">
            <a:xfrm>
              <a:off x="4183064"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4" name="Line 252">
              <a:extLst>
                <a:ext uri="{FF2B5EF4-FFF2-40B4-BE49-F238E27FC236}">
                  <a16:creationId xmlns:a16="http://schemas.microsoft.com/office/drawing/2014/main" id="{970684C7-4981-C8A7-EA2A-DCAA5BB46386}"/>
                </a:ext>
              </a:extLst>
            </p:cNvPr>
            <p:cNvSpPr>
              <a:spLocks noChangeShapeType="1"/>
            </p:cNvSpPr>
            <p:nvPr/>
          </p:nvSpPr>
          <p:spPr bwMode="auto">
            <a:xfrm>
              <a:off x="4164014" y="35286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 name="Line 253">
              <a:extLst>
                <a:ext uri="{FF2B5EF4-FFF2-40B4-BE49-F238E27FC236}">
                  <a16:creationId xmlns:a16="http://schemas.microsoft.com/office/drawing/2014/main" id="{54578261-D1F4-90D1-9F0E-07C6CF50CAEB}"/>
                </a:ext>
              </a:extLst>
            </p:cNvPr>
            <p:cNvSpPr>
              <a:spLocks noChangeShapeType="1"/>
            </p:cNvSpPr>
            <p:nvPr/>
          </p:nvSpPr>
          <p:spPr bwMode="auto">
            <a:xfrm>
              <a:off x="4189414"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6" name="Line 254">
              <a:extLst>
                <a:ext uri="{FF2B5EF4-FFF2-40B4-BE49-F238E27FC236}">
                  <a16:creationId xmlns:a16="http://schemas.microsoft.com/office/drawing/2014/main" id="{283659E3-3ACC-D08D-0688-B7B4654E5FE9}"/>
                </a:ext>
              </a:extLst>
            </p:cNvPr>
            <p:cNvSpPr>
              <a:spLocks noChangeShapeType="1"/>
            </p:cNvSpPr>
            <p:nvPr/>
          </p:nvSpPr>
          <p:spPr bwMode="auto">
            <a:xfrm>
              <a:off x="4183064" y="35286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7" name="Line 255">
              <a:extLst>
                <a:ext uri="{FF2B5EF4-FFF2-40B4-BE49-F238E27FC236}">
                  <a16:creationId xmlns:a16="http://schemas.microsoft.com/office/drawing/2014/main" id="{9DC867EB-1BAA-FAC5-190D-0AF86656093D}"/>
                </a:ext>
              </a:extLst>
            </p:cNvPr>
            <p:cNvSpPr>
              <a:spLocks noChangeShapeType="1"/>
            </p:cNvSpPr>
            <p:nvPr/>
          </p:nvSpPr>
          <p:spPr bwMode="auto">
            <a:xfrm>
              <a:off x="4211639"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8" name="Line 256">
              <a:extLst>
                <a:ext uri="{FF2B5EF4-FFF2-40B4-BE49-F238E27FC236}">
                  <a16:creationId xmlns:a16="http://schemas.microsoft.com/office/drawing/2014/main" id="{E5069294-6921-421F-6A80-9868E17FC832}"/>
                </a:ext>
              </a:extLst>
            </p:cNvPr>
            <p:cNvSpPr>
              <a:spLocks noChangeShapeType="1"/>
            </p:cNvSpPr>
            <p:nvPr/>
          </p:nvSpPr>
          <p:spPr bwMode="auto">
            <a:xfrm>
              <a:off x="4202114" y="3528688"/>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9" name="Line 257">
              <a:extLst>
                <a:ext uri="{FF2B5EF4-FFF2-40B4-BE49-F238E27FC236}">
                  <a16:creationId xmlns:a16="http://schemas.microsoft.com/office/drawing/2014/main" id="{D28D1FF6-A0E8-AFD1-0819-4F11C1F2DF9D}"/>
                </a:ext>
              </a:extLst>
            </p:cNvPr>
            <p:cNvSpPr>
              <a:spLocks noChangeShapeType="1"/>
            </p:cNvSpPr>
            <p:nvPr/>
          </p:nvSpPr>
          <p:spPr bwMode="auto">
            <a:xfrm>
              <a:off x="4230689"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 name="Line 258">
              <a:extLst>
                <a:ext uri="{FF2B5EF4-FFF2-40B4-BE49-F238E27FC236}">
                  <a16:creationId xmlns:a16="http://schemas.microsoft.com/office/drawing/2014/main" id="{8B5B23AB-745F-CA0B-0B23-11C6274A113A}"/>
                </a:ext>
              </a:extLst>
            </p:cNvPr>
            <p:cNvSpPr>
              <a:spLocks noChangeShapeType="1"/>
            </p:cNvSpPr>
            <p:nvPr/>
          </p:nvSpPr>
          <p:spPr bwMode="auto">
            <a:xfrm>
              <a:off x="4230689" y="35286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1" name="Line 259">
              <a:extLst>
                <a:ext uri="{FF2B5EF4-FFF2-40B4-BE49-F238E27FC236}">
                  <a16:creationId xmlns:a16="http://schemas.microsoft.com/office/drawing/2014/main" id="{52D1E17A-CFE5-6609-89F1-B59028D52453}"/>
                </a:ext>
              </a:extLst>
            </p:cNvPr>
            <p:cNvSpPr>
              <a:spLocks noChangeShapeType="1"/>
            </p:cNvSpPr>
            <p:nvPr/>
          </p:nvSpPr>
          <p:spPr bwMode="auto">
            <a:xfrm>
              <a:off x="4259264"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 name="Line 260">
              <a:extLst>
                <a:ext uri="{FF2B5EF4-FFF2-40B4-BE49-F238E27FC236}">
                  <a16:creationId xmlns:a16="http://schemas.microsoft.com/office/drawing/2014/main" id="{7A190960-E591-0119-B89E-3CC4D3DFF386}"/>
                </a:ext>
              </a:extLst>
            </p:cNvPr>
            <p:cNvSpPr>
              <a:spLocks noChangeShapeType="1"/>
            </p:cNvSpPr>
            <p:nvPr/>
          </p:nvSpPr>
          <p:spPr bwMode="auto">
            <a:xfrm>
              <a:off x="4230689" y="35286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 name="Line 261">
              <a:extLst>
                <a:ext uri="{FF2B5EF4-FFF2-40B4-BE49-F238E27FC236}">
                  <a16:creationId xmlns:a16="http://schemas.microsoft.com/office/drawing/2014/main" id="{8DBCBEC7-15DF-BA37-2D85-CDCB14F5015B}"/>
                </a:ext>
              </a:extLst>
            </p:cNvPr>
            <p:cNvSpPr>
              <a:spLocks noChangeShapeType="1"/>
            </p:cNvSpPr>
            <p:nvPr/>
          </p:nvSpPr>
          <p:spPr bwMode="auto">
            <a:xfrm>
              <a:off x="4259264"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 name="Line 262">
              <a:extLst>
                <a:ext uri="{FF2B5EF4-FFF2-40B4-BE49-F238E27FC236}">
                  <a16:creationId xmlns:a16="http://schemas.microsoft.com/office/drawing/2014/main" id="{7D9D5929-ED5F-901E-FFFA-E38103C94866}"/>
                </a:ext>
              </a:extLst>
            </p:cNvPr>
            <p:cNvSpPr>
              <a:spLocks noChangeShapeType="1"/>
            </p:cNvSpPr>
            <p:nvPr/>
          </p:nvSpPr>
          <p:spPr bwMode="auto">
            <a:xfrm>
              <a:off x="4230689" y="35286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5" name="Line 263">
              <a:extLst>
                <a:ext uri="{FF2B5EF4-FFF2-40B4-BE49-F238E27FC236}">
                  <a16:creationId xmlns:a16="http://schemas.microsoft.com/office/drawing/2014/main" id="{D6FAC29E-2F64-C14D-FA4D-3BA08AA9768A}"/>
                </a:ext>
              </a:extLst>
            </p:cNvPr>
            <p:cNvSpPr>
              <a:spLocks noChangeShapeType="1"/>
            </p:cNvSpPr>
            <p:nvPr/>
          </p:nvSpPr>
          <p:spPr bwMode="auto">
            <a:xfrm>
              <a:off x="4259264"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6" name="Line 264">
              <a:extLst>
                <a:ext uri="{FF2B5EF4-FFF2-40B4-BE49-F238E27FC236}">
                  <a16:creationId xmlns:a16="http://schemas.microsoft.com/office/drawing/2014/main" id="{3AE4C5BF-ACC8-777F-8F33-28B803E2AE4E}"/>
                </a:ext>
              </a:extLst>
            </p:cNvPr>
            <p:cNvSpPr>
              <a:spLocks noChangeShapeType="1"/>
            </p:cNvSpPr>
            <p:nvPr/>
          </p:nvSpPr>
          <p:spPr bwMode="auto">
            <a:xfrm>
              <a:off x="4230689" y="3528688"/>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7" name="Line 265">
              <a:extLst>
                <a:ext uri="{FF2B5EF4-FFF2-40B4-BE49-F238E27FC236}">
                  <a16:creationId xmlns:a16="http://schemas.microsoft.com/office/drawing/2014/main" id="{C24479AB-70F0-DFF9-09C6-F15505C290E2}"/>
                </a:ext>
              </a:extLst>
            </p:cNvPr>
            <p:cNvSpPr>
              <a:spLocks noChangeShapeType="1"/>
            </p:cNvSpPr>
            <p:nvPr/>
          </p:nvSpPr>
          <p:spPr bwMode="auto">
            <a:xfrm>
              <a:off x="4259264" y="3493763"/>
              <a:ext cx="0" cy="73025"/>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8" name="Line 266">
              <a:extLst>
                <a:ext uri="{FF2B5EF4-FFF2-40B4-BE49-F238E27FC236}">
                  <a16:creationId xmlns:a16="http://schemas.microsoft.com/office/drawing/2014/main" id="{4BDF434B-EF58-1DBC-EA62-FA66A55FCC6D}"/>
                </a:ext>
              </a:extLst>
            </p:cNvPr>
            <p:cNvSpPr>
              <a:spLocks noChangeShapeType="1"/>
            </p:cNvSpPr>
            <p:nvPr/>
          </p:nvSpPr>
          <p:spPr bwMode="auto">
            <a:xfrm>
              <a:off x="4456114"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9" name="Line 267">
              <a:extLst>
                <a:ext uri="{FF2B5EF4-FFF2-40B4-BE49-F238E27FC236}">
                  <a16:creationId xmlns:a16="http://schemas.microsoft.com/office/drawing/2014/main" id="{20D41DBD-ACFE-9510-14E2-FBEC00DAAD6D}"/>
                </a:ext>
              </a:extLst>
            </p:cNvPr>
            <p:cNvSpPr>
              <a:spLocks noChangeShapeType="1"/>
            </p:cNvSpPr>
            <p:nvPr/>
          </p:nvSpPr>
          <p:spPr bwMode="auto">
            <a:xfrm>
              <a:off x="44815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0" name="Line 268">
              <a:extLst>
                <a:ext uri="{FF2B5EF4-FFF2-40B4-BE49-F238E27FC236}">
                  <a16:creationId xmlns:a16="http://schemas.microsoft.com/office/drawing/2014/main" id="{CC8F2BE0-CEFA-0E8C-A7C6-78BBE601D5B2}"/>
                </a:ext>
              </a:extLst>
            </p:cNvPr>
            <p:cNvSpPr>
              <a:spLocks noChangeShapeType="1"/>
            </p:cNvSpPr>
            <p:nvPr/>
          </p:nvSpPr>
          <p:spPr bwMode="auto">
            <a:xfrm>
              <a:off x="4525964"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1" name="Line 269">
              <a:extLst>
                <a:ext uri="{FF2B5EF4-FFF2-40B4-BE49-F238E27FC236}">
                  <a16:creationId xmlns:a16="http://schemas.microsoft.com/office/drawing/2014/main" id="{1439FF73-33F0-9594-31E6-5A0AC873F9AF}"/>
                </a:ext>
              </a:extLst>
            </p:cNvPr>
            <p:cNvSpPr>
              <a:spLocks noChangeShapeType="1"/>
            </p:cNvSpPr>
            <p:nvPr/>
          </p:nvSpPr>
          <p:spPr bwMode="auto">
            <a:xfrm>
              <a:off x="455453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2" name="Line 270">
              <a:extLst>
                <a:ext uri="{FF2B5EF4-FFF2-40B4-BE49-F238E27FC236}">
                  <a16:creationId xmlns:a16="http://schemas.microsoft.com/office/drawing/2014/main" id="{B1250C30-102D-6E1B-E3C8-D340EBC099CA}"/>
                </a:ext>
              </a:extLst>
            </p:cNvPr>
            <p:cNvSpPr>
              <a:spLocks noChangeShapeType="1"/>
            </p:cNvSpPr>
            <p:nvPr/>
          </p:nvSpPr>
          <p:spPr bwMode="auto">
            <a:xfrm>
              <a:off x="4541839"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3" name="Line 271">
              <a:extLst>
                <a:ext uri="{FF2B5EF4-FFF2-40B4-BE49-F238E27FC236}">
                  <a16:creationId xmlns:a16="http://schemas.microsoft.com/office/drawing/2014/main" id="{DFC79B91-3A3B-B858-81E4-A41F2CBC0BFA}"/>
                </a:ext>
              </a:extLst>
            </p:cNvPr>
            <p:cNvSpPr>
              <a:spLocks noChangeShapeType="1"/>
            </p:cNvSpPr>
            <p:nvPr/>
          </p:nvSpPr>
          <p:spPr bwMode="auto">
            <a:xfrm>
              <a:off x="45704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4" name="Line 272">
              <a:extLst>
                <a:ext uri="{FF2B5EF4-FFF2-40B4-BE49-F238E27FC236}">
                  <a16:creationId xmlns:a16="http://schemas.microsoft.com/office/drawing/2014/main" id="{FCB45261-F940-D57A-5BF4-86F424153E03}"/>
                </a:ext>
              </a:extLst>
            </p:cNvPr>
            <p:cNvSpPr>
              <a:spLocks noChangeShapeType="1"/>
            </p:cNvSpPr>
            <p:nvPr/>
          </p:nvSpPr>
          <p:spPr bwMode="auto">
            <a:xfrm>
              <a:off x="456088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5" name="Line 273">
              <a:extLst>
                <a:ext uri="{FF2B5EF4-FFF2-40B4-BE49-F238E27FC236}">
                  <a16:creationId xmlns:a16="http://schemas.microsoft.com/office/drawing/2014/main" id="{1625284B-1B3A-B6D8-8E66-B6CB03E352E8}"/>
                </a:ext>
              </a:extLst>
            </p:cNvPr>
            <p:cNvSpPr>
              <a:spLocks noChangeShapeType="1"/>
            </p:cNvSpPr>
            <p:nvPr/>
          </p:nvSpPr>
          <p:spPr bwMode="auto">
            <a:xfrm>
              <a:off x="458946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6" name="Line 274">
              <a:extLst>
                <a:ext uri="{FF2B5EF4-FFF2-40B4-BE49-F238E27FC236}">
                  <a16:creationId xmlns:a16="http://schemas.microsoft.com/office/drawing/2014/main" id="{DCBB5C50-33EF-102C-2EF3-D9A950D7F458}"/>
                </a:ext>
              </a:extLst>
            </p:cNvPr>
            <p:cNvSpPr>
              <a:spLocks noChangeShapeType="1"/>
            </p:cNvSpPr>
            <p:nvPr/>
          </p:nvSpPr>
          <p:spPr bwMode="auto">
            <a:xfrm>
              <a:off x="456088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7" name="Line 275">
              <a:extLst>
                <a:ext uri="{FF2B5EF4-FFF2-40B4-BE49-F238E27FC236}">
                  <a16:creationId xmlns:a16="http://schemas.microsoft.com/office/drawing/2014/main" id="{3B9FFBE4-3881-5D59-4D49-13C2FE834977}"/>
                </a:ext>
              </a:extLst>
            </p:cNvPr>
            <p:cNvSpPr>
              <a:spLocks noChangeShapeType="1"/>
            </p:cNvSpPr>
            <p:nvPr/>
          </p:nvSpPr>
          <p:spPr bwMode="auto">
            <a:xfrm>
              <a:off x="458946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8" name="Line 276">
              <a:extLst>
                <a:ext uri="{FF2B5EF4-FFF2-40B4-BE49-F238E27FC236}">
                  <a16:creationId xmlns:a16="http://schemas.microsoft.com/office/drawing/2014/main" id="{7CF1C1D4-C1F0-7173-F723-F8CF79F9E16D}"/>
                </a:ext>
              </a:extLst>
            </p:cNvPr>
            <p:cNvSpPr>
              <a:spLocks noChangeShapeType="1"/>
            </p:cNvSpPr>
            <p:nvPr/>
          </p:nvSpPr>
          <p:spPr bwMode="auto">
            <a:xfrm>
              <a:off x="456088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9" name="Line 277">
              <a:extLst>
                <a:ext uri="{FF2B5EF4-FFF2-40B4-BE49-F238E27FC236}">
                  <a16:creationId xmlns:a16="http://schemas.microsoft.com/office/drawing/2014/main" id="{0A7FC79B-1071-C321-67A9-8024E9E4F5D4}"/>
                </a:ext>
              </a:extLst>
            </p:cNvPr>
            <p:cNvSpPr>
              <a:spLocks noChangeShapeType="1"/>
            </p:cNvSpPr>
            <p:nvPr/>
          </p:nvSpPr>
          <p:spPr bwMode="auto">
            <a:xfrm>
              <a:off x="458946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0" name="Line 278">
              <a:extLst>
                <a:ext uri="{FF2B5EF4-FFF2-40B4-BE49-F238E27FC236}">
                  <a16:creationId xmlns:a16="http://schemas.microsoft.com/office/drawing/2014/main" id="{4745C89B-4ECB-FB77-3EC5-3C24B5BE6C8E}"/>
                </a:ext>
              </a:extLst>
            </p:cNvPr>
            <p:cNvSpPr>
              <a:spLocks noChangeShapeType="1"/>
            </p:cNvSpPr>
            <p:nvPr/>
          </p:nvSpPr>
          <p:spPr bwMode="auto">
            <a:xfrm>
              <a:off x="4586289"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1" name="Line 279">
              <a:extLst>
                <a:ext uri="{FF2B5EF4-FFF2-40B4-BE49-F238E27FC236}">
                  <a16:creationId xmlns:a16="http://schemas.microsoft.com/office/drawing/2014/main" id="{418EE1E1-357C-5E61-1D07-C8B16F9D67BF}"/>
                </a:ext>
              </a:extLst>
            </p:cNvPr>
            <p:cNvSpPr>
              <a:spLocks noChangeShapeType="1"/>
            </p:cNvSpPr>
            <p:nvPr/>
          </p:nvSpPr>
          <p:spPr bwMode="auto">
            <a:xfrm>
              <a:off x="461168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2" name="Line 280">
              <a:extLst>
                <a:ext uri="{FF2B5EF4-FFF2-40B4-BE49-F238E27FC236}">
                  <a16:creationId xmlns:a16="http://schemas.microsoft.com/office/drawing/2014/main" id="{FA98B66E-188C-5458-ADCB-985ACDE6703F}"/>
                </a:ext>
              </a:extLst>
            </p:cNvPr>
            <p:cNvSpPr>
              <a:spLocks noChangeShapeType="1"/>
            </p:cNvSpPr>
            <p:nvPr/>
          </p:nvSpPr>
          <p:spPr bwMode="auto">
            <a:xfrm>
              <a:off x="4589464"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3" name="Line 281">
              <a:extLst>
                <a:ext uri="{FF2B5EF4-FFF2-40B4-BE49-F238E27FC236}">
                  <a16:creationId xmlns:a16="http://schemas.microsoft.com/office/drawing/2014/main" id="{2A7B4695-92D9-2E91-37C5-FD4134379DA8}"/>
                </a:ext>
              </a:extLst>
            </p:cNvPr>
            <p:cNvSpPr>
              <a:spLocks noChangeShapeType="1"/>
            </p:cNvSpPr>
            <p:nvPr/>
          </p:nvSpPr>
          <p:spPr bwMode="auto">
            <a:xfrm>
              <a:off x="461803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4" name="Line 282">
              <a:extLst>
                <a:ext uri="{FF2B5EF4-FFF2-40B4-BE49-F238E27FC236}">
                  <a16:creationId xmlns:a16="http://schemas.microsoft.com/office/drawing/2014/main" id="{C68F02E3-F3BD-2F1A-9116-DFFB962651F3}"/>
                </a:ext>
              </a:extLst>
            </p:cNvPr>
            <p:cNvSpPr>
              <a:spLocks noChangeShapeType="1"/>
            </p:cNvSpPr>
            <p:nvPr/>
          </p:nvSpPr>
          <p:spPr bwMode="auto">
            <a:xfrm>
              <a:off x="4589464"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5" name="Line 283">
              <a:extLst>
                <a:ext uri="{FF2B5EF4-FFF2-40B4-BE49-F238E27FC236}">
                  <a16:creationId xmlns:a16="http://schemas.microsoft.com/office/drawing/2014/main" id="{5AA399B2-A18F-6448-86A2-996442902170}"/>
                </a:ext>
              </a:extLst>
            </p:cNvPr>
            <p:cNvSpPr>
              <a:spLocks noChangeShapeType="1"/>
            </p:cNvSpPr>
            <p:nvPr/>
          </p:nvSpPr>
          <p:spPr bwMode="auto">
            <a:xfrm>
              <a:off x="461803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6" name="Line 284">
              <a:extLst>
                <a:ext uri="{FF2B5EF4-FFF2-40B4-BE49-F238E27FC236}">
                  <a16:creationId xmlns:a16="http://schemas.microsoft.com/office/drawing/2014/main" id="{A82785A2-4B3F-20CA-848D-D8D740B1D232}"/>
                </a:ext>
              </a:extLst>
            </p:cNvPr>
            <p:cNvSpPr>
              <a:spLocks noChangeShapeType="1"/>
            </p:cNvSpPr>
            <p:nvPr/>
          </p:nvSpPr>
          <p:spPr bwMode="auto">
            <a:xfrm>
              <a:off x="459263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7" name="Line 285">
              <a:extLst>
                <a:ext uri="{FF2B5EF4-FFF2-40B4-BE49-F238E27FC236}">
                  <a16:creationId xmlns:a16="http://schemas.microsoft.com/office/drawing/2014/main" id="{BD51C4B8-5B47-D7FC-C4D8-946416BA587A}"/>
                </a:ext>
              </a:extLst>
            </p:cNvPr>
            <p:cNvSpPr>
              <a:spLocks noChangeShapeType="1"/>
            </p:cNvSpPr>
            <p:nvPr/>
          </p:nvSpPr>
          <p:spPr bwMode="auto">
            <a:xfrm>
              <a:off x="46212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8" name="Line 286">
              <a:extLst>
                <a:ext uri="{FF2B5EF4-FFF2-40B4-BE49-F238E27FC236}">
                  <a16:creationId xmlns:a16="http://schemas.microsoft.com/office/drawing/2014/main" id="{20877226-E2BD-519E-E40A-17A274E59216}"/>
                </a:ext>
              </a:extLst>
            </p:cNvPr>
            <p:cNvSpPr>
              <a:spLocks noChangeShapeType="1"/>
            </p:cNvSpPr>
            <p:nvPr/>
          </p:nvSpPr>
          <p:spPr bwMode="auto">
            <a:xfrm>
              <a:off x="464343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39" name="Line 287">
              <a:extLst>
                <a:ext uri="{FF2B5EF4-FFF2-40B4-BE49-F238E27FC236}">
                  <a16:creationId xmlns:a16="http://schemas.microsoft.com/office/drawing/2014/main" id="{B8189B30-D15C-1D8D-BE7D-E4EDB89E7757}"/>
                </a:ext>
              </a:extLst>
            </p:cNvPr>
            <p:cNvSpPr>
              <a:spLocks noChangeShapeType="1"/>
            </p:cNvSpPr>
            <p:nvPr/>
          </p:nvSpPr>
          <p:spPr bwMode="auto">
            <a:xfrm>
              <a:off x="46720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0" name="Line 288">
              <a:extLst>
                <a:ext uri="{FF2B5EF4-FFF2-40B4-BE49-F238E27FC236}">
                  <a16:creationId xmlns:a16="http://schemas.microsoft.com/office/drawing/2014/main" id="{24D587BB-924C-FC22-1689-68B922CB5031}"/>
                </a:ext>
              </a:extLst>
            </p:cNvPr>
            <p:cNvSpPr>
              <a:spLocks noChangeShapeType="1"/>
            </p:cNvSpPr>
            <p:nvPr/>
          </p:nvSpPr>
          <p:spPr bwMode="auto">
            <a:xfrm>
              <a:off x="4656139"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1" name="Line 289">
              <a:extLst>
                <a:ext uri="{FF2B5EF4-FFF2-40B4-BE49-F238E27FC236}">
                  <a16:creationId xmlns:a16="http://schemas.microsoft.com/office/drawing/2014/main" id="{7EA63CE3-73FA-EF40-9BE8-9734ABA88443}"/>
                </a:ext>
              </a:extLst>
            </p:cNvPr>
            <p:cNvSpPr>
              <a:spLocks noChangeShapeType="1"/>
            </p:cNvSpPr>
            <p:nvPr/>
          </p:nvSpPr>
          <p:spPr bwMode="auto">
            <a:xfrm>
              <a:off x="46847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2" name="Line 290">
              <a:extLst>
                <a:ext uri="{FF2B5EF4-FFF2-40B4-BE49-F238E27FC236}">
                  <a16:creationId xmlns:a16="http://schemas.microsoft.com/office/drawing/2014/main" id="{D67B12E4-0B6B-A1C9-2AC2-8EE3B3D6322B}"/>
                </a:ext>
              </a:extLst>
            </p:cNvPr>
            <p:cNvSpPr>
              <a:spLocks noChangeShapeType="1"/>
            </p:cNvSpPr>
            <p:nvPr/>
          </p:nvSpPr>
          <p:spPr bwMode="auto">
            <a:xfrm>
              <a:off x="4729164"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3" name="Line 291">
              <a:extLst>
                <a:ext uri="{FF2B5EF4-FFF2-40B4-BE49-F238E27FC236}">
                  <a16:creationId xmlns:a16="http://schemas.microsoft.com/office/drawing/2014/main" id="{8CFE7071-31D5-2232-8072-C4523B005C4F}"/>
                </a:ext>
              </a:extLst>
            </p:cNvPr>
            <p:cNvSpPr>
              <a:spLocks noChangeShapeType="1"/>
            </p:cNvSpPr>
            <p:nvPr/>
          </p:nvSpPr>
          <p:spPr bwMode="auto">
            <a:xfrm>
              <a:off x="475773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4" name="Line 292">
              <a:extLst>
                <a:ext uri="{FF2B5EF4-FFF2-40B4-BE49-F238E27FC236}">
                  <a16:creationId xmlns:a16="http://schemas.microsoft.com/office/drawing/2014/main" id="{8149CDAD-E631-8747-2EE4-C609F896D281}"/>
                </a:ext>
              </a:extLst>
            </p:cNvPr>
            <p:cNvSpPr>
              <a:spLocks noChangeShapeType="1"/>
            </p:cNvSpPr>
            <p:nvPr/>
          </p:nvSpPr>
          <p:spPr bwMode="auto">
            <a:xfrm>
              <a:off x="477678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5" name="Line 293">
              <a:extLst>
                <a:ext uri="{FF2B5EF4-FFF2-40B4-BE49-F238E27FC236}">
                  <a16:creationId xmlns:a16="http://schemas.microsoft.com/office/drawing/2014/main" id="{52ED0915-B346-317B-3E4C-58060FFC4840}"/>
                </a:ext>
              </a:extLst>
            </p:cNvPr>
            <p:cNvSpPr>
              <a:spLocks noChangeShapeType="1"/>
            </p:cNvSpPr>
            <p:nvPr/>
          </p:nvSpPr>
          <p:spPr bwMode="auto">
            <a:xfrm>
              <a:off x="480536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6" name="Line 294">
              <a:extLst>
                <a:ext uri="{FF2B5EF4-FFF2-40B4-BE49-F238E27FC236}">
                  <a16:creationId xmlns:a16="http://schemas.microsoft.com/office/drawing/2014/main" id="{99C23299-B6B6-B4CE-283D-FC903B2684A1}"/>
                </a:ext>
              </a:extLst>
            </p:cNvPr>
            <p:cNvSpPr>
              <a:spLocks noChangeShapeType="1"/>
            </p:cNvSpPr>
            <p:nvPr/>
          </p:nvSpPr>
          <p:spPr bwMode="auto">
            <a:xfrm>
              <a:off x="4865689"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7" name="Line 295">
              <a:extLst>
                <a:ext uri="{FF2B5EF4-FFF2-40B4-BE49-F238E27FC236}">
                  <a16:creationId xmlns:a16="http://schemas.microsoft.com/office/drawing/2014/main" id="{F7736AA0-4EBC-B740-BEE6-DCB6AECD980F}"/>
                </a:ext>
              </a:extLst>
            </p:cNvPr>
            <p:cNvSpPr>
              <a:spLocks noChangeShapeType="1"/>
            </p:cNvSpPr>
            <p:nvPr/>
          </p:nvSpPr>
          <p:spPr bwMode="auto">
            <a:xfrm>
              <a:off x="489108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8" name="Line 296">
              <a:extLst>
                <a:ext uri="{FF2B5EF4-FFF2-40B4-BE49-F238E27FC236}">
                  <a16:creationId xmlns:a16="http://schemas.microsoft.com/office/drawing/2014/main" id="{A6E96E9B-F6FF-3882-89F7-055244E54C1D}"/>
                </a:ext>
              </a:extLst>
            </p:cNvPr>
            <p:cNvSpPr>
              <a:spLocks noChangeShapeType="1"/>
            </p:cNvSpPr>
            <p:nvPr/>
          </p:nvSpPr>
          <p:spPr bwMode="auto">
            <a:xfrm>
              <a:off x="4884739"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49" name="Line 297">
              <a:extLst>
                <a:ext uri="{FF2B5EF4-FFF2-40B4-BE49-F238E27FC236}">
                  <a16:creationId xmlns:a16="http://schemas.microsoft.com/office/drawing/2014/main" id="{99A829D8-39CE-6F57-A6B8-E6B287F6A02B}"/>
                </a:ext>
              </a:extLst>
            </p:cNvPr>
            <p:cNvSpPr>
              <a:spLocks noChangeShapeType="1"/>
            </p:cNvSpPr>
            <p:nvPr/>
          </p:nvSpPr>
          <p:spPr bwMode="auto">
            <a:xfrm>
              <a:off x="49133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0" name="Line 298">
              <a:extLst>
                <a:ext uri="{FF2B5EF4-FFF2-40B4-BE49-F238E27FC236}">
                  <a16:creationId xmlns:a16="http://schemas.microsoft.com/office/drawing/2014/main" id="{BDC3EF9E-C7EC-E82D-1A09-55481C303D62}"/>
                </a:ext>
              </a:extLst>
            </p:cNvPr>
            <p:cNvSpPr>
              <a:spLocks noChangeShapeType="1"/>
            </p:cNvSpPr>
            <p:nvPr/>
          </p:nvSpPr>
          <p:spPr bwMode="auto">
            <a:xfrm>
              <a:off x="4884739"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1" name="Line 299">
              <a:extLst>
                <a:ext uri="{FF2B5EF4-FFF2-40B4-BE49-F238E27FC236}">
                  <a16:creationId xmlns:a16="http://schemas.microsoft.com/office/drawing/2014/main" id="{FA2FAD40-F3C3-CAF7-E808-94196245BB73}"/>
                </a:ext>
              </a:extLst>
            </p:cNvPr>
            <p:cNvSpPr>
              <a:spLocks noChangeShapeType="1"/>
            </p:cNvSpPr>
            <p:nvPr/>
          </p:nvSpPr>
          <p:spPr bwMode="auto">
            <a:xfrm>
              <a:off x="49133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2" name="Line 300">
              <a:extLst>
                <a:ext uri="{FF2B5EF4-FFF2-40B4-BE49-F238E27FC236}">
                  <a16:creationId xmlns:a16="http://schemas.microsoft.com/office/drawing/2014/main" id="{C1F07928-27DE-0AE7-4BC6-565BEA9EEB38}"/>
                </a:ext>
              </a:extLst>
            </p:cNvPr>
            <p:cNvSpPr>
              <a:spLocks noChangeShapeType="1"/>
            </p:cNvSpPr>
            <p:nvPr/>
          </p:nvSpPr>
          <p:spPr bwMode="auto">
            <a:xfrm>
              <a:off x="489108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3" name="Line 301">
              <a:extLst>
                <a:ext uri="{FF2B5EF4-FFF2-40B4-BE49-F238E27FC236}">
                  <a16:creationId xmlns:a16="http://schemas.microsoft.com/office/drawing/2014/main" id="{5AD507CA-A387-992E-FC10-3695E9F21B32}"/>
                </a:ext>
              </a:extLst>
            </p:cNvPr>
            <p:cNvSpPr>
              <a:spLocks noChangeShapeType="1"/>
            </p:cNvSpPr>
            <p:nvPr/>
          </p:nvSpPr>
          <p:spPr bwMode="auto">
            <a:xfrm>
              <a:off x="491966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4" name="Line 302">
              <a:extLst>
                <a:ext uri="{FF2B5EF4-FFF2-40B4-BE49-F238E27FC236}">
                  <a16:creationId xmlns:a16="http://schemas.microsoft.com/office/drawing/2014/main" id="{412E2795-FB98-7D6A-8A29-EEF2E92394F7}"/>
                </a:ext>
              </a:extLst>
            </p:cNvPr>
            <p:cNvSpPr>
              <a:spLocks noChangeShapeType="1"/>
            </p:cNvSpPr>
            <p:nvPr/>
          </p:nvSpPr>
          <p:spPr bwMode="auto">
            <a:xfrm>
              <a:off x="490378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5" name="Line 303">
              <a:extLst>
                <a:ext uri="{FF2B5EF4-FFF2-40B4-BE49-F238E27FC236}">
                  <a16:creationId xmlns:a16="http://schemas.microsoft.com/office/drawing/2014/main" id="{ADF7D05D-442E-EB39-020E-8084085934D0}"/>
                </a:ext>
              </a:extLst>
            </p:cNvPr>
            <p:cNvSpPr>
              <a:spLocks noChangeShapeType="1"/>
            </p:cNvSpPr>
            <p:nvPr/>
          </p:nvSpPr>
          <p:spPr bwMode="auto">
            <a:xfrm>
              <a:off x="493236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6" name="Line 304">
              <a:extLst>
                <a:ext uri="{FF2B5EF4-FFF2-40B4-BE49-F238E27FC236}">
                  <a16:creationId xmlns:a16="http://schemas.microsoft.com/office/drawing/2014/main" id="{087DC884-0B2F-495C-913A-79F745B97896}"/>
                </a:ext>
              </a:extLst>
            </p:cNvPr>
            <p:cNvSpPr>
              <a:spLocks noChangeShapeType="1"/>
            </p:cNvSpPr>
            <p:nvPr/>
          </p:nvSpPr>
          <p:spPr bwMode="auto">
            <a:xfrm>
              <a:off x="4906964"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7" name="Line 305">
              <a:extLst>
                <a:ext uri="{FF2B5EF4-FFF2-40B4-BE49-F238E27FC236}">
                  <a16:creationId xmlns:a16="http://schemas.microsoft.com/office/drawing/2014/main" id="{60A72CF9-9B86-AE57-BA6B-BCE521FC4E85}"/>
                </a:ext>
              </a:extLst>
            </p:cNvPr>
            <p:cNvSpPr>
              <a:spLocks noChangeShapeType="1"/>
            </p:cNvSpPr>
            <p:nvPr/>
          </p:nvSpPr>
          <p:spPr bwMode="auto">
            <a:xfrm>
              <a:off x="493553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8" name="Line 306">
              <a:extLst>
                <a:ext uri="{FF2B5EF4-FFF2-40B4-BE49-F238E27FC236}">
                  <a16:creationId xmlns:a16="http://schemas.microsoft.com/office/drawing/2014/main" id="{A30A0EA9-734C-CDA8-4183-4633B54159EE}"/>
                </a:ext>
              </a:extLst>
            </p:cNvPr>
            <p:cNvSpPr>
              <a:spLocks noChangeShapeType="1"/>
            </p:cNvSpPr>
            <p:nvPr/>
          </p:nvSpPr>
          <p:spPr bwMode="auto">
            <a:xfrm>
              <a:off x="4913314"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9" name="Line 307">
              <a:extLst>
                <a:ext uri="{FF2B5EF4-FFF2-40B4-BE49-F238E27FC236}">
                  <a16:creationId xmlns:a16="http://schemas.microsoft.com/office/drawing/2014/main" id="{B6BD6586-A481-06E1-DE71-13E3BE7CE0C7}"/>
                </a:ext>
              </a:extLst>
            </p:cNvPr>
            <p:cNvSpPr>
              <a:spLocks noChangeShapeType="1"/>
            </p:cNvSpPr>
            <p:nvPr/>
          </p:nvSpPr>
          <p:spPr bwMode="auto">
            <a:xfrm>
              <a:off x="493871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0" name="Line 308">
              <a:extLst>
                <a:ext uri="{FF2B5EF4-FFF2-40B4-BE49-F238E27FC236}">
                  <a16:creationId xmlns:a16="http://schemas.microsoft.com/office/drawing/2014/main" id="{1BFB4C1C-80C4-FE93-142E-A0C94DA88A72}"/>
                </a:ext>
              </a:extLst>
            </p:cNvPr>
            <p:cNvSpPr>
              <a:spLocks noChangeShapeType="1"/>
            </p:cNvSpPr>
            <p:nvPr/>
          </p:nvSpPr>
          <p:spPr bwMode="auto">
            <a:xfrm>
              <a:off x="4954589"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1" name="Line 309">
              <a:extLst>
                <a:ext uri="{FF2B5EF4-FFF2-40B4-BE49-F238E27FC236}">
                  <a16:creationId xmlns:a16="http://schemas.microsoft.com/office/drawing/2014/main" id="{E2B3197A-A744-29D2-6DD4-B0AE964B5DCE}"/>
                </a:ext>
              </a:extLst>
            </p:cNvPr>
            <p:cNvSpPr>
              <a:spLocks noChangeShapeType="1"/>
            </p:cNvSpPr>
            <p:nvPr/>
          </p:nvSpPr>
          <p:spPr bwMode="auto">
            <a:xfrm>
              <a:off x="4983164"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2" name="Line 310">
              <a:extLst>
                <a:ext uri="{FF2B5EF4-FFF2-40B4-BE49-F238E27FC236}">
                  <a16:creationId xmlns:a16="http://schemas.microsoft.com/office/drawing/2014/main" id="{9BCE7F90-32D7-29F7-544B-6CAF043E9047}"/>
                </a:ext>
              </a:extLst>
            </p:cNvPr>
            <p:cNvSpPr>
              <a:spLocks noChangeShapeType="1"/>
            </p:cNvSpPr>
            <p:nvPr/>
          </p:nvSpPr>
          <p:spPr bwMode="auto">
            <a:xfrm>
              <a:off x="4970464"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3" name="Line 311">
              <a:extLst>
                <a:ext uri="{FF2B5EF4-FFF2-40B4-BE49-F238E27FC236}">
                  <a16:creationId xmlns:a16="http://schemas.microsoft.com/office/drawing/2014/main" id="{E52DAE95-C74E-FCF0-0038-12C2208A2019}"/>
                </a:ext>
              </a:extLst>
            </p:cNvPr>
            <p:cNvSpPr>
              <a:spLocks noChangeShapeType="1"/>
            </p:cNvSpPr>
            <p:nvPr/>
          </p:nvSpPr>
          <p:spPr bwMode="auto">
            <a:xfrm>
              <a:off x="499903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4" name="Line 312">
              <a:extLst>
                <a:ext uri="{FF2B5EF4-FFF2-40B4-BE49-F238E27FC236}">
                  <a16:creationId xmlns:a16="http://schemas.microsoft.com/office/drawing/2014/main" id="{09DEBED5-D2F0-8D0A-4C51-7335C81B0849}"/>
                </a:ext>
              </a:extLst>
            </p:cNvPr>
            <p:cNvSpPr>
              <a:spLocks noChangeShapeType="1"/>
            </p:cNvSpPr>
            <p:nvPr/>
          </p:nvSpPr>
          <p:spPr bwMode="auto">
            <a:xfrm>
              <a:off x="4979989"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5" name="Line 313">
              <a:extLst>
                <a:ext uri="{FF2B5EF4-FFF2-40B4-BE49-F238E27FC236}">
                  <a16:creationId xmlns:a16="http://schemas.microsoft.com/office/drawing/2014/main" id="{6EA279AC-B0F8-6490-6F8A-B8F706721BA6}"/>
                </a:ext>
              </a:extLst>
            </p:cNvPr>
            <p:cNvSpPr>
              <a:spLocks noChangeShapeType="1"/>
            </p:cNvSpPr>
            <p:nvPr/>
          </p:nvSpPr>
          <p:spPr bwMode="auto">
            <a:xfrm>
              <a:off x="500538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6" name="Line 314">
              <a:extLst>
                <a:ext uri="{FF2B5EF4-FFF2-40B4-BE49-F238E27FC236}">
                  <a16:creationId xmlns:a16="http://schemas.microsoft.com/office/drawing/2014/main" id="{97F9613F-6A3F-7689-E3E3-8F20B793374C}"/>
                </a:ext>
              </a:extLst>
            </p:cNvPr>
            <p:cNvSpPr>
              <a:spLocks noChangeShapeType="1"/>
            </p:cNvSpPr>
            <p:nvPr/>
          </p:nvSpPr>
          <p:spPr bwMode="auto">
            <a:xfrm>
              <a:off x="5014914"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7" name="Line 315">
              <a:extLst>
                <a:ext uri="{FF2B5EF4-FFF2-40B4-BE49-F238E27FC236}">
                  <a16:creationId xmlns:a16="http://schemas.microsoft.com/office/drawing/2014/main" id="{DDF05669-AE16-62E2-B308-FA0E1AB3A558}"/>
                </a:ext>
              </a:extLst>
            </p:cNvPr>
            <p:cNvSpPr>
              <a:spLocks noChangeShapeType="1"/>
            </p:cNvSpPr>
            <p:nvPr/>
          </p:nvSpPr>
          <p:spPr bwMode="auto">
            <a:xfrm>
              <a:off x="5043489"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8" name="Line 316">
              <a:extLst>
                <a:ext uri="{FF2B5EF4-FFF2-40B4-BE49-F238E27FC236}">
                  <a16:creationId xmlns:a16="http://schemas.microsoft.com/office/drawing/2014/main" id="{A2C5A142-F6BA-D310-4B84-DB097C017ECF}"/>
                </a:ext>
              </a:extLst>
            </p:cNvPr>
            <p:cNvSpPr>
              <a:spLocks noChangeShapeType="1"/>
            </p:cNvSpPr>
            <p:nvPr/>
          </p:nvSpPr>
          <p:spPr bwMode="auto">
            <a:xfrm>
              <a:off x="5216526"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69" name="Line 317">
              <a:extLst>
                <a:ext uri="{FF2B5EF4-FFF2-40B4-BE49-F238E27FC236}">
                  <a16:creationId xmlns:a16="http://schemas.microsoft.com/office/drawing/2014/main" id="{36D22E2F-17AF-20E1-8FF2-8A0367D233E2}"/>
                </a:ext>
              </a:extLst>
            </p:cNvPr>
            <p:cNvSpPr>
              <a:spLocks noChangeShapeType="1"/>
            </p:cNvSpPr>
            <p:nvPr/>
          </p:nvSpPr>
          <p:spPr bwMode="auto">
            <a:xfrm>
              <a:off x="5245101"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0" name="Line 318">
              <a:extLst>
                <a:ext uri="{FF2B5EF4-FFF2-40B4-BE49-F238E27FC236}">
                  <a16:creationId xmlns:a16="http://schemas.microsoft.com/office/drawing/2014/main" id="{8D6BF4D0-7D64-77DB-94F3-19CFCDA32E9A}"/>
                </a:ext>
              </a:extLst>
            </p:cNvPr>
            <p:cNvSpPr>
              <a:spLocks noChangeShapeType="1"/>
            </p:cNvSpPr>
            <p:nvPr/>
          </p:nvSpPr>
          <p:spPr bwMode="auto">
            <a:xfrm>
              <a:off x="5216526"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1" name="Line 319">
              <a:extLst>
                <a:ext uri="{FF2B5EF4-FFF2-40B4-BE49-F238E27FC236}">
                  <a16:creationId xmlns:a16="http://schemas.microsoft.com/office/drawing/2014/main" id="{0B40D41E-D306-707E-EEF6-B1A900FC2DC4}"/>
                </a:ext>
              </a:extLst>
            </p:cNvPr>
            <p:cNvSpPr>
              <a:spLocks noChangeShapeType="1"/>
            </p:cNvSpPr>
            <p:nvPr/>
          </p:nvSpPr>
          <p:spPr bwMode="auto">
            <a:xfrm>
              <a:off x="5245101"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2" name="Line 320">
              <a:extLst>
                <a:ext uri="{FF2B5EF4-FFF2-40B4-BE49-F238E27FC236}">
                  <a16:creationId xmlns:a16="http://schemas.microsoft.com/office/drawing/2014/main" id="{A9C4A833-56E9-7943-C8C3-A9429F1C45A9}"/>
                </a:ext>
              </a:extLst>
            </p:cNvPr>
            <p:cNvSpPr>
              <a:spLocks noChangeShapeType="1"/>
            </p:cNvSpPr>
            <p:nvPr/>
          </p:nvSpPr>
          <p:spPr bwMode="auto">
            <a:xfrm>
              <a:off x="5245101"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3" name="Line 321">
              <a:extLst>
                <a:ext uri="{FF2B5EF4-FFF2-40B4-BE49-F238E27FC236}">
                  <a16:creationId xmlns:a16="http://schemas.microsoft.com/office/drawing/2014/main" id="{501B8EC3-0E73-4E97-183A-2DD3AF181ACC}"/>
                </a:ext>
              </a:extLst>
            </p:cNvPr>
            <p:cNvSpPr>
              <a:spLocks noChangeShapeType="1"/>
            </p:cNvSpPr>
            <p:nvPr/>
          </p:nvSpPr>
          <p:spPr bwMode="auto">
            <a:xfrm>
              <a:off x="5273676"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4" name="Line 322">
              <a:extLst>
                <a:ext uri="{FF2B5EF4-FFF2-40B4-BE49-F238E27FC236}">
                  <a16:creationId xmlns:a16="http://schemas.microsoft.com/office/drawing/2014/main" id="{B26F50F5-6BB8-EBEC-6509-B3BB3F7DF1C2}"/>
                </a:ext>
              </a:extLst>
            </p:cNvPr>
            <p:cNvSpPr>
              <a:spLocks noChangeShapeType="1"/>
            </p:cNvSpPr>
            <p:nvPr/>
          </p:nvSpPr>
          <p:spPr bwMode="auto">
            <a:xfrm>
              <a:off x="5546726"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5" name="Line 323">
              <a:extLst>
                <a:ext uri="{FF2B5EF4-FFF2-40B4-BE49-F238E27FC236}">
                  <a16:creationId xmlns:a16="http://schemas.microsoft.com/office/drawing/2014/main" id="{6CFB5B7C-A54E-4117-19D8-390D6E98B2BF}"/>
                </a:ext>
              </a:extLst>
            </p:cNvPr>
            <p:cNvSpPr>
              <a:spLocks noChangeShapeType="1"/>
            </p:cNvSpPr>
            <p:nvPr/>
          </p:nvSpPr>
          <p:spPr bwMode="auto">
            <a:xfrm>
              <a:off x="5575301"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6" name="Line 324">
              <a:extLst>
                <a:ext uri="{FF2B5EF4-FFF2-40B4-BE49-F238E27FC236}">
                  <a16:creationId xmlns:a16="http://schemas.microsoft.com/office/drawing/2014/main" id="{E533D321-3933-AD26-E4DE-94D672FFBF8D}"/>
                </a:ext>
              </a:extLst>
            </p:cNvPr>
            <p:cNvSpPr>
              <a:spLocks noChangeShapeType="1"/>
            </p:cNvSpPr>
            <p:nvPr/>
          </p:nvSpPr>
          <p:spPr bwMode="auto">
            <a:xfrm>
              <a:off x="5553076"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7" name="Line 325">
              <a:extLst>
                <a:ext uri="{FF2B5EF4-FFF2-40B4-BE49-F238E27FC236}">
                  <a16:creationId xmlns:a16="http://schemas.microsoft.com/office/drawing/2014/main" id="{A7F8710B-ED1B-879A-2417-6D74E51ED45D}"/>
                </a:ext>
              </a:extLst>
            </p:cNvPr>
            <p:cNvSpPr>
              <a:spLocks noChangeShapeType="1"/>
            </p:cNvSpPr>
            <p:nvPr/>
          </p:nvSpPr>
          <p:spPr bwMode="auto">
            <a:xfrm>
              <a:off x="5578476"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8" name="Line 326">
              <a:extLst>
                <a:ext uri="{FF2B5EF4-FFF2-40B4-BE49-F238E27FC236}">
                  <a16:creationId xmlns:a16="http://schemas.microsoft.com/office/drawing/2014/main" id="{A2B3627F-6127-A6A8-DE77-2FFCC69D69B2}"/>
                </a:ext>
              </a:extLst>
            </p:cNvPr>
            <p:cNvSpPr>
              <a:spLocks noChangeShapeType="1"/>
            </p:cNvSpPr>
            <p:nvPr/>
          </p:nvSpPr>
          <p:spPr bwMode="auto">
            <a:xfrm>
              <a:off x="5572126"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9" name="Line 327">
              <a:extLst>
                <a:ext uri="{FF2B5EF4-FFF2-40B4-BE49-F238E27FC236}">
                  <a16:creationId xmlns:a16="http://schemas.microsoft.com/office/drawing/2014/main" id="{C87A9C62-5D48-EFE2-870D-5561834780B4}"/>
                </a:ext>
              </a:extLst>
            </p:cNvPr>
            <p:cNvSpPr>
              <a:spLocks noChangeShapeType="1"/>
            </p:cNvSpPr>
            <p:nvPr/>
          </p:nvSpPr>
          <p:spPr bwMode="auto">
            <a:xfrm>
              <a:off x="5600701"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0" name="Line 328">
              <a:extLst>
                <a:ext uri="{FF2B5EF4-FFF2-40B4-BE49-F238E27FC236}">
                  <a16:creationId xmlns:a16="http://schemas.microsoft.com/office/drawing/2014/main" id="{BB49F93F-4154-D414-EE8C-0586CC3B10A3}"/>
                </a:ext>
              </a:extLst>
            </p:cNvPr>
            <p:cNvSpPr>
              <a:spLocks noChangeShapeType="1"/>
            </p:cNvSpPr>
            <p:nvPr/>
          </p:nvSpPr>
          <p:spPr bwMode="auto">
            <a:xfrm>
              <a:off x="5584826"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1" name="Line 329">
              <a:extLst>
                <a:ext uri="{FF2B5EF4-FFF2-40B4-BE49-F238E27FC236}">
                  <a16:creationId xmlns:a16="http://schemas.microsoft.com/office/drawing/2014/main" id="{AFEF81F6-6668-5660-0ACC-B8D602A64BAD}"/>
                </a:ext>
              </a:extLst>
            </p:cNvPr>
            <p:cNvSpPr>
              <a:spLocks noChangeShapeType="1"/>
            </p:cNvSpPr>
            <p:nvPr/>
          </p:nvSpPr>
          <p:spPr bwMode="auto">
            <a:xfrm>
              <a:off x="5610226"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2" name="Line 330">
              <a:extLst>
                <a:ext uri="{FF2B5EF4-FFF2-40B4-BE49-F238E27FC236}">
                  <a16:creationId xmlns:a16="http://schemas.microsoft.com/office/drawing/2014/main" id="{B67DA6BF-8460-906D-54DC-1039F630CF02}"/>
                </a:ext>
              </a:extLst>
            </p:cNvPr>
            <p:cNvSpPr>
              <a:spLocks noChangeShapeType="1"/>
            </p:cNvSpPr>
            <p:nvPr/>
          </p:nvSpPr>
          <p:spPr bwMode="auto">
            <a:xfrm>
              <a:off x="5588001"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3" name="Line 331">
              <a:extLst>
                <a:ext uri="{FF2B5EF4-FFF2-40B4-BE49-F238E27FC236}">
                  <a16:creationId xmlns:a16="http://schemas.microsoft.com/office/drawing/2014/main" id="{7197FC63-8B7F-F382-CDBB-466D9C3ABF7E}"/>
                </a:ext>
              </a:extLst>
            </p:cNvPr>
            <p:cNvSpPr>
              <a:spLocks noChangeShapeType="1"/>
            </p:cNvSpPr>
            <p:nvPr/>
          </p:nvSpPr>
          <p:spPr bwMode="auto">
            <a:xfrm>
              <a:off x="5616576"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4" name="Line 332">
              <a:extLst>
                <a:ext uri="{FF2B5EF4-FFF2-40B4-BE49-F238E27FC236}">
                  <a16:creationId xmlns:a16="http://schemas.microsoft.com/office/drawing/2014/main" id="{01A7668A-31A2-5966-19D1-231E1974DB81}"/>
                </a:ext>
              </a:extLst>
            </p:cNvPr>
            <p:cNvSpPr>
              <a:spLocks noChangeShapeType="1"/>
            </p:cNvSpPr>
            <p:nvPr/>
          </p:nvSpPr>
          <p:spPr bwMode="auto">
            <a:xfrm>
              <a:off x="5594351"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5" name="Line 333">
              <a:extLst>
                <a:ext uri="{FF2B5EF4-FFF2-40B4-BE49-F238E27FC236}">
                  <a16:creationId xmlns:a16="http://schemas.microsoft.com/office/drawing/2014/main" id="{2FEE9596-C063-9D8A-CBC8-132EE4F69057}"/>
                </a:ext>
              </a:extLst>
            </p:cNvPr>
            <p:cNvSpPr>
              <a:spLocks noChangeShapeType="1"/>
            </p:cNvSpPr>
            <p:nvPr/>
          </p:nvSpPr>
          <p:spPr bwMode="auto">
            <a:xfrm>
              <a:off x="5622926"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6" name="Line 334">
              <a:extLst>
                <a:ext uri="{FF2B5EF4-FFF2-40B4-BE49-F238E27FC236}">
                  <a16:creationId xmlns:a16="http://schemas.microsoft.com/office/drawing/2014/main" id="{602D48FB-8638-1C35-B94E-6FE84DE874F9}"/>
                </a:ext>
              </a:extLst>
            </p:cNvPr>
            <p:cNvSpPr>
              <a:spLocks noChangeShapeType="1"/>
            </p:cNvSpPr>
            <p:nvPr/>
          </p:nvSpPr>
          <p:spPr bwMode="auto">
            <a:xfrm>
              <a:off x="5857876" y="3563613"/>
              <a:ext cx="57150"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7" name="Line 335">
              <a:extLst>
                <a:ext uri="{FF2B5EF4-FFF2-40B4-BE49-F238E27FC236}">
                  <a16:creationId xmlns:a16="http://schemas.microsoft.com/office/drawing/2014/main" id="{D4427D3B-A726-4D9B-CF54-E4635BAE1E51}"/>
                </a:ext>
              </a:extLst>
            </p:cNvPr>
            <p:cNvSpPr>
              <a:spLocks noChangeShapeType="1"/>
            </p:cNvSpPr>
            <p:nvPr/>
          </p:nvSpPr>
          <p:spPr bwMode="auto">
            <a:xfrm>
              <a:off x="5886451"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8" name="Line 336">
              <a:extLst>
                <a:ext uri="{FF2B5EF4-FFF2-40B4-BE49-F238E27FC236}">
                  <a16:creationId xmlns:a16="http://schemas.microsoft.com/office/drawing/2014/main" id="{B700C841-96B3-6BF9-4568-6DB042914B33}"/>
                </a:ext>
              </a:extLst>
            </p:cNvPr>
            <p:cNvSpPr>
              <a:spLocks noChangeShapeType="1"/>
            </p:cNvSpPr>
            <p:nvPr/>
          </p:nvSpPr>
          <p:spPr bwMode="auto">
            <a:xfrm>
              <a:off x="5962651" y="3563613"/>
              <a:ext cx="53975" cy="0"/>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89" name="Line 337">
              <a:extLst>
                <a:ext uri="{FF2B5EF4-FFF2-40B4-BE49-F238E27FC236}">
                  <a16:creationId xmlns:a16="http://schemas.microsoft.com/office/drawing/2014/main" id="{EDEBBB1C-1E74-E2CD-3731-15D7843C76EE}"/>
                </a:ext>
              </a:extLst>
            </p:cNvPr>
            <p:cNvSpPr>
              <a:spLocks noChangeShapeType="1"/>
            </p:cNvSpPr>
            <p:nvPr/>
          </p:nvSpPr>
          <p:spPr bwMode="auto">
            <a:xfrm>
              <a:off x="5988051" y="3528688"/>
              <a:ext cx="0" cy="71438"/>
            </a:xfrm>
            <a:prstGeom prst="line">
              <a:avLst/>
            </a:prstGeom>
            <a:noFill/>
            <a:ln w="12700" cap="flat">
              <a:solidFill>
                <a:srgbClr val="18365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sp>
          <p:nvSpPr>
            <p:cNvPr id="290" name="Line 338">
              <a:extLst>
                <a:ext uri="{FF2B5EF4-FFF2-40B4-BE49-F238E27FC236}">
                  <a16:creationId xmlns:a16="http://schemas.microsoft.com/office/drawing/2014/main" id="{153D5308-4D08-00DD-346F-86AA78CDA8A9}"/>
                </a:ext>
              </a:extLst>
            </p:cNvPr>
            <p:cNvSpPr>
              <a:spLocks noChangeShapeType="1"/>
            </p:cNvSpPr>
            <p:nvPr/>
          </p:nvSpPr>
          <p:spPr bwMode="auto">
            <a:xfrm>
              <a:off x="1409701"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1" name="Line 339">
              <a:extLst>
                <a:ext uri="{FF2B5EF4-FFF2-40B4-BE49-F238E27FC236}">
                  <a16:creationId xmlns:a16="http://schemas.microsoft.com/office/drawing/2014/main" id="{B7B0B9D0-6F5E-5E5D-7FBF-20355228B264}"/>
                </a:ext>
              </a:extLst>
            </p:cNvPr>
            <p:cNvSpPr>
              <a:spLocks noChangeShapeType="1"/>
            </p:cNvSpPr>
            <p:nvPr/>
          </p:nvSpPr>
          <p:spPr bwMode="auto">
            <a:xfrm>
              <a:off x="1438276"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2" name="Line 340">
              <a:extLst>
                <a:ext uri="{FF2B5EF4-FFF2-40B4-BE49-F238E27FC236}">
                  <a16:creationId xmlns:a16="http://schemas.microsoft.com/office/drawing/2014/main" id="{32B98AE9-B1AC-5035-EA3A-2C5DDBEAD234}"/>
                </a:ext>
              </a:extLst>
            </p:cNvPr>
            <p:cNvSpPr>
              <a:spLocks noChangeShapeType="1"/>
            </p:cNvSpPr>
            <p:nvPr/>
          </p:nvSpPr>
          <p:spPr bwMode="auto">
            <a:xfrm>
              <a:off x="1416051"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3" name="Line 341">
              <a:extLst>
                <a:ext uri="{FF2B5EF4-FFF2-40B4-BE49-F238E27FC236}">
                  <a16:creationId xmlns:a16="http://schemas.microsoft.com/office/drawing/2014/main" id="{A53D6519-DC4F-3361-C316-E7212548E662}"/>
                </a:ext>
              </a:extLst>
            </p:cNvPr>
            <p:cNvSpPr>
              <a:spLocks noChangeShapeType="1"/>
            </p:cNvSpPr>
            <p:nvPr/>
          </p:nvSpPr>
          <p:spPr bwMode="auto">
            <a:xfrm>
              <a:off x="1441451"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4" name="Line 342">
              <a:extLst>
                <a:ext uri="{FF2B5EF4-FFF2-40B4-BE49-F238E27FC236}">
                  <a16:creationId xmlns:a16="http://schemas.microsoft.com/office/drawing/2014/main" id="{F1B9673E-D776-B8E7-A102-E2842A651D85}"/>
                </a:ext>
              </a:extLst>
            </p:cNvPr>
            <p:cNvSpPr>
              <a:spLocks noChangeShapeType="1"/>
            </p:cNvSpPr>
            <p:nvPr/>
          </p:nvSpPr>
          <p:spPr bwMode="auto">
            <a:xfrm>
              <a:off x="1416051"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5" name="Line 343">
              <a:extLst>
                <a:ext uri="{FF2B5EF4-FFF2-40B4-BE49-F238E27FC236}">
                  <a16:creationId xmlns:a16="http://schemas.microsoft.com/office/drawing/2014/main" id="{8268A13F-D88D-C927-ED84-000688B51E35}"/>
                </a:ext>
              </a:extLst>
            </p:cNvPr>
            <p:cNvSpPr>
              <a:spLocks noChangeShapeType="1"/>
            </p:cNvSpPr>
            <p:nvPr/>
          </p:nvSpPr>
          <p:spPr bwMode="auto">
            <a:xfrm>
              <a:off x="1441451"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6" name="Line 344">
              <a:extLst>
                <a:ext uri="{FF2B5EF4-FFF2-40B4-BE49-F238E27FC236}">
                  <a16:creationId xmlns:a16="http://schemas.microsoft.com/office/drawing/2014/main" id="{071123E0-FCDE-9CE9-A526-A3582EA8D05D}"/>
                </a:ext>
              </a:extLst>
            </p:cNvPr>
            <p:cNvSpPr>
              <a:spLocks noChangeShapeType="1"/>
            </p:cNvSpPr>
            <p:nvPr/>
          </p:nvSpPr>
          <p:spPr bwMode="auto">
            <a:xfrm>
              <a:off x="1416051"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7" name="Line 345">
              <a:extLst>
                <a:ext uri="{FF2B5EF4-FFF2-40B4-BE49-F238E27FC236}">
                  <a16:creationId xmlns:a16="http://schemas.microsoft.com/office/drawing/2014/main" id="{76EB1D76-462D-93B9-D9BF-427AF3B67BCB}"/>
                </a:ext>
              </a:extLst>
            </p:cNvPr>
            <p:cNvSpPr>
              <a:spLocks noChangeShapeType="1"/>
            </p:cNvSpPr>
            <p:nvPr/>
          </p:nvSpPr>
          <p:spPr bwMode="auto">
            <a:xfrm>
              <a:off x="1441451"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8" name="Line 346">
              <a:extLst>
                <a:ext uri="{FF2B5EF4-FFF2-40B4-BE49-F238E27FC236}">
                  <a16:creationId xmlns:a16="http://schemas.microsoft.com/office/drawing/2014/main" id="{9005FFF4-142F-C882-F520-13ACFCCE39CA}"/>
                </a:ext>
              </a:extLst>
            </p:cNvPr>
            <p:cNvSpPr>
              <a:spLocks noChangeShapeType="1"/>
            </p:cNvSpPr>
            <p:nvPr/>
          </p:nvSpPr>
          <p:spPr bwMode="auto">
            <a:xfrm>
              <a:off x="1435101"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9" name="Line 347">
              <a:extLst>
                <a:ext uri="{FF2B5EF4-FFF2-40B4-BE49-F238E27FC236}">
                  <a16:creationId xmlns:a16="http://schemas.microsoft.com/office/drawing/2014/main" id="{F803146F-4151-1C7C-4B50-EEFE5314C410}"/>
                </a:ext>
              </a:extLst>
            </p:cNvPr>
            <p:cNvSpPr>
              <a:spLocks noChangeShapeType="1"/>
            </p:cNvSpPr>
            <p:nvPr/>
          </p:nvSpPr>
          <p:spPr bwMode="auto">
            <a:xfrm>
              <a:off x="1463676"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0" name="Line 348">
              <a:extLst>
                <a:ext uri="{FF2B5EF4-FFF2-40B4-BE49-F238E27FC236}">
                  <a16:creationId xmlns:a16="http://schemas.microsoft.com/office/drawing/2014/main" id="{B896F01C-4C15-E835-CD5B-943D3C044D09}"/>
                </a:ext>
              </a:extLst>
            </p:cNvPr>
            <p:cNvSpPr>
              <a:spLocks noChangeShapeType="1"/>
            </p:cNvSpPr>
            <p:nvPr/>
          </p:nvSpPr>
          <p:spPr bwMode="auto">
            <a:xfrm>
              <a:off x="1441451"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1" name="Line 349">
              <a:extLst>
                <a:ext uri="{FF2B5EF4-FFF2-40B4-BE49-F238E27FC236}">
                  <a16:creationId xmlns:a16="http://schemas.microsoft.com/office/drawing/2014/main" id="{5CABC5C8-EEC3-94E5-4A7D-97AE0A35B899}"/>
                </a:ext>
              </a:extLst>
            </p:cNvPr>
            <p:cNvSpPr>
              <a:spLocks noChangeShapeType="1"/>
            </p:cNvSpPr>
            <p:nvPr/>
          </p:nvSpPr>
          <p:spPr bwMode="auto">
            <a:xfrm>
              <a:off x="1470026"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2" name="Line 350">
              <a:extLst>
                <a:ext uri="{FF2B5EF4-FFF2-40B4-BE49-F238E27FC236}">
                  <a16:creationId xmlns:a16="http://schemas.microsoft.com/office/drawing/2014/main" id="{EDA7BE36-D310-845C-EF05-D37797EE30E6}"/>
                </a:ext>
              </a:extLst>
            </p:cNvPr>
            <p:cNvSpPr>
              <a:spLocks noChangeShapeType="1"/>
            </p:cNvSpPr>
            <p:nvPr/>
          </p:nvSpPr>
          <p:spPr bwMode="auto">
            <a:xfrm>
              <a:off x="1441451"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3" name="Line 351">
              <a:extLst>
                <a:ext uri="{FF2B5EF4-FFF2-40B4-BE49-F238E27FC236}">
                  <a16:creationId xmlns:a16="http://schemas.microsoft.com/office/drawing/2014/main" id="{92933EED-CAD7-88B2-FFB2-F47301B8968C}"/>
                </a:ext>
              </a:extLst>
            </p:cNvPr>
            <p:cNvSpPr>
              <a:spLocks noChangeShapeType="1"/>
            </p:cNvSpPr>
            <p:nvPr/>
          </p:nvSpPr>
          <p:spPr bwMode="auto">
            <a:xfrm>
              <a:off x="1470026"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4" name="Line 352">
              <a:extLst>
                <a:ext uri="{FF2B5EF4-FFF2-40B4-BE49-F238E27FC236}">
                  <a16:creationId xmlns:a16="http://schemas.microsoft.com/office/drawing/2014/main" id="{48A3AD66-12F9-7B44-D821-A2D2BD161B2E}"/>
                </a:ext>
              </a:extLst>
            </p:cNvPr>
            <p:cNvSpPr>
              <a:spLocks noChangeShapeType="1"/>
            </p:cNvSpPr>
            <p:nvPr/>
          </p:nvSpPr>
          <p:spPr bwMode="auto">
            <a:xfrm>
              <a:off x="1441451"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5" name="Line 353">
              <a:extLst>
                <a:ext uri="{FF2B5EF4-FFF2-40B4-BE49-F238E27FC236}">
                  <a16:creationId xmlns:a16="http://schemas.microsoft.com/office/drawing/2014/main" id="{59D6E096-36DF-EBA3-3C34-5FD56CFB5596}"/>
                </a:ext>
              </a:extLst>
            </p:cNvPr>
            <p:cNvSpPr>
              <a:spLocks noChangeShapeType="1"/>
            </p:cNvSpPr>
            <p:nvPr/>
          </p:nvSpPr>
          <p:spPr bwMode="auto">
            <a:xfrm>
              <a:off x="1470026"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6" name="Line 354">
              <a:extLst>
                <a:ext uri="{FF2B5EF4-FFF2-40B4-BE49-F238E27FC236}">
                  <a16:creationId xmlns:a16="http://schemas.microsoft.com/office/drawing/2014/main" id="{6A1BBCF0-AAD0-26CB-BA82-FB6D0BC6E1F9}"/>
                </a:ext>
              </a:extLst>
            </p:cNvPr>
            <p:cNvSpPr>
              <a:spLocks noChangeShapeType="1"/>
            </p:cNvSpPr>
            <p:nvPr/>
          </p:nvSpPr>
          <p:spPr bwMode="auto">
            <a:xfrm>
              <a:off x="1463676"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7" name="Line 355">
              <a:extLst>
                <a:ext uri="{FF2B5EF4-FFF2-40B4-BE49-F238E27FC236}">
                  <a16:creationId xmlns:a16="http://schemas.microsoft.com/office/drawing/2014/main" id="{0B251EC3-9ACD-BF87-8E78-04E7A87416B9}"/>
                </a:ext>
              </a:extLst>
            </p:cNvPr>
            <p:cNvSpPr>
              <a:spLocks noChangeShapeType="1"/>
            </p:cNvSpPr>
            <p:nvPr/>
          </p:nvSpPr>
          <p:spPr bwMode="auto">
            <a:xfrm>
              <a:off x="1489076"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8" name="Line 356">
              <a:extLst>
                <a:ext uri="{FF2B5EF4-FFF2-40B4-BE49-F238E27FC236}">
                  <a16:creationId xmlns:a16="http://schemas.microsoft.com/office/drawing/2014/main" id="{A54612C0-AA41-6DC6-1822-E912E30D043D}"/>
                </a:ext>
              </a:extLst>
            </p:cNvPr>
            <p:cNvSpPr>
              <a:spLocks noChangeShapeType="1"/>
            </p:cNvSpPr>
            <p:nvPr/>
          </p:nvSpPr>
          <p:spPr bwMode="auto">
            <a:xfrm>
              <a:off x="1463676" y="2284088"/>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9" name="Line 357">
              <a:extLst>
                <a:ext uri="{FF2B5EF4-FFF2-40B4-BE49-F238E27FC236}">
                  <a16:creationId xmlns:a16="http://schemas.microsoft.com/office/drawing/2014/main" id="{C610993B-6D03-67A8-7E80-81D2886E21EF}"/>
                </a:ext>
              </a:extLst>
            </p:cNvPr>
            <p:cNvSpPr>
              <a:spLocks noChangeShapeType="1"/>
            </p:cNvSpPr>
            <p:nvPr/>
          </p:nvSpPr>
          <p:spPr bwMode="auto">
            <a:xfrm>
              <a:off x="1489076"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0" name="Line 358">
              <a:extLst>
                <a:ext uri="{FF2B5EF4-FFF2-40B4-BE49-F238E27FC236}">
                  <a16:creationId xmlns:a16="http://schemas.microsoft.com/office/drawing/2014/main" id="{C5832840-554B-0ACC-5EDB-C0F6BCD590D2}"/>
                </a:ext>
              </a:extLst>
            </p:cNvPr>
            <p:cNvSpPr>
              <a:spLocks noChangeShapeType="1"/>
            </p:cNvSpPr>
            <p:nvPr/>
          </p:nvSpPr>
          <p:spPr bwMode="auto">
            <a:xfrm>
              <a:off x="1470026" y="2284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1" name="Line 359">
              <a:extLst>
                <a:ext uri="{FF2B5EF4-FFF2-40B4-BE49-F238E27FC236}">
                  <a16:creationId xmlns:a16="http://schemas.microsoft.com/office/drawing/2014/main" id="{EC19D40B-B1BB-676D-26F9-30C973BF7546}"/>
                </a:ext>
              </a:extLst>
            </p:cNvPr>
            <p:cNvSpPr>
              <a:spLocks noChangeShapeType="1"/>
            </p:cNvSpPr>
            <p:nvPr/>
          </p:nvSpPr>
          <p:spPr bwMode="auto">
            <a:xfrm>
              <a:off x="1498601" y="224598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2" name="Line 360">
              <a:extLst>
                <a:ext uri="{FF2B5EF4-FFF2-40B4-BE49-F238E27FC236}">
                  <a16:creationId xmlns:a16="http://schemas.microsoft.com/office/drawing/2014/main" id="{21362F9C-A22C-3058-A4D8-DF94F5659B50}"/>
                </a:ext>
              </a:extLst>
            </p:cNvPr>
            <p:cNvSpPr>
              <a:spLocks noChangeShapeType="1"/>
            </p:cNvSpPr>
            <p:nvPr/>
          </p:nvSpPr>
          <p:spPr bwMode="auto">
            <a:xfrm>
              <a:off x="1533526" y="23507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3" name="Line 361">
              <a:extLst>
                <a:ext uri="{FF2B5EF4-FFF2-40B4-BE49-F238E27FC236}">
                  <a16:creationId xmlns:a16="http://schemas.microsoft.com/office/drawing/2014/main" id="{BD02B513-3A4E-96F8-1B80-25A7A0037897}"/>
                </a:ext>
              </a:extLst>
            </p:cNvPr>
            <p:cNvSpPr>
              <a:spLocks noChangeShapeType="1"/>
            </p:cNvSpPr>
            <p:nvPr/>
          </p:nvSpPr>
          <p:spPr bwMode="auto">
            <a:xfrm>
              <a:off x="1562101" y="231266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4" name="Line 362">
              <a:extLst>
                <a:ext uri="{FF2B5EF4-FFF2-40B4-BE49-F238E27FC236}">
                  <a16:creationId xmlns:a16="http://schemas.microsoft.com/office/drawing/2014/main" id="{8EA97A4F-CF5D-324A-26FC-1840430A86A4}"/>
                </a:ext>
              </a:extLst>
            </p:cNvPr>
            <p:cNvSpPr>
              <a:spLocks noChangeShapeType="1"/>
            </p:cNvSpPr>
            <p:nvPr/>
          </p:nvSpPr>
          <p:spPr bwMode="auto">
            <a:xfrm>
              <a:off x="1539876" y="2350763"/>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5" name="Line 363">
              <a:extLst>
                <a:ext uri="{FF2B5EF4-FFF2-40B4-BE49-F238E27FC236}">
                  <a16:creationId xmlns:a16="http://schemas.microsoft.com/office/drawing/2014/main" id="{E56D1F0C-7787-05C5-009E-4E9AD8E28AC1}"/>
                </a:ext>
              </a:extLst>
            </p:cNvPr>
            <p:cNvSpPr>
              <a:spLocks noChangeShapeType="1"/>
            </p:cNvSpPr>
            <p:nvPr/>
          </p:nvSpPr>
          <p:spPr bwMode="auto">
            <a:xfrm>
              <a:off x="1568451" y="2312663"/>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6" name="Line 364">
              <a:extLst>
                <a:ext uri="{FF2B5EF4-FFF2-40B4-BE49-F238E27FC236}">
                  <a16:creationId xmlns:a16="http://schemas.microsoft.com/office/drawing/2014/main" id="{23A986BE-8944-CB71-F159-FA634C20E1C6}"/>
                </a:ext>
              </a:extLst>
            </p:cNvPr>
            <p:cNvSpPr>
              <a:spLocks noChangeShapeType="1"/>
            </p:cNvSpPr>
            <p:nvPr/>
          </p:nvSpPr>
          <p:spPr bwMode="auto">
            <a:xfrm>
              <a:off x="1663701" y="266985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7" name="Line 365">
              <a:extLst>
                <a:ext uri="{FF2B5EF4-FFF2-40B4-BE49-F238E27FC236}">
                  <a16:creationId xmlns:a16="http://schemas.microsoft.com/office/drawing/2014/main" id="{6720C8CB-66AB-7A5E-0BF2-D15674DDB2E3}"/>
                </a:ext>
              </a:extLst>
            </p:cNvPr>
            <p:cNvSpPr>
              <a:spLocks noChangeShapeType="1"/>
            </p:cNvSpPr>
            <p:nvPr/>
          </p:nvSpPr>
          <p:spPr bwMode="auto">
            <a:xfrm>
              <a:off x="1692276" y="263492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8" name="Line 366">
              <a:extLst>
                <a:ext uri="{FF2B5EF4-FFF2-40B4-BE49-F238E27FC236}">
                  <a16:creationId xmlns:a16="http://schemas.microsoft.com/office/drawing/2014/main" id="{5B4ACAA8-A6DC-2309-B247-4EAEB2CB65E9}"/>
                </a:ext>
              </a:extLst>
            </p:cNvPr>
            <p:cNvSpPr>
              <a:spLocks noChangeShapeType="1"/>
            </p:cNvSpPr>
            <p:nvPr/>
          </p:nvSpPr>
          <p:spPr bwMode="auto">
            <a:xfrm>
              <a:off x="1682751" y="2831776"/>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9" name="Line 367">
              <a:extLst>
                <a:ext uri="{FF2B5EF4-FFF2-40B4-BE49-F238E27FC236}">
                  <a16:creationId xmlns:a16="http://schemas.microsoft.com/office/drawing/2014/main" id="{EEB3E729-58D2-1A98-A4F6-D91903383E60}"/>
                </a:ext>
              </a:extLst>
            </p:cNvPr>
            <p:cNvSpPr>
              <a:spLocks noChangeShapeType="1"/>
            </p:cNvSpPr>
            <p:nvPr/>
          </p:nvSpPr>
          <p:spPr bwMode="auto">
            <a:xfrm>
              <a:off x="1711326" y="2796851"/>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0" name="Line 368">
              <a:extLst>
                <a:ext uri="{FF2B5EF4-FFF2-40B4-BE49-F238E27FC236}">
                  <a16:creationId xmlns:a16="http://schemas.microsoft.com/office/drawing/2014/main" id="{537B8EB8-2FC7-21E6-E63E-5004A4285084}"/>
                </a:ext>
              </a:extLst>
            </p:cNvPr>
            <p:cNvSpPr>
              <a:spLocks noChangeShapeType="1"/>
            </p:cNvSpPr>
            <p:nvPr/>
          </p:nvSpPr>
          <p:spPr bwMode="auto">
            <a:xfrm>
              <a:off x="1711326" y="297465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1" name="Line 369">
              <a:extLst>
                <a:ext uri="{FF2B5EF4-FFF2-40B4-BE49-F238E27FC236}">
                  <a16:creationId xmlns:a16="http://schemas.microsoft.com/office/drawing/2014/main" id="{AC8EC6E6-865A-983B-B4B8-EB20D919B699}"/>
                </a:ext>
              </a:extLst>
            </p:cNvPr>
            <p:cNvSpPr>
              <a:spLocks noChangeShapeType="1"/>
            </p:cNvSpPr>
            <p:nvPr/>
          </p:nvSpPr>
          <p:spPr bwMode="auto">
            <a:xfrm>
              <a:off x="1736726" y="2936551"/>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2" name="Line 370">
              <a:extLst>
                <a:ext uri="{FF2B5EF4-FFF2-40B4-BE49-F238E27FC236}">
                  <a16:creationId xmlns:a16="http://schemas.microsoft.com/office/drawing/2014/main" id="{85AA7AF8-997E-A603-46B6-B587E30FFD99}"/>
                </a:ext>
              </a:extLst>
            </p:cNvPr>
            <p:cNvSpPr>
              <a:spLocks noChangeShapeType="1"/>
            </p:cNvSpPr>
            <p:nvPr/>
          </p:nvSpPr>
          <p:spPr bwMode="auto">
            <a:xfrm>
              <a:off x="1765301" y="304608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3" name="Line 371">
              <a:extLst>
                <a:ext uri="{FF2B5EF4-FFF2-40B4-BE49-F238E27FC236}">
                  <a16:creationId xmlns:a16="http://schemas.microsoft.com/office/drawing/2014/main" id="{6E2EBCCD-99A8-C15A-C9F8-F9A02EE3001A}"/>
                </a:ext>
              </a:extLst>
            </p:cNvPr>
            <p:cNvSpPr>
              <a:spLocks noChangeShapeType="1"/>
            </p:cNvSpPr>
            <p:nvPr/>
          </p:nvSpPr>
          <p:spPr bwMode="auto">
            <a:xfrm>
              <a:off x="1793876" y="3006401"/>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4" name="Line 372">
              <a:extLst>
                <a:ext uri="{FF2B5EF4-FFF2-40B4-BE49-F238E27FC236}">
                  <a16:creationId xmlns:a16="http://schemas.microsoft.com/office/drawing/2014/main" id="{0234AD17-B5C6-8DA2-A7AA-7ADEF52477E6}"/>
                </a:ext>
              </a:extLst>
            </p:cNvPr>
            <p:cNvSpPr>
              <a:spLocks noChangeShapeType="1"/>
            </p:cNvSpPr>
            <p:nvPr/>
          </p:nvSpPr>
          <p:spPr bwMode="auto">
            <a:xfrm>
              <a:off x="1892301" y="330961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5" name="Line 373">
              <a:extLst>
                <a:ext uri="{FF2B5EF4-FFF2-40B4-BE49-F238E27FC236}">
                  <a16:creationId xmlns:a16="http://schemas.microsoft.com/office/drawing/2014/main" id="{B0C03C86-B2AB-6FCD-B7D6-F629AE9C3468}"/>
                </a:ext>
              </a:extLst>
            </p:cNvPr>
            <p:cNvSpPr>
              <a:spLocks noChangeShapeType="1"/>
            </p:cNvSpPr>
            <p:nvPr/>
          </p:nvSpPr>
          <p:spPr bwMode="auto">
            <a:xfrm>
              <a:off x="1920876" y="3274688"/>
              <a:ext cx="0" cy="698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6" name="Line 374">
              <a:extLst>
                <a:ext uri="{FF2B5EF4-FFF2-40B4-BE49-F238E27FC236}">
                  <a16:creationId xmlns:a16="http://schemas.microsoft.com/office/drawing/2014/main" id="{993BB5C7-A42A-92D0-8C5D-5CE99DDE6082}"/>
                </a:ext>
              </a:extLst>
            </p:cNvPr>
            <p:cNvSpPr>
              <a:spLocks noChangeShapeType="1"/>
            </p:cNvSpPr>
            <p:nvPr/>
          </p:nvSpPr>
          <p:spPr bwMode="auto">
            <a:xfrm>
              <a:off x="1965326" y="3408038"/>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7" name="Line 375">
              <a:extLst>
                <a:ext uri="{FF2B5EF4-FFF2-40B4-BE49-F238E27FC236}">
                  <a16:creationId xmlns:a16="http://schemas.microsoft.com/office/drawing/2014/main" id="{770E5E92-CCAE-1F29-15E6-D4ACFEE61FA7}"/>
                </a:ext>
              </a:extLst>
            </p:cNvPr>
            <p:cNvSpPr>
              <a:spLocks noChangeShapeType="1"/>
            </p:cNvSpPr>
            <p:nvPr/>
          </p:nvSpPr>
          <p:spPr bwMode="auto">
            <a:xfrm>
              <a:off x="1993901" y="336993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8" name="Line 376">
              <a:extLst>
                <a:ext uri="{FF2B5EF4-FFF2-40B4-BE49-F238E27FC236}">
                  <a16:creationId xmlns:a16="http://schemas.microsoft.com/office/drawing/2014/main" id="{1B72ED84-A9F2-E813-1E85-CCA546D763DD}"/>
                </a:ext>
              </a:extLst>
            </p:cNvPr>
            <p:cNvSpPr>
              <a:spLocks noChangeShapeType="1"/>
            </p:cNvSpPr>
            <p:nvPr/>
          </p:nvSpPr>
          <p:spPr bwMode="auto">
            <a:xfrm>
              <a:off x="1990726" y="34556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9" name="Line 377">
              <a:extLst>
                <a:ext uri="{FF2B5EF4-FFF2-40B4-BE49-F238E27FC236}">
                  <a16:creationId xmlns:a16="http://schemas.microsoft.com/office/drawing/2014/main" id="{08EE75D4-2500-965A-7D24-381E65F620E1}"/>
                </a:ext>
              </a:extLst>
            </p:cNvPr>
            <p:cNvSpPr>
              <a:spLocks noChangeShapeType="1"/>
            </p:cNvSpPr>
            <p:nvPr/>
          </p:nvSpPr>
          <p:spPr bwMode="auto">
            <a:xfrm>
              <a:off x="2019301" y="342073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0" name="Line 378">
              <a:extLst>
                <a:ext uri="{FF2B5EF4-FFF2-40B4-BE49-F238E27FC236}">
                  <a16:creationId xmlns:a16="http://schemas.microsoft.com/office/drawing/2014/main" id="{BF369800-B20D-FE29-F6B8-91E9E71F7FCF}"/>
                </a:ext>
              </a:extLst>
            </p:cNvPr>
            <p:cNvSpPr>
              <a:spLocks noChangeShapeType="1"/>
            </p:cNvSpPr>
            <p:nvPr/>
          </p:nvSpPr>
          <p:spPr bwMode="auto">
            <a:xfrm>
              <a:off x="2149476" y="3506463"/>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1" name="Line 379">
              <a:extLst>
                <a:ext uri="{FF2B5EF4-FFF2-40B4-BE49-F238E27FC236}">
                  <a16:creationId xmlns:a16="http://schemas.microsoft.com/office/drawing/2014/main" id="{BC3B1DE5-9F84-03DA-DB62-FBE087BE4141}"/>
                </a:ext>
              </a:extLst>
            </p:cNvPr>
            <p:cNvSpPr>
              <a:spLocks noChangeShapeType="1"/>
            </p:cNvSpPr>
            <p:nvPr/>
          </p:nvSpPr>
          <p:spPr bwMode="auto">
            <a:xfrm>
              <a:off x="2174876" y="3471538"/>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2" name="Line 380">
              <a:extLst>
                <a:ext uri="{FF2B5EF4-FFF2-40B4-BE49-F238E27FC236}">
                  <a16:creationId xmlns:a16="http://schemas.microsoft.com/office/drawing/2014/main" id="{EB4559C5-548F-6421-EEDC-183A5F76379A}"/>
                </a:ext>
              </a:extLst>
            </p:cNvPr>
            <p:cNvSpPr>
              <a:spLocks noChangeShapeType="1"/>
            </p:cNvSpPr>
            <p:nvPr/>
          </p:nvSpPr>
          <p:spPr bwMode="auto">
            <a:xfrm>
              <a:off x="2590801" y="379380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3" name="Line 381">
              <a:extLst>
                <a:ext uri="{FF2B5EF4-FFF2-40B4-BE49-F238E27FC236}">
                  <a16:creationId xmlns:a16="http://schemas.microsoft.com/office/drawing/2014/main" id="{8A25BFAD-725F-FB86-8582-56C63CF05B7A}"/>
                </a:ext>
              </a:extLst>
            </p:cNvPr>
            <p:cNvSpPr>
              <a:spLocks noChangeShapeType="1"/>
            </p:cNvSpPr>
            <p:nvPr/>
          </p:nvSpPr>
          <p:spPr bwMode="auto">
            <a:xfrm>
              <a:off x="2616201" y="3755701"/>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4" name="Line 382">
              <a:extLst>
                <a:ext uri="{FF2B5EF4-FFF2-40B4-BE49-F238E27FC236}">
                  <a16:creationId xmlns:a16="http://schemas.microsoft.com/office/drawing/2014/main" id="{DD0691FD-B1CD-1B7C-9DA2-142B7C0984D3}"/>
                </a:ext>
              </a:extLst>
            </p:cNvPr>
            <p:cNvSpPr>
              <a:spLocks noChangeShapeType="1"/>
            </p:cNvSpPr>
            <p:nvPr/>
          </p:nvSpPr>
          <p:spPr bwMode="auto">
            <a:xfrm>
              <a:off x="3114676" y="4031926"/>
              <a:ext cx="5556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5" name="Line 383">
              <a:extLst>
                <a:ext uri="{FF2B5EF4-FFF2-40B4-BE49-F238E27FC236}">
                  <a16:creationId xmlns:a16="http://schemas.microsoft.com/office/drawing/2014/main" id="{B8197495-F9D9-B2D0-116F-FCAD725245E9}"/>
                </a:ext>
              </a:extLst>
            </p:cNvPr>
            <p:cNvSpPr>
              <a:spLocks noChangeShapeType="1"/>
            </p:cNvSpPr>
            <p:nvPr/>
          </p:nvSpPr>
          <p:spPr bwMode="auto">
            <a:xfrm>
              <a:off x="3140076" y="3997001"/>
              <a:ext cx="0" cy="6985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6" name="Line 384">
              <a:extLst>
                <a:ext uri="{FF2B5EF4-FFF2-40B4-BE49-F238E27FC236}">
                  <a16:creationId xmlns:a16="http://schemas.microsoft.com/office/drawing/2014/main" id="{B69650DA-C672-D025-3FD3-747F40F67148}"/>
                </a:ext>
              </a:extLst>
            </p:cNvPr>
            <p:cNvSpPr>
              <a:spLocks noChangeShapeType="1"/>
            </p:cNvSpPr>
            <p:nvPr/>
          </p:nvSpPr>
          <p:spPr bwMode="auto">
            <a:xfrm>
              <a:off x="3449639" y="4085901"/>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7" name="Line 385">
              <a:extLst>
                <a:ext uri="{FF2B5EF4-FFF2-40B4-BE49-F238E27FC236}">
                  <a16:creationId xmlns:a16="http://schemas.microsoft.com/office/drawing/2014/main" id="{BCA02628-468D-2B1D-04ED-4488215F6AFD}"/>
                </a:ext>
              </a:extLst>
            </p:cNvPr>
            <p:cNvSpPr>
              <a:spLocks noChangeShapeType="1"/>
            </p:cNvSpPr>
            <p:nvPr/>
          </p:nvSpPr>
          <p:spPr bwMode="auto">
            <a:xfrm>
              <a:off x="3478214"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8" name="Line 386">
              <a:extLst>
                <a:ext uri="{FF2B5EF4-FFF2-40B4-BE49-F238E27FC236}">
                  <a16:creationId xmlns:a16="http://schemas.microsoft.com/office/drawing/2014/main" id="{21CCCD07-382A-B58C-5483-2687252473A9}"/>
                </a:ext>
              </a:extLst>
            </p:cNvPr>
            <p:cNvSpPr>
              <a:spLocks noChangeShapeType="1"/>
            </p:cNvSpPr>
            <p:nvPr/>
          </p:nvSpPr>
          <p:spPr bwMode="auto">
            <a:xfrm>
              <a:off x="3535364" y="4085901"/>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9" name="Line 387">
              <a:extLst>
                <a:ext uri="{FF2B5EF4-FFF2-40B4-BE49-F238E27FC236}">
                  <a16:creationId xmlns:a16="http://schemas.microsoft.com/office/drawing/2014/main" id="{B705E244-638D-C08C-8A11-25A591F101FC}"/>
                </a:ext>
              </a:extLst>
            </p:cNvPr>
            <p:cNvSpPr>
              <a:spLocks noChangeShapeType="1"/>
            </p:cNvSpPr>
            <p:nvPr/>
          </p:nvSpPr>
          <p:spPr bwMode="auto">
            <a:xfrm>
              <a:off x="3563939"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0" name="Line 388">
              <a:extLst>
                <a:ext uri="{FF2B5EF4-FFF2-40B4-BE49-F238E27FC236}">
                  <a16:creationId xmlns:a16="http://schemas.microsoft.com/office/drawing/2014/main" id="{F3EE5EC1-ADB7-A076-97FB-A9B812479968}"/>
                </a:ext>
              </a:extLst>
            </p:cNvPr>
            <p:cNvSpPr>
              <a:spLocks noChangeShapeType="1"/>
            </p:cNvSpPr>
            <p:nvPr/>
          </p:nvSpPr>
          <p:spPr bwMode="auto">
            <a:xfrm>
              <a:off x="3544889" y="408590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1" name="Line 389">
              <a:extLst>
                <a:ext uri="{FF2B5EF4-FFF2-40B4-BE49-F238E27FC236}">
                  <a16:creationId xmlns:a16="http://schemas.microsoft.com/office/drawing/2014/main" id="{8CFCD2BE-4603-E3B2-590A-9B723F1F7F5F}"/>
                </a:ext>
              </a:extLst>
            </p:cNvPr>
            <p:cNvSpPr>
              <a:spLocks noChangeShapeType="1"/>
            </p:cNvSpPr>
            <p:nvPr/>
          </p:nvSpPr>
          <p:spPr bwMode="auto">
            <a:xfrm>
              <a:off x="3573464"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2" name="Line 390">
              <a:extLst>
                <a:ext uri="{FF2B5EF4-FFF2-40B4-BE49-F238E27FC236}">
                  <a16:creationId xmlns:a16="http://schemas.microsoft.com/office/drawing/2014/main" id="{55057E19-4FD0-D70C-EA7B-FC024508E1A3}"/>
                </a:ext>
              </a:extLst>
            </p:cNvPr>
            <p:cNvSpPr>
              <a:spLocks noChangeShapeType="1"/>
            </p:cNvSpPr>
            <p:nvPr/>
          </p:nvSpPr>
          <p:spPr bwMode="auto">
            <a:xfrm>
              <a:off x="3567114" y="4085901"/>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3" name="Line 391">
              <a:extLst>
                <a:ext uri="{FF2B5EF4-FFF2-40B4-BE49-F238E27FC236}">
                  <a16:creationId xmlns:a16="http://schemas.microsoft.com/office/drawing/2014/main" id="{9182CA65-F4C1-1E1F-F4D8-4D81C20C2A51}"/>
                </a:ext>
              </a:extLst>
            </p:cNvPr>
            <p:cNvSpPr>
              <a:spLocks noChangeShapeType="1"/>
            </p:cNvSpPr>
            <p:nvPr/>
          </p:nvSpPr>
          <p:spPr bwMode="auto">
            <a:xfrm>
              <a:off x="3595689"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4" name="Line 392">
              <a:extLst>
                <a:ext uri="{FF2B5EF4-FFF2-40B4-BE49-F238E27FC236}">
                  <a16:creationId xmlns:a16="http://schemas.microsoft.com/office/drawing/2014/main" id="{F7532136-2278-C116-4160-4227A5D0986A}"/>
                </a:ext>
              </a:extLst>
            </p:cNvPr>
            <p:cNvSpPr>
              <a:spLocks noChangeShapeType="1"/>
            </p:cNvSpPr>
            <p:nvPr/>
          </p:nvSpPr>
          <p:spPr bwMode="auto">
            <a:xfrm>
              <a:off x="3573464" y="408590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5" name="Line 393">
              <a:extLst>
                <a:ext uri="{FF2B5EF4-FFF2-40B4-BE49-F238E27FC236}">
                  <a16:creationId xmlns:a16="http://schemas.microsoft.com/office/drawing/2014/main" id="{5392269A-DA9E-733C-3DB2-4D5BC64CD1B2}"/>
                </a:ext>
              </a:extLst>
            </p:cNvPr>
            <p:cNvSpPr>
              <a:spLocks noChangeShapeType="1"/>
            </p:cNvSpPr>
            <p:nvPr/>
          </p:nvSpPr>
          <p:spPr bwMode="auto">
            <a:xfrm>
              <a:off x="3598864"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6" name="Line 394">
              <a:extLst>
                <a:ext uri="{FF2B5EF4-FFF2-40B4-BE49-F238E27FC236}">
                  <a16:creationId xmlns:a16="http://schemas.microsoft.com/office/drawing/2014/main" id="{A85DD830-7F04-87E2-8BED-5DB8FE6A16C6}"/>
                </a:ext>
              </a:extLst>
            </p:cNvPr>
            <p:cNvSpPr>
              <a:spLocks noChangeShapeType="1"/>
            </p:cNvSpPr>
            <p:nvPr/>
          </p:nvSpPr>
          <p:spPr bwMode="auto">
            <a:xfrm>
              <a:off x="3763964" y="4085901"/>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7" name="Line 395">
              <a:extLst>
                <a:ext uri="{FF2B5EF4-FFF2-40B4-BE49-F238E27FC236}">
                  <a16:creationId xmlns:a16="http://schemas.microsoft.com/office/drawing/2014/main" id="{EE7E2742-4CC7-9A87-F760-C69DCB80D0D1}"/>
                </a:ext>
              </a:extLst>
            </p:cNvPr>
            <p:cNvSpPr>
              <a:spLocks noChangeShapeType="1"/>
            </p:cNvSpPr>
            <p:nvPr/>
          </p:nvSpPr>
          <p:spPr bwMode="auto">
            <a:xfrm>
              <a:off x="3792539"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8" name="Line 396">
              <a:extLst>
                <a:ext uri="{FF2B5EF4-FFF2-40B4-BE49-F238E27FC236}">
                  <a16:creationId xmlns:a16="http://schemas.microsoft.com/office/drawing/2014/main" id="{E46D42C9-5834-39CA-1C51-601956DE65F2}"/>
                </a:ext>
              </a:extLst>
            </p:cNvPr>
            <p:cNvSpPr>
              <a:spLocks noChangeShapeType="1"/>
            </p:cNvSpPr>
            <p:nvPr/>
          </p:nvSpPr>
          <p:spPr bwMode="auto">
            <a:xfrm>
              <a:off x="3802064" y="408590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9" name="Line 397">
              <a:extLst>
                <a:ext uri="{FF2B5EF4-FFF2-40B4-BE49-F238E27FC236}">
                  <a16:creationId xmlns:a16="http://schemas.microsoft.com/office/drawing/2014/main" id="{91186C9B-D6DB-3DAE-833D-DB0B1D49B871}"/>
                </a:ext>
              </a:extLst>
            </p:cNvPr>
            <p:cNvSpPr>
              <a:spLocks noChangeShapeType="1"/>
            </p:cNvSpPr>
            <p:nvPr/>
          </p:nvSpPr>
          <p:spPr bwMode="auto">
            <a:xfrm>
              <a:off x="3827464"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0" name="Line 398">
              <a:extLst>
                <a:ext uri="{FF2B5EF4-FFF2-40B4-BE49-F238E27FC236}">
                  <a16:creationId xmlns:a16="http://schemas.microsoft.com/office/drawing/2014/main" id="{A7DA6464-91D9-DA2C-B5FE-83AEB1C70381}"/>
                </a:ext>
              </a:extLst>
            </p:cNvPr>
            <p:cNvSpPr>
              <a:spLocks noChangeShapeType="1"/>
            </p:cNvSpPr>
            <p:nvPr/>
          </p:nvSpPr>
          <p:spPr bwMode="auto">
            <a:xfrm>
              <a:off x="3875089" y="4085901"/>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1" name="Line 399">
              <a:extLst>
                <a:ext uri="{FF2B5EF4-FFF2-40B4-BE49-F238E27FC236}">
                  <a16:creationId xmlns:a16="http://schemas.microsoft.com/office/drawing/2014/main" id="{08C7771C-74BD-4563-B0D7-402DE9E4259D}"/>
                </a:ext>
              </a:extLst>
            </p:cNvPr>
            <p:cNvSpPr>
              <a:spLocks noChangeShapeType="1"/>
            </p:cNvSpPr>
            <p:nvPr/>
          </p:nvSpPr>
          <p:spPr bwMode="auto">
            <a:xfrm>
              <a:off x="3903664"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2" name="Line 400">
              <a:extLst>
                <a:ext uri="{FF2B5EF4-FFF2-40B4-BE49-F238E27FC236}">
                  <a16:creationId xmlns:a16="http://schemas.microsoft.com/office/drawing/2014/main" id="{9C617620-21D8-C70C-AB26-98D08A0F8058}"/>
                </a:ext>
              </a:extLst>
            </p:cNvPr>
            <p:cNvSpPr>
              <a:spLocks noChangeShapeType="1"/>
            </p:cNvSpPr>
            <p:nvPr/>
          </p:nvSpPr>
          <p:spPr bwMode="auto">
            <a:xfrm>
              <a:off x="3903664" y="408590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3" name="Line 401">
              <a:extLst>
                <a:ext uri="{FF2B5EF4-FFF2-40B4-BE49-F238E27FC236}">
                  <a16:creationId xmlns:a16="http://schemas.microsoft.com/office/drawing/2014/main" id="{D9E34836-4EBB-BB6B-50F5-93A6594139A7}"/>
                </a:ext>
              </a:extLst>
            </p:cNvPr>
            <p:cNvSpPr>
              <a:spLocks noChangeShapeType="1"/>
            </p:cNvSpPr>
            <p:nvPr/>
          </p:nvSpPr>
          <p:spPr bwMode="auto">
            <a:xfrm>
              <a:off x="3932239"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4" name="Line 402">
              <a:extLst>
                <a:ext uri="{FF2B5EF4-FFF2-40B4-BE49-F238E27FC236}">
                  <a16:creationId xmlns:a16="http://schemas.microsoft.com/office/drawing/2014/main" id="{9D201832-0F68-717E-044C-5A7B52E615FE}"/>
                </a:ext>
              </a:extLst>
            </p:cNvPr>
            <p:cNvSpPr>
              <a:spLocks noChangeShapeType="1"/>
            </p:cNvSpPr>
            <p:nvPr/>
          </p:nvSpPr>
          <p:spPr bwMode="auto">
            <a:xfrm>
              <a:off x="3903664" y="4085901"/>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5" name="Line 403">
              <a:extLst>
                <a:ext uri="{FF2B5EF4-FFF2-40B4-BE49-F238E27FC236}">
                  <a16:creationId xmlns:a16="http://schemas.microsoft.com/office/drawing/2014/main" id="{933B51F6-A324-DFBC-EFD8-5BE0136A8493}"/>
                </a:ext>
              </a:extLst>
            </p:cNvPr>
            <p:cNvSpPr>
              <a:spLocks noChangeShapeType="1"/>
            </p:cNvSpPr>
            <p:nvPr/>
          </p:nvSpPr>
          <p:spPr bwMode="auto">
            <a:xfrm>
              <a:off x="3932239" y="4050976"/>
              <a:ext cx="0" cy="730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6" name="Line 404">
              <a:extLst>
                <a:ext uri="{FF2B5EF4-FFF2-40B4-BE49-F238E27FC236}">
                  <a16:creationId xmlns:a16="http://schemas.microsoft.com/office/drawing/2014/main" id="{B96E6897-E97A-8DB9-8D35-F659D1744B4F}"/>
                </a:ext>
              </a:extLst>
            </p:cNvPr>
            <p:cNvSpPr>
              <a:spLocks noChangeShapeType="1"/>
            </p:cNvSpPr>
            <p:nvPr/>
          </p:nvSpPr>
          <p:spPr bwMode="auto">
            <a:xfrm>
              <a:off x="4243389"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7" name="Line 405">
              <a:extLst>
                <a:ext uri="{FF2B5EF4-FFF2-40B4-BE49-F238E27FC236}">
                  <a16:creationId xmlns:a16="http://schemas.microsoft.com/office/drawing/2014/main" id="{CA04A860-3C69-1B5B-BE29-BA15903180CF}"/>
                </a:ext>
              </a:extLst>
            </p:cNvPr>
            <p:cNvSpPr>
              <a:spLocks noChangeShapeType="1"/>
            </p:cNvSpPr>
            <p:nvPr/>
          </p:nvSpPr>
          <p:spPr bwMode="auto">
            <a:xfrm>
              <a:off x="4268789"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8" name="Line 407">
              <a:extLst>
                <a:ext uri="{FF2B5EF4-FFF2-40B4-BE49-F238E27FC236}">
                  <a16:creationId xmlns:a16="http://schemas.microsoft.com/office/drawing/2014/main" id="{4CB418ED-D21E-FF25-50E6-3AA8A704783F}"/>
                </a:ext>
              </a:extLst>
            </p:cNvPr>
            <p:cNvSpPr>
              <a:spLocks noChangeShapeType="1"/>
            </p:cNvSpPr>
            <p:nvPr/>
          </p:nvSpPr>
          <p:spPr bwMode="auto">
            <a:xfrm>
              <a:off x="4259263"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9" name="Line 408">
              <a:extLst>
                <a:ext uri="{FF2B5EF4-FFF2-40B4-BE49-F238E27FC236}">
                  <a16:creationId xmlns:a16="http://schemas.microsoft.com/office/drawing/2014/main" id="{C7C6DB86-F2B8-256D-D533-D9300B924CDF}"/>
                </a:ext>
              </a:extLst>
            </p:cNvPr>
            <p:cNvSpPr>
              <a:spLocks noChangeShapeType="1"/>
            </p:cNvSpPr>
            <p:nvPr/>
          </p:nvSpPr>
          <p:spPr bwMode="auto">
            <a:xfrm>
              <a:off x="4284663"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0" name="Line 409">
              <a:extLst>
                <a:ext uri="{FF2B5EF4-FFF2-40B4-BE49-F238E27FC236}">
                  <a16:creationId xmlns:a16="http://schemas.microsoft.com/office/drawing/2014/main" id="{F7D39000-C21F-1E39-2DFF-8E4FAD3DCF5A}"/>
                </a:ext>
              </a:extLst>
            </p:cNvPr>
            <p:cNvSpPr>
              <a:spLocks noChangeShapeType="1"/>
            </p:cNvSpPr>
            <p:nvPr/>
          </p:nvSpPr>
          <p:spPr bwMode="auto">
            <a:xfrm>
              <a:off x="4259263"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1" name="Line 410">
              <a:extLst>
                <a:ext uri="{FF2B5EF4-FFF2-40B4-BE49-F238E27FC236}">
                  <a16:creationId xmlns:a16="http://schemas.microsoft.com/office/drawing/2014/main" id="{B1D200CF-9FC7-9A51-0088-BEF22F196497}"/>
                </a:ext>
              </a:extLst>
            </p:cNvPr>
            <p:cNvSpPr>
              <a:spLocks noChangeShapeType="1"/>
            </p:cNvSpPr>
            <p:nvPr/>
          </p:nvSpPr>
          <p:spPr bwMode="auto">
            <a:xfrm>
              <a:off x="4284663"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2" name="Line 411">
              <a:extLst>
                <a:ext uri="{FF2B5EF4-FFF2-40B4-BE49-F238E27FC236}">
                  <a16:creationId xmlns:a16="http://schemas.microsoft.com/office/drawing/2014/main" id="{3B618106-7F2E-E279-4F70-492C694E13E1}"/>
                </a:ext>
              </a:extLst>
            </p:cNvPr>
            <p:cNvSpPr>
              <a:spLocks noChangeShapeType="1"/>
            </p:cNvSpPr>
            <p:nvPr/>
          </p:nvSpPr>
          <p:spPr bwMode="auto">
            <a:xfrm>
              <a:off x="4348163" y="4133526"/>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3" name="Line 412">
              <a:extLst>
                <a:ext uri="{FF2B5EF4-FFF2-40B4-BE49-F238E27FC236}">
                  <a16:creationId xmlns:a16="http://schemas.microsoft.com/office/drawing/2014/main" id="{ECFC291D-0E53-883A-D5A8-003A97F54771}"/>
                </a:ext>
              </a:extLst>
            </p:cNvPr>
            <p:cNvSpPr>
              <a:spLocks noChangeShapeType="1"/>
            </p:cNvSpPr>
            <p:nvPr/>
          </p:nvSpPr>
          <p:spPr bwMode="auto">
            <a:xfrm>
              <a:off x="4376738"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4" name="Line 413">
              <a:extLst>
                <a:ext uri="{FF2B5EF4-FFF2-40B4-BE49-F238E27FC236}">
                  <a16:creationId xmlns:a16="http://schemas.microsoft.com/office/drawing/2014/main" id="{0DDFA791-4D89-3777-111B-6A5356A5E391}"/>
                </a:ext>
              </a:extLst>
            </p:cNvPr>
            <p:cNvSpPr>
              <a:spLocks noChangeShapeType="1"/>
            </p:cNvSpPr>
            <p:nvPr/>
          </p:nvSpPr>
          <p:spPr bwMode="auto">
            <a:xfrm>
              <a:off x="4497388" y="4133526"/>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5" name="Line 414">
              <a:extLst>
                <a:ext uri="{FF2B5EF4-FFF2-40B4-BE49-F238E27FC236}">
                  <a16:creationId xmlns:a16="http://schemas.microsoft.com/office/drawing/2014/main" id="{CA65ED37-25DB-5562-E9CD-0BF47E747DA4}"/>
                </a:ext>
              </a:extLst>
            </p:cNvPr>
            <p:cNvSpPr>
              <a:spLocks noChangeShapeType="1"/>
            </p:cNvSpPr>
            <p:nvPr/>
          </p:nvSpPr>
          <p:spPr bwMode="auto">
            <a:xfrm>
              <a:off x="4525963"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6" name="Line 415">
              <a:extLst>
                <a:ext uri="{FF2B5EF4-FFF2-40B4-BE49-F238E27FC236}">
                  <a16:creationId xmlns:a16="http://schemas.microsoft.com/office/drawing/2014/main" id="{9966D3BF-CBEB-3D00-C292-BD2C9A6D8A1F}"/>
                </a:ext>
              </a:extLst>
            </p:cNvPr>
            <p:cNvSpPr>
              <a:spLocks noChangeShapeType="1"/>
            </p:cNvSpPr>
            <p:nvPr/>
          </p:nvSpPr>
          <p:spPr bwMode="auto">
            <a:xfrm>
              <a:off x="4576763" y="4133526"/>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7" name="Line 416">
              <a:extLst>
                <a:ext uri="{FF2B5EF4-FFF2-40B4-BE49-F238E27FC236}">
                  <a16:creationId xmlns:a16="http://schemas.microsoft.com/office/drawing/2014/main" id="{A5F23A55-D6D5-FE47-93D7-BDC4E9AFD47B}"/>
                </a:ext>
              </a:extLst>
            </p:cNvPr>
            <p:cNvSpPr>
              <a:spLocks noChangeShapeType="1"/>
            </p:cNvSpPr>
            <p:nvPr/>
          </p:nvSpPr>
          <p:spPr bwMode="auto">
            <a:xfrm>
              <a:off x="4605338"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8" name="Line 417">
              <a:extLst>
                <a:ext uri="{FF2B5EF4-FFF2-40B4-BE49-F238E27FC236}">
                  <a16:creationId xmlns:a16="http://schemas.microsoft.com/office/drawing/2014/main" id="{DC3F6D0F-CA79-39E4-B415-B7BE4AA2CA95}"/>
                </a:ext>
              </a:extLst>
            </p:cNvPr>
            <p:cNvSpPr>
              <a:spLocks noChangeShapeType="1"/>
            </p:cNvSpPr>
            <p:nvPr/>
          </p:nvSpPr>
          <p:spPr bwMode="auto">
            <a:xfrm>
              <a:off x="4586288"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69" name="Line 418">
              <a:extLst>
                <a:ext uri="{FF2B5EF4-FFF2-40B4-BE49-F238E27FC236}">
                  <a16:creationId xmlns:a16="http://schemas.microsoft.com/office/drawing/2014/main" id="{F3841FA7-F03A-C185-EFCE-DFD026EE2C78}"/>
                </a:ext>
              </a:extLst>
            </p:cNvPr>
            <p:cNvSpPr>
              <a:spLocks noChangeShapeType="1"/>
            </p:cNvSpPr>
            <p:nvPr/>
          </p:nvSpPr>
          <p:spPr bwMode="auto">
            <a:xfrm>
              <a:off x="4611688"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0" name="Line 419">
              <a:extLst>
                <a:ext uri="{FF2B5EF4-FFF2-40B4-BE49-F238E27FC236}">
                  <a16:creationId xmlns:a16="http://schemas.microsoft.com/office/drawing/2014/main" id="{73E5551D-47D7-9D25-0498-C6DADBB57866}"/>
                </a:ext>
              </a:extLst>
            </p:cNvPr>
            <p:cNvSpPr>
              <a:spLocks noChangeShapeType="1"/>
            </p:cNvSpPr>
            <p:nvPr/>
          </p:nvSpPr>
          <p:spPr bwMode="auto">
            <a:xfrm>
              <a:off x="4589463"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1" name="Line 420">
              <a:extLst>
                <a:ext uri="{FF2B5EF4-FFF2-40B4-BE49-F238E27FC236}">
                  <a16:creationId xmlns:a16="http://schemas.microsoft.com/office/drawing/2014/main" id="{25F219E3-663E-624B-E2E2-E8C0683A5B6F}"/>
                </a:ext>
              </a:extLst>
            </p:cNvPr>
            <p:cNvSpPr>
              <a:spLocks noChangeShapeType="1"/>
            </p:cNvSpPr>
            <p:nvPr/>
          </p:nvSpPr>
          <p:spPr bwMode="auto">
            <a:xfrm>
              <a:off x="4618038"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2" name="Line 421">
              <a:extLst>
                <a:ext uri="{FF2B5EF4-FFF2-40B4-BE49-F238E27FC236}">
                  <a16:creationId xmlns:a16="http://schemas.microsoft.com/office/drawing/2014/main" id="{8FF300D8-DDF7-5059-F1D6-9DC200FFB04F}"/>
                </a:ext>
              </a:extLst>
            </p:cNvPr>
            <p:cNvSpPr>
              <a:spLocks noChangeShapeType="1"/>
            </p:cNvSpPr>
            <p:nvPr/>
          </p:nvSpPr>
          <p:spPr bwMode="auto">
            <a:xfrm>
              <a:off x="4621213"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3" name="Line 422">
              <a:extLst>
                <a:ext uri="{FF2B5EF4-FFF2-40B4-BE49-F238E27FC236}">
                  <a16:creationId xmlns:a16="http://schemas.microsoft.com/office/drawing/2014/main" id="{4B3BE25D-57A2-10C0-8718-2E11F92600D5}"/>
                </a:ext>
              </a:extLst>
            </p:cNvPr>
            <p:cNvSpPr>
              <a:spLocks noChangeShapeType="1"/>
            </p:cNvSpPr>
            <p:nvPr/>
          </p:nvSpPr>
          <p:spPr bwMode="auto">
            <a:xfrm>
              <a:off x="4646613"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4" name="Line 423">
              <a:extLst>
                <a:ext uri="{FF2B5EF4-FFF2-40B4-BE49-F238E27FC236}">
                  <a16:creationId xmlns:a16="http://schemas.microsoft.com/office/drawing/2014/main" id="{76CE1945-1766-9AB7-AA19-34141F5F7D4C}"/>
                </a:ext>
              </a:extLst>
            </p:cNvPr>
            <p:cNvSpPr>
              <a:spLocks noChangeShapeType="1"/>
            </p:cNvSpPr>
            <p:nvPr/>
          </p:nvSpPr>
          <p:spPr bwMode="auto">
            <a:xfrm>
              <a:off x="4865688"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5" name="Line 424">
              <a:extLst>
                <a:ext uri="{FF2B5EF4-FFF2-40B4-BE49-F238E27FC236}">
                  <a16:creationId xmlns:a16="http://schemas.microsoft.com/office/drawing/2014/main" id="{68198101-789E-F310-1825-BA65E6A6D608}"/>
                </a:ext>
              </a:extLst>
            </p:cNvPr>
            <p:cNvSpPr>
              <a:spLocks noChangeShapeType="1"/>
            </p:cNvSpPr>
            <p:nvPr/>
          </p:nvSpPr>
          <p:spPr bwMode="auto">
            <a:xfrm>
              <a:off x="4891088"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6" name="Line 425">
              <a:extLst>
                <a:ext uri="{FF2B5EF4-FFF2-40B4-BE49-F238E27FC236}">
                  <a16:creationId xmlns:a16="http://schemas.microsoft.com/office/drawing/2014/main" id="{3D9668FA-0036-4E74-2CC1-ACA217705EBB}"/>
                </a:ext>
              </a:extLst>
            </p:cNvPr>
            <p:cNvSpPr>
              <a:spLocks noChangeShapeType="1"/>
            </p:cNvSpPr>
            <p:nvPr/>
          </p:nvSpPr>
          <p:spPr bwMode="auto">
            <a:xfrm>
              <a:off x="4884738"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7" name="Line 426">
              <a:extLst>
                <a:ext uri="{FF2B5EF4-FFF2-40B4-BE49-F238E27FC236}">
                  <a16:creationId xmlns:a16="http://schemas.microsoft.com/office/drawing/2014/main" id="{D0F38E26-A4AE-F0EE-76FD-B864141FF6B2}"/>
                </a:ext>
              </a:extLst>
            </p:cNvPr>
            <p:cNvSpPr>
              <a:spLocks noChangeShapeType="1"/>
            </p:cNvSpPr>
            <p:nvPr/>
          </p:nvSpPr>
          <p:spPr bwMode="auto">
            <a:xfrm>
              <a:off x="4913313"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8" name="Line 427">
              <a:extLst>
                <a:ext uri="{FF2B5EF4-FFF2-40B4-BE49-F238E27FC236}">
                  <a16:creationId xmlns:a16="http://schemas.microsoft.com/office/drawing/2014/main" id="{87548A5F-BEA6-9111-9E91-9810D8EC3670}"/>
                </a:ext>
              </a:extLst>
            </p:cNvPr>
            <p:cNvSpPr>
              <a:spLocks noChangeShapeType="1"/>
            </p:cNvSpPr>
            <p:nvPr/>
          </p:nvSpPr>
          <p:spPr bwMode="auto">
            <a:xfrm>
              <a:off x="5375276" y="4133526"/>
              <a:ext cx="5397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9" name="Line 428">
              <a:extLst>
                <a:ext uri="{FF2B5EF4-FFF2-40B4-BE49-F238E27FC236}">
                  <a16:creationId xmlns:a16="http://schemas.microsoft.com/office/drawing/2014/main" id="{84377C70-6EB3-AE95-9BB4-B87CEAB17C2D}"/>
                </a:ext>
              </a:extLst>
            </p:cNvPr>
            <p:cNvSpPr>
              <a:spLocks noChangeShapeType="1"/>
            </p:cNvSpPr>
            <p:nvPr/>
          </p:nvSpPr>
          <p:spPr bwMode="auto">
            <a:xfrm>
              <a:off x="5403851"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0" name="Line 429">
              <a:extLst>
                <a:ext uri="{FF2B5EF4-FFF2-40B4-BE49-F238E27FC236}">
                  <a16:creationId xmlns:a16="http://schemas.microsoft.com/office/drawing/2014/main" id="{64D3D4E5-0A17-DC31-ED87-427C380E1619}"/>
                </a:ext>
              </a:extLst>
            </p:cNvPr>
            <p:cNvSpPr>
              <a:spLocks noChangeShapeType="1"/>
            </p:cNvSpPr>
            <p:nvPr/>
          </p:nvSpPr>
          <p:spPr bwMode="auto">
            <a:xfrm>
              <a:off x="5543551" y="4133526"/>
              <a:ext cx="5715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1" name="Line 430">
              <a:extLst>
                <a:ext uri="{FF2B5EF4-FFF2-40B4-BE49-F238E27FC236}">
                  <a16:creationId xmlns:a16="http://schemas.microsoft.com/office/drawing/2014/main" id="{2909ABC9-9145-DCDD-FBDD-96313863E454}"/>
                </a:ext>
              </a:extLst>
            </p:cNvPr>
            <p:cNvSpPr>
              <a:spLocks noChangeShapeType="1"/>
            </p:cNvSpPr>
            <p:nvPr/>
          </p:nvSpPr>
          <p:spPr bwMode="auto">
            <a:xfrm>
              <a:off x="5572126" y="4095426"/>
              <a:ext cx="0" cy="7461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2" name="Rectangle 431">
              <a:extLst>
                <a:ext uri="{FF2B5EF4-FFF2-40B4-BE49-F238E27FC236}">
                  <a16:creationId xmlns:a16="http://schemas.microsoft.com/office/drawing/2014/main" id="{0C164BD1-EF78-FFE9-9AD1-C482DADA4EF4}"/>
                </a:ext>
              </a:extLst>
            </p:cNvPr>
            <p:cNvSpPr>
              <a:spLocks noChangeArrowheads="1"/>
            </p:cNvSpPr>
            <p:nvPr/>
          </p:nvSpPr>
          <p:spPr bwMode="auto">
            <a:xfrm>
              <a:off x="1081088"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172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83" name="Rectangle 432">
              <a:extLst>
                <a:ext uri="{FF2B5EF4-FFF2-40B4-BE49-F238E27FC236}">
                  <a16:creationId xmlns:a16="http://schemas.microsoft.com/office/drawing/2014/main" id="{9260C665-E4EC-B983-B4F3-D34650C72A76}"/>
                </a:ext>
              </a:extLst>
            </p:cNvPr>
            <p:cNvSpPr>
              <a:spLocks noChangeArrowheads="1"/>
            </p:cNvSpPr>
            <p:nvPr/>
          </p:nvSpPr>
          <p:spPr bwMode="auto">
            <a:xfrm>
              <a:off x="1323976"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172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84" name="Rectangle 433">
              <a:extLst>
                <a:ext uri="{FF2B5EF4-FFF2-40B4-BE49-F238E27FC236}">
                  <a16:creationId xmlns:a16="http://schemas.microsoft.com/office/drawing/2014/main" id="{7F79FE1D-4C93-6790-1D6A-9CDEDBF76478}"/>
                </a:ext>
              </a:extLst>
            </p:cNvPr>
            <p:cNvSpPr>
              <a:spLocks noChangeArrowheads="1"/>
            </p:cNvSpPr>
            <p:nvPr/>
          </p:nvSpPr>
          <p:spPr bwMode="auto">
            <a:xfrm>
              <a:off x="1562101"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162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85" name="Rectangle 434">
              <a:extLst>
                <a:ext uri="{FF2B5EF4-FFF2-40B4-BE49-F238E27FC236}">
                  <a16:creationId xmlns:a16="http://schemas.microsoft.com/office/drawing/2014/main" id="{8486247E-374D-68B3-E7D8-4FD65281C43B}"/>
                </a:ext>
              </a:extLst>
            </p:cNvPr>
            <p:cNvSpPr>
              <a:spLocks noChangeArrowheads="1"/>
            </p:cNvSpPr>
            <p:nvPr/>
          </p:nvSpPr>
          <p:spPr bwMode="auto">
            <a:xfrm>
              <a:off x="1803401"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144</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86" name="Rectangle 435">
              <a:extLst>
                <a:ext uri="{FF2B5EF4-FFF2-40B4-BE49-F238E27FC236}">
                  <a16:creationId xmlns:a16="http://schemas.microsoft.com/office/drawing/2014/main" id="{826253C8-5D84-65EA-BC30-260FC261298E}"/>
                </a:ext>
              </a:extLst>
            </p:cNvPr>
            <p:cNvSpPr>
              <a:spLocks noChangeArrowheads="1"/>
            </p:cNvSpPr>
            <p:nvPr/>
          </p:nvSpPr>
          <p:spPr bwMode="auto">
            <a:xfrm>
              <a:off x="2041526"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127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87" name="Rectangle 436">
              <a:extLst>
                <a:ext uri="{FF2B5EF4-FFF2-40B4-BE49-F238E27FC236}">
                  <a16:creationId xmlns:a16="http://schemas.microsoft.com/office/drawing/2014/main" id="{576FFF13-60EB-F4DB-D087-A6F90C44DAF6}"/>
                </a:ext>
              </a:extLst>
            </p:cNvPr>
            <p:cNvSpPr>
              <a:spLocks noChangeArrowheads="1"/>
            </p:cNvSpPr>
            <p:nvPr/>
          </p:nvSpPr>
          <p:spPr bwMode="auto">
            <a:xfrm>
              <a:off x="2282826"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116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88" name="Rectangle 437">
              <a:extLst>
                <a:ext uri="{FF2B5EF4-FFF2-40B4-BE49-F238E27FC236}">
                  <a16:creationId xmlns:a16="http://schemas.microsoft.com/office/drawing/2014/main" id="{F27B4366-A4CC-6570-9E5B-AF0B97B86B9A}"/>
                </a:ext>
              </a:extLst>
            </p:cNvPr>
            <p:cNvSpPr>
              <a:spLocks noChangeArrowheads="1"/>
            </p:cNvSpPr>
            <p:nvPr/>
          </p:nvSpPr>
          <p:spPr bwMode="auto">
            <a:xfrm>
              <a:off x="2524126"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110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89" name="Rectangle 438">
              <a:extLst>
                <a:ext uri="{FF2B5EF4-FFF2-40B4-BE49-F238E27FC236}">
                  <a16:creationId xmlns:a16="http://schemas.microsoft.com/office/drawing/2014/main" id="{78466DEA-3C8C-6E37-0B98-4D7023E3974A}"/>
                </a:ext>
              </a:extLst>
            </p:cNvPr>
            <p:cNvSpPr>
              <a:spLocks noChangeArrowheads="1"/>
            </p:cNvSpPr>
            <p:nvPr/>
          </p:nvSpPr>
          <p:spPr bwMode="auto">
            <a:xfrm>
              <a:off x="2762251" y="536701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103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0" name="Rectangle 439">
              <a:extLst>
                <a:ext uri="{FF2B5EF4-FFF2-40B4-BE49-F238E27FC236}">
                  <a16:creationId xmlns:a16="http://schemas.microsoft.com/office/drawing/2014/main" id="{FA75CAC6-5566-F954-0523-9B4C4A266689}"/>
                </a:ext>
              </a:extLst>
            </p:cNvPr>
            <p:cNvSpPr>
              <a:spLocks noChangeArrowheads="1"/>
            </p:cNvSpPr>
            <p:nvPr/>
          </p:nvSpPr>
          <p:spPr bwMode="auto">
            <a:xfrm>
              <a:off x="3038476"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98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1" name="Rectangle 440">
              <a:extLst>
                <a:ext uri="{FF2B5EF4-FFF2-40B4-BE49-F238E27FC236}">
                  <a16:creationId xmlns:a16="http://schemas.microsoft.com/office/drawing/2014/main" id="{06937198-B836-479A-A5AD-1739BB2243AF}"/>
                </a:ext>
              </a:extLst>
            </p:cNvPr>
            <p:cNvSpPr>
              <a:spLocks noChangeArrowheads="1"/>
            </p:cNvSpPr>
            <p:nvPr/>
          </p:nvSpPr>
          <p:spPr bwMode="auto">
            <a:xfrm>
              <a:off x="3278188"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87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2" name="Rectangle 441">
              <a:extLst>
                <a:ext uri="{FF2B5EF4-FFF2-40B4-BE49-F238E27FC236}">
                  <a16:creationId xmlns:a16="http://schemas.microsoft.com/office/drawing/2014/main" id="{2B0EAD14-D81D-0DF6-DBA6-D4343F5B1ED6}"/>
                </a:ext>
              </a:extLst>
            </p:cNvPr>
            <p:cNvSpPr>
              <a:spLocks noChangeArrowheads="1"/>
            </p:cNvSpPr>
            <p:nvPr/>
          </p:nvSpPr>
          <p:spPr bwMode="auto">
            <a:xfrm>
              <a:off x="3519488"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78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3" name="Rectangle 442">
              <a:extLst>
                <a:ext uri="{FF2B5EF4-FFF2-40B4-BE49-F238E27FC236}">
                  <a16:creationId xmlns:a16="http://schemas.microsoft.com/office/drawing/2014/main" id="{8DBE29A1-6322-82CD-14DD-82EBD5C50708}"/>
                </a:ext>
              </a:extLst>
            </p:cNvPr>
            <p:cNvSpPr>
              <a:spLocks noChangeArrowheads="1"/>
            </p:cNvSpPr>
            <p:nvPr/>
          </p:nvSpPr>
          <p:spPr bwMode="auto">
            <a:xfrm>
              <a:off x="375761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70</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4" name="Rectangle 443">
              <a:extLst>
                <a:ext uri="{FF2B5EF4-FFF2-40B4-BE49-F238E27FC236}">
                  <a16:creationId xmlns:a16="http://schemas.microsoft.com/office/drawing/2014/main" id="{D82E7543-0EB3-6BA8-9344-CC5572CCB80B}"/>
                </a:ext>
              </a:extLst>
            </p:cNvPr>
            <p:cNvSpPr>
              <a:spLocks noChangeArrowheads="1"/>
            </p:cNvSpPr>
            <p:nvPr/>
          </p:nvSpPr>
          <p:spPr bwMode="auto">
            <a:xfrm>
              <a:off x="399891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48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5" name="Rectangle 444">
              <a:extLst>
                <a:ext uri="{FF2B5EF4-FFF2-40B4-BE49-F238E27FC236}">
                  <a16:creationId xmlns:a16="http://schemas.microsoft.com/office/drawing/2014/main" id="{578EEB66-68F9-11B7-F7D9-D9BBBD283ABC}"/>
                </a:ext>
              </a:extLst>
            </p:cNvPr>
            <p:cNvSpPr>
              <a:spLocks noChangeArrowheads="1"/>
            </p:cNvSpPr>
            <p:nvPr/>
          </p:nvSpPr>
          <p:spPr bwMode="auto">
            <a:xfrm>
              <a:off x="424021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36</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6" name="Rectangle 445">
              <a:extLst>
                <a:ext uri="{FF2B5EF4-FFF2-40B4-BE49-F238E27FC236}">
                  <a16:creationId xmlns:a16="http://schemas.microsoft.com/office/drawing/2014/main" id="{78867A96-8C53-644A-5B38-A5576CADE31D}"/>
                </a:ext>
              </a:extLst>
            </p:cNvPr>
            <p:cNvSpPr>
              <a:spLocks noChangeArrowheads="1"/>
            </p:cNvSpPr>
            <p:nvPr/>
          </p:nvSpPr>
          <p:spPr bwMode="auto">
            <a:xfrm>
              <a:off x="4478338"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35</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7" name="Rectangle 446">
              <a:extLst>
                <a:ext uri="{FF2B5EF4-FFF2-40B4-BE49-F238E27FC236}">
                  <a16:creationId xmlns:a16="http://schemas.microsoft.com/office/drawing/2014/main" id="{6B719813-B7B7-010A-226A-845EAA8AAEE4}"/>
                </a:ext>
              </a:extLst>
            </p:cNvPr>
            <p:cNvSpPr>
              <a:spLocks noChangeArrowheads="1"/>
            </p:cNvSpPr>
            <p:nvPr/>
          </p:nvSpPr>
          <p:spPr bwMode="auto">
            <a:xfrm>
              <a:off x="4719638"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23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8" name="Rectangle 447">
              <a:extLst>
                <a:ext uri="{FF2B5EF4-FFF2-40B4-BE49-F238E27FC236}">
                  <a16:creationId xmlns:a16="http://schemas.microsoft.com/office/drawing/2014/main" id="{F952DF7A-D67B-9656-3F42-2A20E09F9736}"/>
                </a:ext>
              </a:extLst>
            </p:cNvPr>
            <p:cNvSpPr>
              <a:spLocks noChangeArrowheads="1"/>
            </p:cNvSpPr>
            <p:nvPr/>
          </p:nvSpPr>
          <p:spPr bwMode="auto">
            <a:xfrm>
              <a:off x="4957763" y="53670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12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399" name="Rectangle 448">
              <a:extLst>
                <a:ext uri="{FF2B5EF4-FFF2-40B4-BE49-F238E27FC236}">
                  <a16:creationId xmlns:a16="http://schemas.microsoft.com/office/drawing/2014/main" id="{5C01F316-38A8-45E2-7B56-56882855FADC}"/>
                </a:ext>
              </a:extLst>
            </p:cNvPr>
            <p:cNvSpPr>
              <a:spLocks noChangeArrowheads="1"/>
            </p:cNvSpPr>
            <p:nvPr/>
          </p:nvSpPr>
          <p:spPr bwMode="auto">
            <a:xfrm>
              <a:off x="5235576" y="5367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9</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0" name="Rectangle 449">
              <a:extLst>
                <a:ext uri="{FF2B5EF4-FFF2-40B4-BE49-F238E27FC236}">
                  <a16:creationId xmlns:a16="http://schemas.microsoft.com/office/drawing/2014/main" id="{8EE8A44F-F236-6689-EC2F-E6419E76F535}"/>
                </a:ext>
              </a:extLst>
            </p:cNvPr>
            <p:cNvSpPr>
              <a:spLocks noChangeArrowheads="1"/>
            </p:cNvSpPr>
            <p:nvPr/>
          </p:nvSpPr>
          <p:spPr bwMode="auto">
            <a:xfrm>
              <a:off x="5476876" y="5367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1" name="Rectangle 450">
              <a:extLst>
                <a:ext uri="{FF2B5EF4-FFF2-40B4-BE49-F238E27FC236}">
                  <a16:creationId xmlns:a16="http://schemas.microsoft.com/office/drawing/2014/main" id="{89956DD5-278A-8221-3B8C-BC268B347301}"/>
                </a:ext>
              </a:extLst>
            </p:cNvPr>
            <p:cNvSpPr>
              <a:spLocks noChangeArrowheads="1"/>
            </p:cNvSpPr>
            <p:nvPr/>
          </p:nvSpPr>
          <p:spPr bwMode="auto">
            <a:xfrm>
              <a:off x="5715001" y="5367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18365A"/>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2" name="Rectangle 451">
              <a:extLst>
                <a:ext uri="{FF2B5EF4-FFF2-40B4-BE49-F238E27FC236}">
                  <a16:creationId xmlns:a16="http://schemas.microsoft.com/office/drawing/2014/main" id="{A1836576-10BC-9C54-C8CD-97A93285E460}"/>
                </a:ext>
              </a:extLst>
            </p:cNvPr>
            <p:cNvSpPr>
              <a:spLocks noChangeArrowheads="1"/>
            </p:cNvSpPr>
            <p:nvPr/>
          </p:nvSpPr>
          <p:spPr bwMode="auto">
            <a:xfrm>
              <a:off x="1081088" y="5503538"/>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122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3" name="Rectangle 452">
              <a:extLst>
                <a:ext uri="{FF2B5EF4-FFF2-40B4-BE49-F238E27FC236}">
                  <a16:creationId xmlns:a16="http://schemas.microsoft.com/office/drawing/2014/main" id="{4F885D94-A373-2554-F5DF-4461E27B6A0B}"/>
                </a:ext>
              </a:extLst>
            </p:cNvPr>
            <p:cNvSpPr>
              <a:spLocks noChangeArrowheads="1"/>
            </p:cNvSpPr>
            <p:nvPr/>
          </p:nvSpPr>
          <p:spPr bwMode="auto">
            <a:xfrm>
              <a:off x="1323976" y="5503538"/>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122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4" name="Rectangle 453">
              <a:extLst>
                <a:ext uri="{FF2B5EF4-FFF2-40B4-BE49-F238E27FC236}">
                  <a16:creationId xmlns:a16="http://schemas.microsoft.com/office/drawing/2014/main" id="{7C5C4ECA-653D-63EF-B7C2-CE2A879F7F65}"/>
                </a:ext>
              </a:extLst>
            </p:cNvPr>
            <p:cNvSpPr>
              <a:spLocks noChangeArrowheads="1"/>
            </p:cNvSpPr>
            <p:nvPr/>
          </p:nvSpPr>
          <p:spPr bwMode="auto">
            <a:xfrm>
              <a:off x="1597026"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99</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5" name="Rectangle 454">
              <a:extLst>
                <a:ext uri="{FF2B5EF4-FFF2-40B4-BE49-F238E27FC236}">
                  <a16:creationId xmlns:a16="http://schemas.microsoft.com/office/drawing/2014/main" id="{50F7D2D0-A2D1-4829-9BD8-B6423D527D87}"/>
                </a:ext>
              </a:extLst>
            </p:cNvPr>
            <p:cNvSpPr>
              <a:spLocks noChangeArrowheads="1"/>
            </p:cNvSpPr>
            <p:nvPr/>
          </p:nvSpPr>
          <p:spPr bwMode="auto">
            <a:xfrm>
              <a:off x="1838326"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62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6" name="Rectangle 455">
              <a:extLst>
                <a:ext uri="{FF2B5EF4-FFF2-40B4-BE49-F238E27FC236}">
                  <a16:creationId xmlns:a16="http://schemas.microsoft.com/office/drawing/2014/main" id="{F7F69ED6-63DB-3C8E-5BFD-A0225A92007E}"/>
                </a:ext>
              </a:extLst>
            </p:cNvPr>
            <p:cNvSpPr>
              <a:spLocks noChangeArrowheads="1"/>
            </p:cNvSpPr>
            <p:nvPr/>
          </p:nvSpPr>
          <p:spPr bwMode="auto">
            <a:xfrm>
              <a:off x="2076451"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51</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7" name="Rectangle 456">
              <a:extLst>
                <a:ext uri="{FF2B5EF4-FFF2-40B4-BE49-F238E27FC236}">
                  <a16:creationId xmlns:a16="http://schemas.microsoft.com/office/drawing/2014/main" id="{4902DAAF-07A3-B5BF-3594-8126585D6F7C}"/>
                </a:ext>
              </a:extLst>
            </p:cNvPr>
            <p:cNvSpPr>
              <a:spLocks noChangeArrowheads="1"/>
            </p:cNvSpPr>
            <p:nvPr/>
          </p:nvSpPr>
          <p:spPr bwMode="auto">
            <a:xfrm>
              <a:off x="2317751"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43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8" name="Rectangle 457">
              <a:extLst>
                <a:ext uri="{FF2B5EF4-FFF2-40B4-BE49-F238E27FC236}">
                  <a16:creationId xmlns:a16="http://schemas.microsoft.com/office/drawing/2014/main" id="{BB41AD47-2EB5-D9FD-2CD6-65E280D6B46C}"/>
                </a:ext>
              </a:extLst>
            </p:cNvPr>
            <p:cNvSpPr>
              <a:spLocks noChangeArrowheads="1"/>
            </p:cNvSpPr>
            <p:nvPr/>
          </p:nvSpPr>
          <p:spPr bwMode="auto">
            <a:xfrm>
              <a:off x="2559051"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37</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09" name="Rectangle 458">
              <a:extLst>
                <a:ext uri="{FF2B5EF4-FFF2-40B4-BE49-F238E27FC236}">
                  <a16:creationId xmlns:a16="http://schemas.microsoft.com/office/drawing/2014/main" id="{264B4154-DBCB-F6C2-D68C-E691029F9067}"/>
                </a:ext>
              </a:extLst>
            </p:cNvPr>
            <p:cNvSpPr>
              <a:spLocks noChangeArrowheads="1"/>
            </p:cNvSpPr>
            <p:nvPr/>
          </p:nvSpPr>
          <p:spPr bwMode="auto">
            <a:xfrm>
              <a:off x="2797176"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32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0" name="Rectangle 459">
              <a:extLst>
                <a:ext uri="{FF2B5EF4-FFF2-40B4-BE49-F238E27FC236}">
                  <a16:creationId xmlns:a16="http://schemas.microsoft.com/office/drawing/2014/main" id="{9BF5DD4D-F91D-2707-5B13-08D3EFDB90ED}"/>
                </a:ext>
              </a:extLst>
            </p:cNvPr>
            <p:cNvSpPr>
              <a:spLocks noChangeArrowheads="1"/>
            </p:cNvSpPr>
            <p:nvPr/>
          </p:nvSpPr>
          <p:spPr bwMode="auto">
            <a:xfrm>
              <a:off x="3038476"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dirty="0">
                  <a:ln>
                    <a:noFill/>
                  </a:ln>
                  <a:solidFill>
                    <a:srgbClr val="7F7F7F"/>
                  </a:solidFill>
                  <a:effectLst/>
                  <a:latin typeface="Arial" panose="020B0604020202020204" pitchFamily="34" charset="0"/>
                </a:rPr>
                <a:t>28</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411" name="Rectangle 460">
              <a:extLst>
                <a:ext uri="{FF2B5EF4-FFF2-40B4-BE49-F238E27FC236}">
                  <a16:creationId xmlns:a16="http://schemas.microsoft.com/office/drawing/2014/main" id="{AC988FE3-9F09-3773-BABC-5FCA6C01D406}"/>
                </a:ext>
              </a:extLst>
            </p:cNvPr>
            <p:cNvSpPr>
              <a:spLocks noChangeArrowheads="1"/>
            </p:cNvSpPr>
            <p:nvPr/>
          </p:nvSpPr>
          <p:spPr bwMode="auto">
            <a:xfrm>
              <a:off x="3278188"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25</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2" name="Rectangle 461">
              <a:extLst>
                <a:ext uri="{FF2B5EF4-FFF2-40B4-BE49-F238E27FC236}">
                  <a16:creationId xmlns:a16="http://schemas.microsoft.com/office/drawing/2014/main" id="{AA725C46-B9C3-0E81-25FA-055F19E856AC}"/>
                </a:ext>
              </a:extLst>
            </p:cNvPr>
            <p:cNvSpPr>
              <a:spLocks noChangeArrowheads="1"/>
            </p:cNvSpPr>
            <p:nvPr/>
          </p:nvSpPr>
          <p:spPr bwMode="auto">
            <a:xfrm>
              <a:off x="3519488"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22</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3" name="Rectangle 462">
              <a:extLst>
                <a:ext uri="{FF2B5EF4-FFF2-40B4-BE49-F238E27FC236}">
                  <a16:creationId xmlns:a16="http://schemas.microsoft.com/office/drawing/2014/main" id="{664325A4-F302-ECE1-8CA9-D85579C791FD}"/>
                </a:ext>
              </a:extLst>
            </p:cNvPr>
            <p:cNvSpPr>
              <a:spLocks noChangeArrowheads="1"/>
            </p:cNvSpPr>
            <p:nvPr/>
          </p:nvSpPr>
          <p:spPr bwMode="auto">
            <a:xfrm>
              <a:off x="3757613"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18</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4" name="Rectangle 463">
              <a:extLst>
                <a:ext uri="{FF2B5EF4-FFF2-40B4-BE49-F238E27FC236}">
                  <a16:creationId xmlns:a16="http://schemas.microsoft.com/office/drawing/2014/main" id="{29272899-728A-6579-DC93-7F8BF374F52D}"/>
                </a:ext>
              </a:extLst>
            </p:cNvPr>
            <p:cNvSpPr>
              <a:spLocks noChangeArrowheads="1"/>
            </p:cNvSpPr>
            <p:nvPr/>
          </p:nvSpPr>
          <p:spPr bwMode="auto">
            <a:xfrm>
              <a:off x="3998913"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15</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5" name="Rectangle 464">
              <a:extLst>
                <a:ext uri="{FF2B5EF4-FFF2-40B4-BE49-F238E27FC236}">
                  <a16:creationId xmlns:a16="http://schemas.microsoft.com/office/drawing/2014/main" id="{BFD533C1-9F74-1E8A-D4F3-6880F3575C64}"/>
                </a:ext>
              </a:extLst>
            </p:cNvPr>
            <p:cNvSpPr>
              <a:spLocks noChangeArrowheads="1"/>
            </p:cNvSpPr>
            <p:nvPr/>
          </p:nvSpPr>
          <p:spPr bwMode="auto">
            <a:xfrm>
              <a:off x="4240213" y="55035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11</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6" name="Rectangle 465">
              <a:extLst>
                <a:ext uri="{FF2B5EF4-FFF2-40B4-BE49-F238E27FC236}">
                  <a16:creationId xmlns:a16="http://schemas.microsoft.com/office/drawing/2014/main" id="{7C901861-E15F-8FC6-9F9F-E9AFE5288A89}"/>
                </a:ext>
              </a:extLst>
            </p:cNvPr>
            <p:cNvSpPr>
              <a:spLocks noChangeArrowheads="1"/>
            </p:cNvSpPr>
            <p:nvPr/>
          </p:nvSpPr>
          <p:spPr bwMode="auto">
            <a:xfrm>
              <a:off x="4513263"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9</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7" name="Rectangle 466">
              <a:extLst>
                <a:ext uri="{FF2B5EF4-FFF2-40B4-BE49-F238E27FC236}">
                  <a16:creationId xmlns:a16="http://schemas.microsoft.com/office/drawing/2014/main" id="{54505CC4-E963-574C-5582-04363B9B294C}"/>
                </a:ext>
              </a:extLst>
            </p:cNvPr>
            <p:cNvSpPr>
              <a:spLocks noChangeArrowheads="1"/>
            </p:cNvSpPr>
            <p:nvPr/>
          </p:nvSpPr>
          <p:spPr bwMode="auto">
            <a:xfrm>
              <a:off x="4754563"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5</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8" name="Rectangle 467">
              <a:extLst>
                <a:ext uri="{FF2B5EF4-FFF2-40B4-BE49-F238E27FC236}">
                  <a16:creationId xmlns:a16="http://schemas.microsoft.com/office/drawing/2014/main" id="{DA47A4B9-0F93-6BBD-9FE5-32B12358312B}"/>
                </a:ext>
              </a:extLst>
            </p:cNvPr>
            <p:cNvSpPr>
              <a:spLocks noChangeArrowheads="1"/>
            </p:cNvSpPr>
            <p:nvPr/>
          </p:nvSpPr>
          <p:spPr bwMode="auto">
            <a:xfrm>
              <a:off x="4992688"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19" name="Rectangle 468">
              <a:extLst>
                <a:ext uri="{FF2B5EF4-FFF2-40B4-BE49-F238E27FC236}">
                  <a16:creationId xmlns:a16="http://schemas.microsoft.com/office/drawing/2014/main" id="{C53F7498-806E-8431-9209-8CBCFEA21451}"/>
                </a:ext>
              </a:extLst>
            </p:cNvPr>
            <p:cNvSpPr>
              <a:spLocks noChangeArrowheads="1"/>
            </p:cNvSpPr>
            <p:nvPr/>
          </p:nvSpPr>
          <p:spPr bwMode="auto">
            <a:xfrm>
              <a:off x="5235576"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3</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420" name="Rectangle 469">
              <a:extLst>
                <a:ext uri="{FF2B5EF4-FFF2-40B4-BE49-F238E27FC236}">
                  <a16:creationId xmlns:a16="http://schemas.microsoft.com/office/drawing/2014/main" id="{5C25A35A-9805-4BDF-A9FD-B17AD4625FC8}"/>
                </a:ext>
              </a:extLst>
            </p:cNvPr>
            <p:cNvSpPr>
              <a:spLocks noChangeArrowheads="1"/>
            </p:cNvSpPr>
            <p:nvPr/>
          </p:nvSpPr>
          <p:spPr bwMode="auto">
            <a:xfrm>
              <a:off x="5476876" y="55035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strike="noStrike" cap="none" normalizeH="0" baseline="0">
                  <a:ln>
                    <a:noFill/>
                  </a:ln>
                  <a:solidFill>
                    <a:srgbClr val="7F7F7F"/>
                  </a:solidFill>
                  <a:effectLst/>
                  <a:latin typeface="Arial" panose="020B0604020202020204" pitchFamily="34" charset="0"/>
                </a:rPr>
                <a:t>2</a:t>
              </a:r>
              <a:endParaRPr kumimoji="0" lang="en-US" altLang="en-US" sz="1800" b="0" i="0" strike="noStrike" cap="none" normalizeH="0" baseline="0">
                <a:ln>
                  <a:noFill/>
                </a:ln>
                <a:solidFill>
                  <a:schemeClr val="tx1"/>
                </a:solidFill>
                <a:effectLst/>
                <a:latin typeface="Arial" panose="020B0604020202020204" pitchFamily="34" charset="0"/>
              </a:endParaRPr>
            </a:p>
          </p:txBody>
        </p:sp>
      </p:grpSp>
      <p:sp>
        <p:nvSpPr>
          <p:cNvPr id="21" name="Title 20">
            <a:extLst>
              <a:ext uri="{FF2B5EF4-FFF2-40B4-BE49-F238E27FC236}">
                <a16:creationId xmlns:a16="http://schemas.microsoft.com/office/drawing/2014/main" id="{0AD0876C-C79F-6089-82CF-4C8C68571083}"/>
              </a:ext>
            </a:extLst>
          </p:cNvPr>
          <p:cNvSpPr>
            <a:spLocks noGrp="1"/>
          </p:cNvSpPr>
          <p:nvPr>
            <p:ph type="title"/>
          </p:nvPr>
        </p:nvSpPr>
        <p:spPr>
          <a:xfrm>
            <a:off x="640080" y="453160"/>
            <a:ext cx="11317970" cy="911226"/>
          </a:xfrm>
        </p:spPr>
        <p:txBody>
          <a:bodyPr>
            <a:noAutofit/>
          </a:bodyPr>
          <a:lstStyle/>
          <a:p>
            <a:pPr marL="0" marR="0" lvl="0" indent="0" defTabSz="914400" rtl="0" eaLnBrk="1" fontAlgn="auto" latinLnBrk="0" hangingPunct="1">
              <a:lnSpc>
                <a:spcPct val="90000"/>
              </a:lnSpc>
              <a:spcBef>
                <a:spcPct val="0"/>
              </a:spcBef>
              <a:spcAft>
                <a:spcPts val="0"/>
              </a:spcAft>
              <a:tabLst/>
              <a:defRPr/>
            </a:pPr>
            <a:r>
              <a:rPr kumimoji="0" lang="en-US" b="1" i="0" u="none" strike="noStrike" kern="1200" cap="none" spc="0" normalizeH="0" baseline="0" noProof="0" dirty="0">
                <a:ln>
                  <a:noFill/>
                </a:ln>
                <a:solidFill>
                  <a:srgbClr val="002557"/>
                </a:solidFill>
                <a:effectLst/>
                <a:uLnTx/>
                <a:uFillTx/>
                <a:latin typeface="Arial" panose="020B0604020202020204" pitchFamily="34" charset="0"/>
                <a:ea typeface="+mj-ea"/>
                <a:cs typeface="Arial" panose="020B0604020202020204" pitchFamily="34" charset="0"/>
              </a:rPr>
              <a:t>Duration of response by BICR (CR+PR) </a:t>
            </a:r>
            <a:r>
              <a:rPr lang="en-US" dirty="0"/>
              <a:t>favors EV+P vs chemotherapy </a:t>
            </a:r>
            <a:r>
              <a:rPr kumimoji="0" lang="en-US" b="1" i="0" u="none" strike="noStrike" kern="1200" cap="none" spc="0" normalizeH="0" baseline="0" noProof="0" dirty="0">
                <a:ln>
                  <a:noFill/>
                </a:ln>
                <a:solidFill>
                  <a:srgbClr val="002557"/>
                </a:solidFill>
                <a:effectLst/>
                <a:uLnTx/>
                <a:uFillTx/>
                <a:latin typeface="Arial" panose="020B0604020202020204" pitchFamily="34" charset="0"/>
                <a:ea typeface="+mj-ea"/>
                <a:cs typeface="Arial" panose="020B0604020202020204" pitchFamily="34" charset="0"/>
              </a:rPr>
              <a:t>irrespective of cisplatin eligibility</a:t>
            </a:r>
            <a:br>
              <a:rPr kumimoji="0" lang="en-US" b="1" i="0" u="none" strike="noStrike" kern="1200" cap="none" spc="0" normalizeH="0" baseline="0" noProof="0" dirty="0">
                <a:ln>
                  <a:noFill/>
                </a:ln>
                <a:solidFill>
                  <a:srgbClr val="002557"/>
                </a:solidFill>
                <a:effectLst/>
                <a:uLnTx/>
                <a:uFillTx/>
                <a:latin typeface="Arial" panose="020B0604020202020204" pitchFamily="34" charset="0"/>
                <a:ea typeface="+mj-ea"/>
                <a:cs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1FCB54CA-6311-9DB3-2BA4-5890068C4C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00255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endParaRPr>
          </a:p>
        </p:txBody>
      </p:sp>
      <p:sp>
        <p:nvSpPr>
          <p:cNvPr id="23" name="Text Placeholder 22">
            <a:extLst>
              <a:ext uri="{FF2B5EF4-FFF2-40B4-BE49-F238E27FC236}">
                <a16:creationId xmlns:a16="http://schemas.microsoft.com/office/drawing/2014/main" id="{B7355C0E-17FF-0A1A-29B0-2A7CF25E1E94}"/>
              </a:ext>
            </a:extLst>
          </p:cNvPr>
          <p:cNvSpPr>
            <a:spLocks noGrp="1"/>
          </p:cNvSpPr>
          <p:nvPr>
            <p:ph type="body" sz="quarter" idx="15"/>
          </p:nvPr>
        </p:nvSpPr>
        <p:spPr/>
        <p:txBody>
          <a:bodyPr/>
          <a:lstStyle/>
          <a:p>
            <a:r>
              <a:rPr lang="en-US" dirty="0"/>
              <a:t>Shilpa Gupta, MD | X: @shilpaonc</a:t>
            </a:r>
          </a:p>
        </p:txBody>
      </p:sp>
      <p:sp>
        <p:nvSpPr>
          <p:cNvPr id="8" name="TextBox 7">
            <a:extLst>
              <a:ext uri="{FF2B5EF4-FFF2-40B4-BE49-F238E27FC236}">
                <a16:creationId xmlns:a16="http://schemas.microsoft.com/office/drawing/2014/main" id="{4623BBD0-6030-A557-134F-13DD73B41973}"/>
              </a:ext>
            </a:extLst>
          </p:cNvPr>
          <p:cNvSpPr txBox="1"/>
          <p:nvPr/>
        </p:nvSpPr>
        <p:spPr>
          <a:xfrm>
            <a:off x="635500" y="5670977"/>
            <a:ext cx="11194610" cy="549569"/>
          </a:xfrm>
          <a:prstGeom prst="rect">
            <a:avLst/>
          </a:prstGeom>
          <a:noFill/>
        </p:spPr>
        <p:txBody>
          <a:bodyPr wrap="square" lIns="0" tIns="0" rIns="0" bIns="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Arial" panose="020B0604020202020204" pitchFamily="34" charset="0"/>
                <a:cs typeface="Arial" panose="020B0604020202020204" pitchFamily="34" charset="0"/>
              </a:rPr>
              <a:t>Data cutoff: August 8, 2024. NCT04223856. </a:t>
            </a:r>
            <a:r>
              <a:rPr lang="en-US" sz="800" dirty="0">
                <a:latin typeface="Arial" panose="020B0604020202020204" pitchFamily="34" charset="0"/>
                <a:cs typeface="Arial" panose="020B0604020202020204" pitchFamily="34" charset="0"/>
              </a:rPr>
              <a:t>EV, enfortumab vedotin; NE, not estimable; P, pembrolizumab.</a:t>
            </a:r>
          </a:p>
        </p:txBody>
      </p:sp>
      <p:sp>
        <p:nvSpPr>
          <p:cNvPr id="9" name="TextBox 8">
            <a:extLst>
              <a:ext uri="{FF2B5EF4-FFF2-40B4-BE49-F238E27FC236}">
                <a16:creationId xmlns:a16="http://schemas.microsoft.com/office/drawing/2014/main" id="{ABFCF631-77F3-D0ED-548C-B17DD4F4E36C}"/>
              </a:ext>
            </a:extLst>
          </p:cNvPr>
          <p:cNvSpPr txBox="1"/>
          <p:nvPr/>
        </p:nvSpPr>
        <p:spPr>
          <a:xfrm>
            <a:off x="8356536" y="1323329"/>
            <a:ext cx="26068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Cisplatin-ineligible patients</a:t>
            </a:r>
            <a:endParaRPr kumimoji="0" lang="en-US" sz="1400" b="1"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B5EF8359-342C-E320-A532-356340B7A1C0}"/>
              </a:ext>
            </a:extLst>
          </p:cNvPr>
          <p:cNvSpPr txBox="1"/>
          <p:nvPr/>
        </p:nvSpPr>
        <p:spPr>
          <a:xfrm>
            <a:off x="2219104" y="1326632"/>
            <a:ext cx="23487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Cisplatin-eligible patients</a:t>
            </a:r>
            <a:endParaRPr kumimoji="0" lang="en-US" sz="1400" b="1"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F82EE2BF-F283-5470-E769-C10C08C88C38}"/>
              </a:ext>
            </a:extLst>
          </p:cNvPr>
          <p:cNvGraphicFramePr>
            <a:graphicFrameLocks noGrp="1"/>
          </p:cNvGraphicFramePr>
          <p:nvPr>
            <p:extLst>
              <p:ext uri="{D42A27DB-BD31-4B8C-83A1-F6EECF244321}">
                <p14:modId xmlns:p14="http://schemas.microsoft.com/office/powerpoint/2010/main" val="3272608636"/>
              </p:ext>
            </p:extLst>
          </p:nvPr>
        </p:nvGraphicFramePr>
        <p:xfrm>
          <a:off x="3128018" y="2390435"/>
          <a:ext cx="2859504" cy="739512"/>
        </p:xfrm>
        <a:graphic>
          <a:graphicData uri="http://schemas.openxmlformats.org/drawingml/2006/table">
            <a:tbl>
              <a:tblPr firstRow="1" bandRow="1"/>
              <a:tblGrid>
                <a:gridCol w="953168">
                  <a:extLst>
                    <a:ext uri="{9D8B030D-6E8A-4147-A177-3AD203B41FA5}">
                      <a16:colId xmlns:a16="http://schemas.microsoft.com/office/drawing/2014/main" val="1337622925"/>
                    </a:ext>
                  </a:extLst>
                </a:gridCol>
                <a:gridCol w="762534">
                  <a:extLst>
                    <a:ext uri="{9D8B030D-6E8A-4147-A177-3AD203B41FA5}">
                      <a16:colId xmlns:a16="http://schemas.microsoft.com/office/drawing/2014/main" val="2560744780"/>
                    </a:ext>
                  </a:extLst>
                </a:gridCol>
                <a:gridCol w="1143802">
                  <a:extLst>
                    <a:ext uri="{9D8B030D-6E8A-4147-A177-3AD203B41FA5}">
                      <a16:colId xmlns:a16="http://schemas.microsoft.com/office/drawing/2014/main" val="1668902268"/>
                    </a:ext>
                  </a:extLst>
                </a:gridCol>
              </a:tblGrid>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endParaRPr lang="en-GB" sz="1100" dirty="0">
                        <a:solidFill>
                          <a:schemeClr val="bg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90000"/>
                        </a:lnSpc>
                      </a:pPr>
                      <a:r>
                        <a:rPr lang="en-GB" sz="1100" b="1" dirty="0">
                          <a:solidFill>
                            <a:schemeClr val="bg1"/>
                          </a:solidFill>
                          <a:latin typeface="Arial" panose="020B0604020202020204" pitchFamily="34" charset="0"/>
                          <a:cs typeface="Arial" panose="020B0604020202020204" pitchFamily="34" charset="0"/>
                        </a:rPr>
                        <a:t>Events/N</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1100" dirty="0">
                          <a:solidFill>
                            <a:schemeClr val="bg1"/>
                          </a:solidFill>
                          <a:latin typeface="Arial" panose="020B0604020202020204" pitchFamily="34" charset="0"/>
                          <a:cs typeface="Arial" panose="020B0604020202020204" pitchFamily="34" charset="0"/>
                        </a:rPr>
                        <a:t>Median DOR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(95% CI), mo</a:t>
                      </a:r>
                      <a:endParaRPr lang="en-GB" sz="1100" dirty="0">
                        <a:solidFill>
                          <a:schemeClr val="bg1"/>
                        </a:solidFill>
                        <a:latin typeface="Arial" panose="020B0604020202020204" pitchFamily="34" charset="0"/>
                        <a:cs typeface="Arial" panose="020B0604020202020204" pitchFamily="34" charset="0"/>
                      </a:endParaRP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607572848"/>
                  </a:ext>
                </a:extLst>
              </a:tr>
              <a:tr h="15869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100" dirty="0">
                          <a:solidFill>
                            <a:schemeClr val="tx1"/>
                          </a:solidFill>
                          <a:latin typeface="Arial" panose="020B0604020202020204" pitchFamily="34" charset="0"/>
                          <a:cs typeface="Arial" panose="020B0604020202020204" pitchFamily="34" charset="0"/>
                        </a:rPr>
                        <a:t>EV+P</a:t>
                      </a:r>
                      <a:endParaRPr lang="en-GB" sz="1100" baseline="300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79/172</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24.4 (17.8, NE)</a:t>
                      </a:r>
                      <a:endParaRPr lang="en-GB" sz="1100" dirty="0">
                        <a:solidFill>
                          <a:schemeClr val="tx1"/>
                        </a:solidFill>
                        <a:latin typeface="Arial" panose="020B0604020202020204" pitchFamily="34" charset="0"/>
                        <a:cs typeface="Arial" panose="020B0604020202020204" pitchFamily="34" charset="0"/>
                      </a:endParaRP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8784701"/>
                  </a:ext>
                </a:extLst>
              </a:tr>
              <a:tr h="707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100" dirty="0">
                          <a:solidFill>
                            <a:schemeClr val="tx1"/>
                          </a:solidFill>
                          <a:latin typeface="Arial" panose="020B0604020202020204" pitchFamily="34" charset="0"/>
                          <a:cs typeface="Arial" panose="020B0604020202020204" pitchFamily="34" charset="0"/>
                        </a:rPr>
                        <a:t>Chemotherapy </a:t>
                      </a:r>
                      <a:endParaRPr lang="en-GB" sz="11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76/122</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8.3 (5.9, 10.8)</a:t>
                      </a:r>
                      <a:endParaRPr lang="en-GB" sz="1100" dirty="0">
                        <a:solidFill>
                          <a:schemeClr val="tx1"/>
                        </a:solidFill>
                        <a:latin typeface="Arial" panose="020B0604020202020204" pitchFamily="34" charset="0"/>
                        <a:cs typeface="Arial" panose="020B0604020202020204" pitchFamily="34" charset="0"/>
                      </a:endParaRP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00676706"/>
                  </a:ext>
                </a:extLst>
              </a:tr>
            </a:tbl>
          </a:graphicData>
        </a:graphic>
      </p:graphicFrame>
      <p:graphicFrame>
        <p:nvGraphicFramePr>
          <p:cNvPr id="15" name="Table 14">
            <a:extLst>
              <a:ext uri="{FF2B5EF4-FFF2-40B4-BE49-F238E27FC236}">
                <a16:creationId xmlns:a16="http://schemas.microsoft.com/office/drawing/2014/main" id="{15114734-F0F9-55FF-3419-9742C4619E83}"/>
              </a:ext>
            </a:extLst>
          </p:cNvPr>
          <p:cNvGraphicFramePr>
            <a:graphicFrameLocks noGrp="1"/>
          </p:cNvGraphicFramePr>
          <p:nvPr>
            <p:extLst>
              <p:ext uri="{D42A27DB-BD31-4B8C-83A1-F6EECF244321}">
                <p14:modId xmlns:p14="http://schemas.microsoft.com/office/powerpoint/2010/main" val="1825387820"/>
              </p:ext>
            </p:extLst>
          </p:nvPr>
        </p:nvGraphicFramePr>
        <p:xfrm>
          <a:off x="9013983" y="2390435"/>
          <a:ext cx="2859504" cy="739512"/>
        </p:xfrm>
        <a:graphic>
          <a:graphicData uri="http://schemas.openxmlformats.org/drawingml/2006/table">
            <a:tbl>
              <a:tblPr firstRow="1" bandRow="1"/>
              <a:tblGrid>
                <a:gridCol w="953168">
                  <a:extLst>
                    <a:ext uri="{9D8B030D-6E8A-4147-A177-3AD203B41FA5}">
                      <a16:colId xmlns:a16="http://schemas.microsoft.com/office/drawing/2014/main" val="1337622925"/>
                    </a:ext>
                  </a:extLst>
                </a:gridCol>
                <a:gridCol w="762534">
                  <a:extLst>
                    <a:ext uri="{9D8B030D-6E8A-4147-A177-3AD203B41FA5}">
                      <a16:colId xmlns:a16="http://schemas.microsoft.com/office/drawing/2014/main" val="2560744780"/>
                    </a:ext>
                  </a:extLst>
                </a:gridCol>
                <a:gridCol w="1143802">
                  <a:extLst>
                    <a:ext uri="{9D8B030D-6E8A-4147-A177-3AD203B41FA5}">
                      <a16:colId xmlns:a16="http://schemas.microsoft.com/office/drawing/2014/main" val="1668902268"/>
                    </a:ext>
                  </a:extLst>
                </a:gridCol>
              </a:tblGrid>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endParaRPr lang="en-GB" sz="1100" dirty="0">
                        <a:solidFill>
                          <a:schemeClr val="bg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90000"/>
                        </a:lnSpc>
                      </a:pPr>
                      <a:r>
                        <a:rPr lang="en-GB" sz="1100" b="1" dirty="0">
                          <a:solidFill>
                            <a:schemeClr val="bg1"/>
                          </a:solidFill>
                          <a:latin typeface="Arial" panose="020B0604020202020204" pitchFamily="34" charset="0"/>
                          <a:cs typeface="Arial" panose="020B0604020202020204" pitchFamily="34" charset="0"/>
                        </a:rPr>
                        <a:t>Events/N</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1100" dirty="0">
                          <a:solidFill>
                            <a:schemeClr val="bg1"/>
                          </a:solidFill>
                          <a:latin typeface="Arial" panose="020B0604020202020204" pitchFamily="34" charset="0"/>
                          <a:cs typeface="Arial" panose="020B0604020202020204" pitchFamily="34" charset="0"/>
                        </a:rPr>
                        <a:t>Median DOR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(95% CI), mo</a:t>
                      </a:r>
                      <a:endParaRPr lang="en-GB" sz="1100" dirty="0">
                        <a:solidFill>
                          <a:schemeClr val="bg1"/>
                        </a:solidFill>
                        <a:latin typeface="Arial" panose="020B0604020202020204" pitchFamily="34" charset="0"/>
                        <a:cs typeface="Arial" panose="020B0604020202020204" pitchFamily="34" charset="0"/>
                      </a:endParaRP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3607572848"/>
                  </a:ext>
                </a:extLst>
              </a:tr>
              <a:tr h="15869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100" dirty="0">
                          <a:solidFill>
                            <a:schemeClr val="tx1"/>
                          </a:solidFill>
                          <a:latin typeface="Arial" panose="020B0604020202020204" pitchFamily="34" charset="0"/>
                          <a:cs typeface="Arial" panose="020B0604020202020204" pitchFamily="34" charset="0"/>
                        </a:rPr>
                        <a:t>EV+P</a:t>
                      </a:r>
                      <a:endParaRPr lang="en-GB" sz="1100" baseline="300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58/123</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21.9 (15.7, NE)</a:t>
                      </a:r>
                      <a:endParaRPr lang="en-GB" sz="1100" dirty="0">
                        <a:solidFill>
                          <a:schemeClr val="tx1"/>
                        </a:solidFill>
                        <a:latin typeface="Arial" panose="020B0604020202020204" pitchFamily="34" charset="0"/>
                        <a:cs typeface="Arial" panose="020B0604020202020204" pitchFamily="34" charset="0"/>
                      </a:endParaRP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8784701"/>
                  </a:ext>
                </a:extLst>
              </a:tr>
              <a:tr h="707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1100" dirty="0">
                          <a:solidFill>
                            <a:schemeClr val="tx1"/>
                          </a:solidFill>
                          <a:latin typeface="Arial" panose="020B0604020202020204" pitchFamily="34" charset="0"/>
                          <a:cs typeface="Arial" panose="020B0604020202020204" pitchFamily="34" charset="0"/>
                        </a:rPr>
                        <a:t>Chemotherapy </a:t>
                      </a:r>
                      <a:endParaRPr lang="en-GB" sz="11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53/73</a:t>
                      </a:r>
                    </a:p>
                  </a:txBody>
                  <a:tcPr marL="1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6.6 (5.5, 9.3)</a:t>
                      </a:r>
                      <a:endParaRPr lang="en-GB" sz="1100" dirty="0">
                        <a:solidFill>
                          <a:schemeClr val="tx1"/>
                        </a:solidFill>
                        <a:latin typeface="Arial" panose="020B0604020202020204" pitchFamily="34" charset="0"/>
                        <a:cs typeface="Arial" panose="020B0604020202020204" pitchFamily="34" charset="0"/>
                      </a:endParaRPr>
                    </a:p>
                  </a:txBody>
                  <a:tcPr marL="1800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00676706"/>
                  </a:ext>
                </a:extLst>
              </a:tr>
            </a:tbl>
          </a:graphicData>
        </a:graphic>
      </p:graphicFrame>
      <p:sp>
        <p:nvSpPr>
          <p:cNvPr id="17" name="Rectangle 7">
            <a:extLst>
              <a:ext uri="{FF2B5EF4-FFF2-40B4-BE49-F238E27FC236}">
                <a16:creationId xmlns:a16="http://schemas.microsoft.com/office/drawing/2014/main" id="{99E79525-BE00-1016-6936-846EDBA5A929}"/>
              </a:ext>
            </a:extLst>
          </p:cNvPr>
          <p:cNvSpPr>
            <a:spLocks noChangeArrowheads="1"/>
          </p:cNvSpPr>
          <p:nvPr/>
        </p:nvSpPr>
        <p:spPr bwMode="auto">
          <a:xfrm>
            <a:off x="8495615" y="3035368"/>
            <a:ext cx="399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18365A"/>
                </a:solidFill>
                <a:effectLst/>
                <a:latin typeface="Arial" panose="020B0604020202020204" pitchFamily="34" charset="0"/>
              </a:rPr>
              <a:t>65.8%</a:t>
            </a:r>
            <a:endParaRPr kumimoji="0" lang="en-US" altLang="en-US" sz="1100" b="0" i="0" strike="noStrike" cap="none" normalizeH="0" baseline="0" dirty="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B9E05F54-F84A-620F-E6CF-BE16BE6AA41A}"/>
              </a:ext>
            </a:extLst>
          </p:cNvPr>
          <p:cNvSpPr>
            <a:spLocks noChangeArrowheads="1"/>
          </p:cNvSpPr>
          <p:nvPr/>
        </p:nvSpPr>
        <p:spPr bwMode="auto">
          <a:xfrm>
            <a:off x="8600642" y="4005339"/>
            <a:ext cx="399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100" b="1" dirty="0">
                <a:solidFill>
                  <a:srgbClr val="828282"/>
                </a:solidFill>
              </a:rPr>
              <a:t>28.3</a:t>
            </a:r>
            <a:r>
              <a:rPr kumimoji="0" lang="en-US" altLang="en-US" sz="1100" b="1" i="0" strike="noStrike" cap="none" normalizeH="0" baseline="0" dirty="0">
                <a:ln>
                  <a:noFill/>
                </a:ln>
                <a:solidFill>
                  <a:srgbClr val="828282"/>
                </a:solidFill>
                <a:effectLst/>
              </a:rPr>
              <a:t>%</a:t>
            </a:r>
            <a:endParaRPr kumimoji="0" lang="en-US" altLang="en-US" sz="1100" b="0" i="0" strike="noStrike" cap="none" normalizeH="0" baseline="0" dirty="0">
              <a:ln>
                <a:noFill/>
              </a:ln>
              <a:solidFill>
                <a:srgbClr val="828282"/>
              </a:solidFill>
              <a:effectLst/>
            </a:endParaRPr>
          </a:p>
        </p:txBody>
      </p:sp>
      <p:sp>
        <p:nvSpPr>
          <p:cNvPr id="20" name="Rectangle 102">
            <a:extLst>
              <a:ext uri="{FF2B5EF4-FFF2-40B4-BE49-F238E27FC236}">
                <a16:creationId xmlns:a16="http://schemas.microsoft.com/office/drawing/2014/main" id="{0CDC8161-5813-63C8-DEB2-B7941FD88CAE}"/>
              </a:ext>
            </a:extLst>
          </p:cNvPr>
          <p:cNvSpPr>
            <a:spLocks noChangeArrowheads="1"/>
          </p:cNvSpPr>
          <p:nvPr/>
        </p:nvSpPr>
        <p:spPr bwMode="auto">
          <a:xfrm>
            <a:off x="2600423" y="2945134"/>
            <a:ext cx="399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18365A"/>
                </a:solidFill>
                <a:effectLst/>
                <a:latin typeface="Arial" panose="020B0604020202020204" pitchFamily="34" charset="0"/>
              </a:rPr>
              <a:t>68.8%</a:t>
            </a:r>
            <a:endParaRPr kumimoji="0" lang="en-US" altLang="en-US" sz="1100" b="0" i="0" strike="noStrike" cap="none" normalizeH="0" baseline="0" dirty="0">
              <a:ln>
                <a:noFill/>
              </a:ln>
              <a:solidFill>
                <a:schemeClr val="tx1"/>
              </a:solidFill>
              <a:effectLst/>
              <a:latin typeface="Arial" panose="020B0604020202020204" pitchFamily="34" charset="0"/>
            </a:endParaRPr>
          </a:p>
        </p:txBody>
      </p:sp>
      <p:sp>
        <p:nvSpPr>
          <p:cNvPr id="22" name="Rectangle 103">
            <a:extLst>
              <a:ext uri="{FF2B5EF4-FFF2-40B4-BE49-F238E27FC236}">
                <a16:creationId xmlns:a16="http://schemas.microsoft.com/office/drawing/2014/main" id="{743E72AC-95D0-BB06-B626-CA45E5BDF620}"/>
              </a:ext>
            </a:extLst>
          </p:cNvPr>
          <p:cNvSpPr>
            <a:spLocks noChangeArrowheads="1"/>
          </p:cNvSpPr>
          <p:nvPr/>
        </p:nvSpPr>
        <p:spPr bwMode="auto">
          <a:xfrm>
            <a:off x="2679329" y="3741947"/>
            <a:ext cx="3991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828282"/>
                </a:solidFill>
                <a:effectLst/>
                <a:latin typeface="Arial" panose="020B0604020202020204" pitchFamily="34" charset="0"/>
              </a:rPr>
              <a:t>39.5%</a:t>
            </a:r>
            <a:endParaRPr kumimoji="0" lang="en-US" altLang="en-US" sz="1100" b="0" i="0" strike="noStrike" cap="none" normalizeH="0" baseline="0" dirty="0">
              <a:ln>
                <a:noFill/>
              </a:ln>
              <a:solidFill>
                <a:srgbClr val="828282"/>
              </a:solidFill>
              <a:effectLst/>
              <a:latin typeface="Arial" panose="020B0604020202020204" pitchFamily="34" charset="0"/>
            </a:endParaRPr>
          </a:p>
        </p:txBody>
      </p:sp>
      <p:sp>
        <p:nvSpPr>
          <p:cNvPr id="27" name="Rectangle 102">
            <a:extLst>
              <a:ext uri="{FF2B5EF4-FFF2-40B4-BE49-F238E27FC236}">
                <a16:creationId xmlns:a16="http://schemas.microsoft.com/office/drawing/2014/main" id="{77A31BA9-F3ED-D52C-138F-E8DF7DCE0599}"/>
              </a:ext>
            </a:extLst>
          </p:cNvPr>
          <p:cNvSpPr>
            <a:spLocks noChangeArrowheads="1"/>
          </p:cNvSpPr>
          <p:nvPr/>
        </p:nvSpPr>
        <p:spPr bwMode="auto">
          <a:xfrm>
            <a:off x="4118677" y="3394162"/>
            <a:ext cx="399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18365A"/>
                </a:solidFill>
                <a:effectLst/>
                <a:latin typeface="Arial" panose="020B0604020202020204" pitchFamily="34" charset="0"/>
              </a:rPr>
              <a:t>51.1%</a:t>
            </a:r>
            <a:endParaRPr kumimoji="0" lang="en-US" altLang="en-US" sz="1100" b="0" i="0" strike="noStrike" cap="none" normalizeH="0" baseline="0" dirty="0">
              <a:ln>
                <a:noFill/>
              </a:ln>
              <a:solidFill>
                <a:schemeClr val="tx1"/>
              </a:solidFill>
              <a:effectLst/>
              <a:latin typeface="Arial" panose="020B0604020202020204" pitchFamily="34" charset="0"/>
            </a:endParaRPr>
          </a:p>
        </p:txBody>
      </p:sp>
      <p:sp>
        <p:nvSpPr>
          <p:cNvPr id="28" name="Rectangle 103">
            <a:extLst>
              <a:ext uri="{FF2B5EF4-FFF2-40B4-BE49-F238E27FC236}">
                <a16:creationId xmlns:a16="http://schemas.microsoft.com/office/drawing/2014/main" id="{103EBBD9-515D-2309-3D73-5E8AB4D89654}"/>
              </a:ext>
            </a:extLst>
          </p:cNvPr>
          <p:cNvSpPr>
            <a:spLocks noChangeArrowheads="1"/>
          </p:cNvSpPr>
          <p:nvPr/>
        </p:nvSpPr>
        <p:spPr bwMode="auto">
          <a:xfrm>
            <a:off x="4130990" y="4005339"/>
            <a:ext cx="399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828282"/>
                </a:solidFill>
                <a:effectLst/>
                <a:latin typeface="Arial" panose="020B0604020202020204" pitchFamily="34" charset="0"/>
              </a:rPr>
              <a:t>27.7%</a:t>
            </a:r>
            <a:endParaRPr kumimoji="0" lang="en-US" altLang="en-US" sz="1100" b="0" i="0" strike="noStrike" cap="none" normalizeH="0" baseline="0" dirty="0">
              <a:ln>
                <a:noFill/>
              </a:ln>
              <a:solidFill>
                <a:srgbClr val="828282"/>
              </a:solidFill>
              <a:effectLst/>
              <a:latin typeface="Arial" panose="020B0604020202020204" pitchFamily="34" charset="0"/>
            </a:endParaRPr>
          </a:p>
        </p:txBody>
      </p:sp>
      <p:sp>
        <p:nvSpPr>
          <p:cNvPr id="29" name="Line 100">
            <a:extLst>
              <a:ext uri="{FF2B5EF4-FFF2-40B4-BE49-F238E27FC236}">
                <a16:creationId xmlns:a16="http://schemas.microsoft.com/office/drawing/2014/main" id="{E5B3293B-6715-C44E-83D0-3D905CBBBFF6}"/>
              </a:ext>
            </a:extLst>
          </p:cNvPr>
          <p:cNvSpPr>
            <a:spLocks noChangeShapeType="1"/>
          </p:cNvSpPr>
          <p:nvPr/>
        </p:nvSpPr>
        <p:spPr bwMode="auto">
          <a:xfrm>
            <a:off x="4076859" y="3519303"/>
            <a:ext cx="0" cy="1419593"/>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 name="Rectangle 102">
            <a:extLst>
              <a:ext uri="{FF2B5EF4-FFF2-40B4-BE49-F238E27FC236}">
                <a16:creationId xmlns:a16="http://schemas.microsoft.com/office/drawing/2014/main" id="{41CE7F3C-2315-D2AB-075E-D70A801DBC72}"/>
              </a:ext>
            </a:extLst>
          </p:cNvPr>
          <p:cNvSpPr>
            <a:spLocks noChangeArrowheads="1"/>
          </p:cNvSpPr>
          <p:nvPr/>
        </p:nvSpPr>
        <p:spPr bwMode="auto">
          <a:xfrm>
            <a:off x="10048640" y="3489459"/>
            <a:ext cx="399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100" b="1" dirty="0">
                <a:solidFill>
                  <a:srgbClr val="18365A"/>
                </a:solidFill>
              </a:rPr>
              <a:t>46</a:t>
            </a:r>
            <a:r>
              <a:rPr kumimoji="0" lang="en-US" altLang="en-US" sz="1100" b="1" i="0" strike="noStrike" cap="none" normalizeH="0" baseline="0" dirty="0">
                <a:ln>
                  <a:noFill/>
                </a:ln>
                <a:solidFill>
                  <a:srgbClr val="18365A"/>
                </a:solidFill>
                <a:effectLst/>
                <a:latin typeface="Arial" panose="020B0604020202020204" pitchFamily="34" charset="0"/>
              </a:rPr>
              <a:t>.7%</a:t>
            </a:r>
            <a:endParaRPr kumimoji="0" lang="en-US" altLang="en-US" sz="1100" b="0" i="0" strike="noStrike" cap="none" normalizeH="0" baseline="0" dirty="0">
              <a:ln>
                <a:noFill/>
              </a:ln>
              <a:solidFill>
                <a:schemeClr val="tx1"/>
              </a:solidFill>
              <a:effectLst/>
              <a:latin typeface="Arial" panose="020B0604020202020204" pitchFamily="34" charset="0"/>
            </a:endParaRPr>
          </a:p>
        </p:txBody>
      </p:sp>
      <p:sp>
        <p:nvSpPr>
          <p:cNvPr id="31" name="Rectangle 103">
            <a:extLst>
              <a:ext uri="{FF2B5EF4-FFF2-40B4-BE49-F238E27FC236}">
                <a16:creationId xmlns:a16="http://schemas.microsoft.com/office/drawing/2014/main" id="{CEB4BB4C-9154-3759-42FE-079E89DC8FCC}"/>
              </a:ext>
            </a:extLst>
          </p:cNvPr>
          <p:cNvSpPr>
            <a:spLocks noChangeArrowheads="1"/>
          </p:cNvSpPr>
          <p:nvPr/>
        </p:nvSpPr>
        <p:spPr bwMode="auto">
          <a:xfrm>
            <a:off x="10040787" y="4184929"/>
            <a:ext cx="399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828282"/>
                </a:solidFill>
                <a:effectLst/>
                <a:latin typeface="Arial" panose="020B0604020202020204" pitchFamily="34" charset="0"/>
              </a:rPr>
              <a:t>18.7%</a:t>
            </a:r>
            <a:endParaRPr kumimoji="0" lang="en-US" altLang="en-US" sz="1100" b="0" i="0" strike="noStrike" cap="none" normalizeH="0" baseline="0" dirty="0">
              <a:ln>
                <a:noFill/>
              </a:ln>
              <a:solidFill>
                <a:srgbClr val="828282"/>
              </a:solidFill>
              <a:effectLst/>
              <a:latin typeface="Arial" panose="020B0604020202020204" pitchFamily="34" charset="0"/>
            </a:endParaRPr>
          </a:p>
        </p:txBody>
      </p:sp>
      <p:sp>
        <p:nvSpPr>
          <p:cNvPr id="32" name="Line 100">
            <a:extLst>
              <a:ext uri="{FF2B5EF4-FFF2-40B4-BE49-F238E27FC236}">
                <a16:creationId xmlns:a16="http://schemas.microsoft.com/office/drawing/2014/main" id="{7DD528E6-2DCC-40FB-B3F7-1E16B2B49870}"/>
              </a:ext>
            </a:extLst>
          </p:cNvPr>
          <p:cNvSpPr>
            <a:spLocks noChangeShapeType="1"/>
          </p:cNvSpPr>
          <p:nvPr/>
        </p:nvSpPr>
        <p:spPr bwMode="auto">
          <a:xfrm>
            <a:off x="9983414" y="3658736"/>
            <a:ext cx="0" cy="1280160"/>
          </a:xfrm>
          <a:prstGeom prst="line">
            <a:avLst/>
          </a:prstGeom>
          <a:noFill/>
          <a:ln w="12700" cap="flat">
            <a:solidFill>
              <a:srgbClr val="A6A6A6"/>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grpSp>
        <p:nvGrpSpPr>
          <p:cNvPr id="6" name="Group 5">
            <a:extLst>
              <a:ext uri="{FF2B5EF4-FFF2-40B4-BE49-F238E27FC236}">
                <a16:creationId xmlns:a16="http://schemas.microsoft.com/office/drawing/2014/main" id="{F97BDAE0-ED66-C5E3-3462-C3C67BFB6380}"/>
              </a:ext>
            </a:extLst>
          </p:cNvPr>
          <p:cNvGrpSpPr/>
          <p:nvPr/>
        </p:nvGrpSpPr>
        <p:grpSpPr>
          <a:xfrm>
            <a:off x="724790" y="1290836"/>
            <a:ext cx="1457104" cy="1026367"/>
            <a:chOff x="724790" y="1290836"/>
            <a:chExt cx="1457104" cy="1026367"/>
          </a:xfrm>
        </p:grpSpPr>
        <p:sp>
          <p:nvSpPr>
            <p:cNvPr id="4" name="Rectangle 3">
              <a:extLst>
                <a:ext uri="{FF2B5EF4-FFF2-40B4-BE49-F238E27FC236}">
                  <a16:creationId xmlns:a16="http://schemas.microsoft.com/office/drawing/2014/main" id="{B845EE5D-C250-BFF0-6011-03650E19A5FD}"/>
                </a:ext>
              </a:extLst>
            </p:cNvPr>
            <p:cNvSpPr/>
            <p:nvPr/>
          </p:nvSpPr>
          <p:spPr>
            <a:xfrm>
              <a:off x="778822" y="1362419"/>
              <a:ext cx="1349040" cy="883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1" name="Chart 710">
              <a:extLst>
                <a:ext uri="{FF2B5EF4-FFF2-40B4-BE49-F238E27FC236}">
                  <a16:creationId xmlns:a16="http://schemas.microsoft.com/office/drawing/2014/main" id="{FB18BF0D-9049-6C6F-3086-2DCA353B52C0}"/>
                </a:ext>
              </a:extLst>
            </p:cNvPr>
            <p:cNvGraphicFramePr/>
            <p:nvPr>
              <p:extLst>
                <p:ext uri="{D42A27DB-BD31-4B8C-83A1-F6EECF244321}">
                  <p14:modId xmlns:p14="http://schemas.microsoft.com/office/powerpoint/2010/main" val="937057296"/>
                </p:ext>
              </p:extLst>
            </p:nvPr>
          </p:nvGraphicFramePr>
          <p:xfrm>
            <a:off x="724790" y="1290836"/>
            <a:ext cx="1457104" cy="1026367"/>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0" name="Group 9">
            <a:extLst>
              <a:ext uri="{FF2B5EF4-FFF2-40B4-BE49-F238E27FC236}">
                <a16:creationId xmlns:a16="http://schemas.microsoft.com/office/drawing/2014/main" id="{0F0C0467-71B5-5A49-44E8-2711B27D41F4}"/>
              </a:ext>
            </a:extLst>
          </p:cNvPr>
          <p:cNvGrpSpPr/>
          <p:nvPr/>
        </p:nvGrpSpPr>
        <p:grpSpPr>
          <a:xfrm>
            <a:off x="6633274" y="1311861"/>
            <a:ext cx="1457104" cy="1026367"/>
            <a:chOff x="6633274" y="1311861"/>
            <a:chExt cx="1457104" cy="1026367"/>
          </a:xfrm>
        </p:grpSpPr>
        <p:sp>
          <p:nvSpPr>
            <p:cNvPr id="7" name="Rectangle 6">
              <a:extLst>
                <a:ext uri="{FF2B5EF4-FFF2-40B4-BE49-F238E27FC236}">
                  <a16:creationId xmlns:a16="http://schemas.microsoft.com/office/drawing/2014/main" id="{67A32DDE-30B8-0BE2-B256-053716C52955}"/>
                </a:ext>
              </a:extLst>
            </p:cNvPr>
            <p:cNvSpPr/>
            <p:nvPr/>
          </p:nvSpPr>
          <p:spPr>
            <a:xfrm>
              <a:off x="6687306" y="1383444"/>
              <a:ext cx="1349040" cy="883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A53C82E2-004A-C8BC-07AC-4766DFD06F0F}"/>
                </a:ext>
              </a:extLst>
            </p:cNvPr>
            <p:cNvGraphicFramePr/>
            <p:nvPr>
              <p:extLst>
                <p:ext uri="{D42A27DB-BD31-4B8C-83A1-F6EECF244321}">
                  <p14:modId xmlns:p14="http://schemas.microsoft.com/office/powerpoint/2010/main" val="3849542090"/>
                </p:ext>
              </p:extLst>
            </p:nvPr>
          </p:nvGraphicFramePr>
          <p:xfrm>
            <a:off x="6633274" y="1311861"/>
            <a:ext cx="1457104" cy="1026367"/>
          </p:xfrm>
          <a:graphic>
            <a:graphicData uri="http://schemas.openxmlformats.org/drawingml/2006/chart">
              <c:chart xmlns:c="http://schemas.openxmlformats.org/drawingml/2006/chart" xmlns:r="http://schemas.openxmlformats.org/officeDocument/2006/relationships" r:id="rId3"/>
            </a:graphicData>
          </a:graphic>
        </p:graphicFrame>
      </p:grpSp>
      <p:sp>
        <p:nvSpPr>
          <p:cNvPr id="11" name="TextBox 10">
            <a:extLst>
              <a:ext uri="{FF2B5EF4-FFF2-40B4-BE49-F238E27FC236}">
                <a16:creationId xmlns:a16="http://schemas.microsoft.com/office/drawing/2014/main" id="{26F2254F-08A2-DAA8-7EF4-2B1F93D83DD3}"/>
              </a:ext>
            </a:extLst>
          </p:cNvPr>
          <p:cNvSpPr txBox="1"/>
          <p:nvPr/>
        </p:nvSpPr>
        <p:spPr>
          <a:xfrm>
            <a:off x="1112627" y="2126590"/>
            <a:ext cx="947569" cy="184666"/>
          </a:xfrm>
          <a:prstGeom prst="rect">
            <a:avLst/>
          </a:prstGeom>
          <a:noFill/>
        </p:spPr>
        <p:txBody>
          <a:bodyPr wrap="square" rtlCol="0">
            <a:spAutoFit/>
          </a:bodyPr>
          <a:lstStyle/>
          <a:p>
            <a:r>
              <a:rPr lang="en-US" sz="600" dirty="0"/>
              <a:t>     EV+P     Chemo</a:t>
            </a:r>
          </a:p>
        </p:txBody>
      </p:sp>
      <p:sp>
        <p:nvSpPr>
          <p:cNvPr id="14" name="TextBox 13">
            <a:extLst>
              <a:ext uri="{FF2B5EF4-FFF2-40B4-BE49-F238E27FC236}">
                <a16:creationId xmlns:a16="http://schemas.microsoft.com/office/drawing/2014/main" id="{260C1F6C-833E-A405-F1B9-DB72EFCE5F9F}"/>
              </a:ext>
            </a:extLst>
          </p:cNvPr>
          <p:cNvSpPr txBox="1"/>
          <p:nvPr/>
        </p:nvSpPr>
        <p:spPr>
          <a:xfrm>
            <a:off x="7066154" y="2143485"/>
            <a:ext cx="947569" cy="184666"/>
          </a:xfrm>
          <a:prstGeom prst="rect">
            <a:avLst/>
          </a:prstGeom>
          <a:noFill/>
        </p:spPr>
        <p:txBody>
          <a:bodyPr wrap="square" rtlCol="0">
            <a:spAutoFit/>
          </a:bodyPr>
          <a:lstStyle/>
          <a:p>
            <a:r>
              <a:rPr lang="en-US" sz="600" dirty="0"/>
              <a:t>     EV+P   Chemo</a:t>
            </a:r>
          </a:p>
        </p:txBody>
      </p:sp>
    </p:spTree>
    <p:extLst>
      <p:ext uri="{BB962C8B-B14F-4D97-AF65-F5344CB8AC3E}">
        <p14:creationId xmlns:p14="http://schemas.microsoft.com/office/powerpoint/2010/main" val="18438906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B89C92EE078409356A820471698D2" ma:contentTypeVersion="18" ma:contentTypeDescription="Create a new document." ma:contentTypeScope="" ma:versionID="b5028904d6bd4a45a85e66e4a34637ae">
  <xsd:schema xmlns:xsd="http://www.w3.org/2001/XMLSchema" xmlns:xs="http://www.w3.org/2001/XMLSchema" xmlns:p="http://schemas.microsoft.com/office/2006/metadata/properties" xmlns:ns3="0cbf86b9-7503-4980-a5f5-4de8e1ca4357" xmlns:ns4="1703bf13-a9a3-4244-9954-5883a07ad1d1" targetNamespace="http://schemas.microsoft.com/office/2006/metadata/properties" ma:root="true" ma:fieldsID="8ca22500e0c7207fe5da30f4a29ac111" ns3:_="" ns4:_="">
    <xsd:import namespace="0cbf86b9-7503-4980-a5f5-4de8e1ca4357"/>
    <xsd:import namespace="1703bf13-a9a3-4244-9954-5883a07ad1d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f86b9-7503-4980-a5f5-4de8e1ca43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03bf13-a9a3-4244-9954-5883a07ad1d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703bf13-a9a3-4244-9954-5883a07ad1d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4D12D9-E097-41DB-AA2B-0B44EB35E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f86b9-7503-4980-a5f5-4de8e1ca4357"/>
    <ds:schemaRef ds:uri="1703bf13-a9a3-4244-9954-5883a07ad1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19182A-DA7B-4207-9429-0C428FE86EBA}">
  <ds:schemaRefs>
    <ds:schemaRef ds:uri="http://schemas.microsoft.com/office/2006/documentManagement/types"/>
    <ds:schemaRef ds:uri="http://purl.org/dc/elements/1.1/"/>
    <ds:schemaRef ds:uri="http://schemas.microsoft.com/office/2006/metadata/properties"/>
    <ds:schemaRef ds:uri="http://www.w3.org/XML/1998/namespace"/>
    <ds:schemaRef ds:uri="1703bf13-a9a3-4244-9954-5883a07ad1d1"/>
    <ds:schemaRef ds:uri="http://purl.org/dc/terms/"/>
    <ds:schemaRef ds:uri="http://schemas.microsoft.com/office/infopath/2007/PartnerControls"/>
    <ds:schemaRef ds:uri="http://schemas.openxmlformats.org/package/2006/metadata/core-properties"/>
    <ds:schemaRef ds:uri="0cbf86b9-7503-4980-a5f5-4de8e1ca4357"/>
    <ds:schemaRef ds:uri="http://purl.org/dc/dcmitype/"/>
  </ds:schemaRefs>
</ds:datastoreItem>
</file>

<file path=customXml/itemProps3.xml><?xml version="1.0" encoding="utf-8"?>
<ds:datastoreItem xmlns:ds="http://schemas.openxmlformats.org/officeDocument/2006/customXml" ds:itemID="{F8D5C891-51CE-4738-88ED-49167DC02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16270</TotalTime>
  <Words>5634</Words>
  <Application>Microsoft Office PowerPoint</Application>
  <PresentationFormat>Widescreen</PresentationFormat>
  <Paragraphs>1078</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Montserrat</vt:lpstr>
      <vt:lpstr>Wingdings</vt:lpstr>
      <vt:lpstr>1_Office Theme</vt:lpstr>
      <vt:lpstr>Exploratory analysis of responders from the phase 3 EV-302 trial of enfortumab vedotin plus pembrolizumab vs chemotherapy in previously untreated locally advanced or metastatic urothelial carcinoma</vt:lpstr>
      <vt:lpstr>Key takeaway points/conclusions</vt:lpstr>
      <vt:lpstr>Background</vt:lpstr>
      <vt:lpstr>EV-302/KEYNOTE-A39 design1,2</vt:lpstr>
      <vt:lpstr>Confirmed objective response rate (CR+PR) by BICR1,2 CR rate in the EV+P arm was twice that in the chemotherapy arm</vt:lpstr>
      <vt:lpstr>Baseline characteristics among responders (CR+PR) in the EV+P arm were generally consistent with the ITT population</vt:lpstr>
      <vt:lpstr>Baseline characteristics among responders (CR+PR) More responders across baseline characteristics with EV+P</vt:lpstr>
      <vt:lpstr>Duration of response by BICR: All responders (CR+PR)1,2 Among responders, the probability of maintained response at 24 months was ~50% with EV+P</vt:lpstr>
      <vt:lpstr>Duration of response by BICR (CR+PR) favors EV+P vs chemotherapy irrespective of cisplatin eligibility </vt:lpstr>
      <vt:lpstr>Duration of CR: Patients with best response of CR1,2 Probability of maintained CR at 2 years was 74.3% with EV+P</vt:lpstr>
      <vt:lpstr>Duration of response: Patients with best response of PRa Median duration of response was nearly twice as long with EV+P vs chemotherapy </vt:lpstr>
      <vt:lpstr>OS among responders (CR+PR) 76.3% of responders in the EV+P arm were alive at 2 years</vt:lpstr>
      <vt:lpstr>OS among patients with CRa 95.4% of patients with CR in the EV+P arm were alive at 2 years</vt:lpstr>
      <vt:lpstr>Safety and exposure: Overall and in responders (CR+PR; CR) With longer treatment duration in responders (CR+PR or CR), no worsening of safety was seen with EV+P</vt:lpstr>
      <vt:lpstr>Treatment-related AEs of special interest for EV (EV+P arm) EV’s safety profile for responders (CR+PR) was generally consistent with the overall population</vt:lpstr>
      <vt:lpstr>Treatment-emergent AEs of special interest for pembro (EV+P arm) Pembro’s safety profile for responders (CR+PR) was generally consistent with the overall population</vt:lpstr>
      <vt:lpstr>Dose modifications (EV+P arm)a Dose modifications due to TRAEs were common among responders (CR+PR) with longer treatment duration</vt:lpstr>
      <vt:lpstr>Conclusions</vt:lpstr>
      <vt:lpstr>Conclusions</vt:lpstr>
      <vt:lpstr>Lay summary</vt:lpstr>
      <vt:lpstr>Acknowledgments</vt:lpstr>
      <vt:lpstr>New EV-302 publication in Annals of Oncology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Wailoon Chan</dc:creator>
  <cp:lastModifiedBy>Kshipra Desai</cp:lastModifiedBy>
  <cp:revision>398</cp:revision>
  <dcterms:created xsi:type="dcterms:W3CDTF">2020-09-03T18:56:05Z</dcterms:created>
  <dcterms:modified xsi:type="dcterms:W3CDTF">2025-05-31T22:22:38Z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e96f34de-6201-4396-9b5e-7ee7670aa56c_Enabled">
    <vt:lpwstr>true</vt:lpwstr>
  </property>
  <property fmtid="{D5CDD505-2E9C-101B-9397-08002B2CF9AE}" pid="4" name="MSIP_Label_e96f34de-6201-4396-9b5e-7ee7670aa56c_SetDate">
    <vt:lpwstr>2025-04-30T14:41:24Z</vt:lpwstr>
  </property>
  <property fmtid="{D5CDD505-2E9C-101B-9397-08002B2CF9AE}" pid="5" name="MSIP_Label_e96f34de-6201-4396-9b5e-7ee7670aa56c_Method">
    <vt:lpwstr>Privileged</vt:lpwstr>
  </property>
  <property fmtid="{D5CDD505-2E9C-101B-9397-08002B2CF9AE}" pid="6" name="MSIP_Label_e96f34de-6201-4396-9b5e-7ee7670aa56c_Name">
    <vt:lpwstr>e96f34de-6201-4396-9b5e-7ee7670aa56c</vt:lpwstr>
  </property>
  <property fmtid="{D5CDD505-2E9C-101B-9397-08002B2CF9AE}" pid="7" name="MSIP_Label_e96f34de-6201-4396-9b5e-7ee7670aa56c_SiteId">
    <vt:lpwstr>7a916015-20ae-4ad1-9170-eefd915e9272</vt:lpwstr>
  </property>
  <property fmtid="{D5CDD505-2E9C-101B-9397-08002B2CF9AE}" pid="8" name="MSIP_Label_e96f34de-6201-4396-9b5e-7ee7670aa56c_ActionId">
    <vt:lpwstr>6417d9b7-3f38-49e0-bc17-cbde05a208dc</vt:lpwstr>
  </property>
  <property fmtid="{D5CDD505-2E9C-101B-9397-08002B2CF9AE}" pid="9" name="MSIP_Label_e96f34de-6201-4396-9b5e-7ee7670aa56c_ContentBits">
    <vt:lpwstr>0</vt:lpwstr>
  </property>
  <property fmtid="{D5CDD505-2E9C-101B-9397-08002B2CF9AE}" pid="10" name="MSIP_Label_e96f34de-6201-4396-9b5e-7ee7670aa56c_Tag">
    <vt:lpwstr>10, 0, 1, 1</vt:lpwstr>
  </property>
  <property fmtid="{D5CDD505-2E9C-101B-9397-08002B2CF9AE}" pid="11" name="ContentTypeId">
    <vt:lpwstr>0x010100C95B89C92EE078409356A820471698D2</vt:lpwstr>
  </property>
</Properties>
</file>